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6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42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0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78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9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3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03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8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2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0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7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48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458F-1395-457A-BABA-9CE6610BBFF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7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ctoriousacademies.sharepoint.com/:v:/r/sites/InspireAcademy/Shared%20Documents/Library%20video.MOV?csf=1&amp;web=1&amp;e=jstJH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FA99-F1AF-4B1C-B8BB-0D4BF3E27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Reading Updates at Inspire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1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F0B35-4086-4EA4-9A2A-4FFF2BE81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6" y="1057835"/>
            <a:ext cx="7637928" cy="5728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FAD01-F0D9-415C-BA34-CDAA30F7E046}"/>
              </a:ext>
            </a:extLst>
          </p:cNvPr>
          <p:cNvSpPr txBox="1"/>
          <p:nvPr/>
        </p:nvSpPr>
        <p:spPr>
          <a:xfrm>
            <a:off x="779929" y="295834"/>
            <a:ext cx="6642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assoon" panose="02000503040000090004" pitchFamily="2" charset="0"/>
              </a:rPr>
              <a:t>Our new parent book swap set up!</a:t>
            </a:r>
            <a:endParaRPr lang="en-GB" sz="3000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5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DDE2E-6200-42EE-B518-DD88B9360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4" y="869576"/>
            <a:ext cx="7853082" cy="5889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C028FE-258A-4433-BF53-AE11B14F4B97}"/>
              </a:ext>
            </a:extLst>
          </p:cNvPr>
          <p:cNvSpPr txBox="1"/>
          <p:nvPr/>
        </p:nvSpPr>
        <p:spPr>
          <a:xfrm>
            <a:off x="797858" y="233081"/>
            <a:ext cx="5809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assoon" panose="02000503040000090004" pitchFamily="2" charset="0"/>
              </a:rPr>
              <a:t>Our amazing new reading wall!</a:t>
            </a:r>
            <a:endParaRPr lang="en-GB" sz="3000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0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23D7C-FE8C-42E3-8D3A-7D92A3DB3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2792" y="1271121"/>
            <a:ext cx="6296209" cy="4722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CEC4F-D0AB-496D-96B4-8C78D11F1275}"/>
              </a:ext>
            </a:extLst>
          </p:cNvPr>
          <p:cNvSpPr txBox="1"/>
          <p:nvPr/>
        </p:nvSpPr>
        <p:spPr>
          <a:xfrm>
            <a:off x="376519" y="1129082"/>
            <a:ext cx="3693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assoon" panose="02000503040000090004" pitchFamily="2" charset="0"/>
              </a:rPr>
              <a:t>We now have a vending machine filled with books, ready for our termly winners of the reading for pleasure awards!</a:t>
            </a:r>
            <a:endParaRPr lang="en-GB" sz="3000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B8894A-97D1-4870-8E99-1EF887E85EC7}"/>
              </a:ext>
            </a:extLst>
          </p:cNvPr>
          <p:cNvSpPr txBox="1"/>
          <p:nvPr/>
        </p:nvSpPr>
        <p:spPr>
          <a:xfrm>
            <a:off x="443346" y="332509"/>
            <a:ext cx="8811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assoon" panose="02000503040000090004" pitchFamily="2" charset="0"/>
              </a:rPr>
              <a:t>We are so impressed with our new library!  It provides us with such an immersive experience when we spend time in there each week.  Click the link below to take a peek: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85FF0-E363-4E21-A02E-90017617BEE7}"/>
              </a:ext>
            </a:extLst>
          </p:cNvPr>
          <p:cNvSpPr txBox="1"/>
          <p:nvPr/>
        </p:nvSpPr>
        <p:spPr>
          <a:xfrm>
            <a:off x="1163782" y="3429000"/>
            <a:ext cx="493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hlinkClick r:id="rId2"/>
              </a:rPr>
              <a:t>Library video.MOV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D93D9-0239-4FBF-B6AC-4125A16D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470" y="2773895"/>
            <a:ext cx="2092018" cy="36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510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79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Sassoon</vt:lpstr>
      <vt:lpstr>Trebuchet MS</vt:lpstr>
      <vt:lpstr>Wingdings 3</vt:lpstr>
      <vt:lpstr>Facet</vt:lpstr>
      <vt:lpstr>Reading Updates at Inspire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Updates at Inspire</dc:title>
  <dc:creator>NNickson</dc:creator>
  <cp:lastModifiedBy>NNickson</cp:lastModifiedBy>
  <cp:revision>2</cp:revision>
  <dcterms:created xsi:type="dcterms:W3CDTF">2023-01-16T11:59:59Z</dcterms:created>
  <dcterms:modified xsi:type="dcterms:W3CDTF">2023-01-17T15:48:23Z</dcterms:modified>
</cp:coreProperties>
</file>