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9" r:id="rId10"/>
    <p:sldId id="268"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71DBC8-5F2F-42CF-A138-2B097F3F1A90}"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106078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71DBC8-5F2F-42CF-A138-2B097F3F1A90}"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312928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71DBC8-5F2F-42CF-A138-2B097F3F1A90}"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65CC9-B761-4B08-98DE-344582A974D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9318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71DBC8-5F2F-42CF-A138-2B097F3F1A90}"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208711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71DBC8-5F2F-42CF-A138-2B097F3F1A90}"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65CC9-B761-4B08-98DE-344582A974D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4902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71DBC8-5F2F-42CF-A138-2B097F3F1A90}"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3343008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1DBC8-5F2F-42CF-A138-2B097F3F1A90}"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190396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1DBC8-5F2F-42CF-A138-2B097F3F1A90}"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159791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1DBC8-5F2F-42CF-A138-2B097F3F1A90}"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246014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71DBC8-5F2F-42CF-A138-2B097F3F1A90}"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253332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71DBC8-5F2F-42CF-A138-2B097F3F1A90}"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139216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71DBC8-5F2F-42CF-A138-2B097F3F1A90}" type="datetimeFigureOut">
              <a:rPr lang="en-GB" smtClean="0"/>
              <a:t>01/11/2022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289038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71DBC8-5F2F-42CF-A138-2B097F3F1A90}" type="datetimeFigureOut">
              <a:rPr lang="en-GB" smtClean="0"/>
              <a:t>01/11/2022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333398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1DBC8-5F2F-42CF-A138-2B097F3F1A90}" type="datetimeFigureOut">
              <a:rPr lang="en-GB" smtClean="0"/>
              <a:t>01/11/2022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205049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71DBC8-5F2F-42CF-A138-2B097F3F1A90}"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295808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371DBC8-5F2F-42CF-A138-2B097F3F1A90}"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765CC9-B761-4B08-98DE-344582A974DB}" type="slidenum">
              <a:rPr lang="en-GB" smtClean="0"/>
              <a:t>‹#›</a:t>
            </a:fld>
            <a:endParaRPr lang="en-GB"/>
          </a:p>
        </p:txBody>
      </p:sp>
    </p:spTree>
    <p:extLst>
      <p:ext uri="{BB962C8B-B14F-4D97-AF65-F5344CB8AC3E}">
        <p14:creationId xmlns:p14="http://schemas.microsoft.com/office/powerpoint/2010/main" val="71606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71DBC8-5F2F-42CF-A138-2B097F3F1A90}" type="datetimeFigureOut">
              <a:rPr lang="en-GB" smtClean="0"/>
              <a:t>01/11/2022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1765CC9-B761-4B08-98DE-344582A974DB}" type="slidenum">
              <a:rPr lang="en-GB" smtClean="0"/>
              <a:t>‹#›</a:t>
            </a:fld>
            <a:endParaRPr lang="en-GB"/>
          </a:p>
        </p:txBody>
      </p:sp>
    </p:spTree>
    <p:extLst>
      <p:ext uri="{BB962C8B-B14F-4D97-AF65-F5344CB8AC3E}">
        <p14:creationId xmlns:p14="http://schemas.microsoft.com/office/powerpoint/2010/main" val="4082104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D764-A66C-4316-A580-4858837A9A1D}"/>
              </a:ext>
            </a:extLst>
          </p:cNvPr>
          <p:cNvSpPr>
            <a:spLocks noGrp="1"/>
          </p:cNvSpPr>
          <p:nvPr>
            <p:ph type="ctrTitle"/>
          </p:nvPr>
        </p:nvSpPr>
        <p:spPr/>
        <p:txBody>
          <a:bodyPr/>
          <a:lstStyle/>
          <a:p>
            <a:r>
              <a:rPr lang="en-US" dirty="0"/>
              <a:t>World Book Day</a:t>
            </a:r>
            <a:endParaRPr lang="en-GB" dirty="0"/>
          </a:p>
        </p:txBody>
      </p:sp>
      <p:sp>
        <p:nvSpPr>
          <p:cNvPr id="3" name="Subtitle 2">
            <a:extLst>
              <a:ext uri="{FF2B5EF4-FFF2-40B4-BE49-F238E27FC236}">
                <a16:creationId xmlns:a16="http://schemas.microsoft.com/office/drawing/2014/main" id="{D913580D-A8FC-465C-8224-AC86A6E30502}"/>
              </a:ext>
            </a:extLst>
          </p:cNvPr>
          <p:cNvSpPr>
            <a:spLocks noGrp="1"/>
          </p:cNvSpPr>
          <p:nvPr>
            <p:ph type="subTitle" idx="1"/>
          </p:nvPr>
        </p:nvSpPr>
        <p:spPr/>
        <p:txBody>
          <a:bodyPr/>
          <a:lstStyle/>
          <a:p>
            <a:r>
              <a:rPr lang="en-US" dirty="0"/>
              <a:t>2022</a:t>
            </a:r>
            <a:endParaRPr lang="en-GB" dirty="0"/>
          </a:p>
        </p:txBody>
      </p:sp>
      <p:pic>
        <p:nvPicPr>
          <p:cNvPr id="4" name="Picture 3">
            <a:extLst>
              <a:ext uri="{FF2B5EF4-FFF2-40B4-BE49-F238E27FC236}">
                <a16:creationId xmlns:a16="http://schemas.microsoft.com/office/drawing/2014/main" id="{D9593DE9-665F-4DB7-B482-CF8D3A2C7FDF}"/>
              </a:ext>
            </a:extLst>
          </p:cNvPr>
          <p:cNvPicPr>
            <a:picLocks noChangeAspect="1"/>
          </p:cNvPicPr>
          <p:nvPr/>
        </p:nvPicPr>
        <p:blipFill>
          <a:blip r:embed="rId2"/>
          <a:stretch>
            <a:fillRect/>
          </a:stretch>
        </p:blipFill>
        <p:spPr>
          <a:xfrm>
            <a:off x="1008430" y="126072"/>
            <a:ext cx="1761664" cy="1884981"/>
          </a:xfrm>
          <a:prstGeom prst="rect">
            <a:avLst/>
          </a:prstGeom>
        </p:spPr>
      </p:pic>
    </p:spTree>
    <p:extLst>
      <p:ext uri="{BB962C8B-B14F-4D97-AF65-F5344CB8AC3E}">
        <p14:creationId xmlns:p14="http://schemas.microsoft.com/office/powerpoint/2010/main" val="1455683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86127B-0C3F-421F-825F-82FC9CA1C6F5}"/>
              </a:ext>
            </a:extLst>
          </p:cNvPr>
          <p:cNvPicPr>
            <a:picLocks noGrp="1" noChangeAspect="1"/>
          </p:cNvPicPr>
          <p:nvPr>
            <p:ph sz="half" idx="1"/>
          </p:nvPr>
        </p:nvPicPr>
        <p:blipFill>
          <a:blip r:embed="rId2"/>
          <a:stretch>
            <a:fillRect/>
          </a:stretch>
        </p:blipFill>
        <p:spPr>
          <a:xfrm>
            <a:off x="303052" y="2510118"/>
            <a:ext cx="4238145" cy="2734287"/>
          </a:xfrm>
          <a:prstGeom prst="rect">
            <a:avLst/>
          </a:prstGeom>
        </p:spPr>
      </p:pic>
      <p:pic>
        <p:nvPicPr>
          <p:cNvPr id="6" name="Content Placeholder 5">
            <a:extLst>
              <a:ext uri="{FF2B5EF4-FFF2-40B4-BE49-F238E27FC236}">
                <a16:creationId xmlns:a16="http://schemas.microsoft.com/office/drawing/2014/main" id="{92A4ECD4-05EB-46AE-8A03-F3094D3D85FE}"/>
              </a:ext>
            </a:extLst>
          </p:cNvPr>
          <p:cNvPicPr>
            <a:picLocks noGrp="1" noChangeAspect="1"/>
          </p:cNvPicPr>
          <p:nvPr>
            <p:ph sz="half" idx="2"/>
          </p:nvPr>
        </p:nvPicPr>
        <p:blipFill>
          <a:blip r:embed="rId3"/>
          <a:stretch>
            <a:fillRect/>
          </a:stretch>
        </p:blipFill>
        <p:spPr>
          <a:xfrm>
            <a:off x="4741280" y="2519082"/>
            <a:ext cx="4520802" cy="2681504"/>
          </a:xfrm>
          <a:prstGeom prst="rect">
            <a:avLst/>
          </a:prstGeom>
        </p:spPr>
      </p:pic>
    </p:spTree>
    <p:extLst>
      <p:ext uri="{BB962C8B-B14F-4D97-AF65-F5344CB8AC3E}">
        <p14:creationId xmlns:p14="http://schemas.microsoft.com/office/powerpoint/2010/main" val="31705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588C2C-995F-42C7-AF3E-93965D9235D0}"/>
              </a:ext>
            </a:extLst>
          </p:cNvPr>
          <p:cNvPicPr>
            <a:picLocks noChangeAspect="1"/>
          </p:cNvPicPr>
          <p:nvPr/>
        </p:nvPicPr>
        <p:blipFill>
          <a:blip r:embed="rId2"/>
          <a:stretch>
            <a:fillRect/>
          </a:stretch>
        </p:blipFill>
        <p:spPr>
          <a:xfrm>
            <a:off x="959224" y="0"/>
            <a:ext cx="6562164" cy="6575133"/>
          </a:xfrm>
          <a:prstGeom prst="rect">
            <a:avLst/>
          </a:prstGeom>
        </p:spPr>
      </p:pic>
    </p:spTree>
    <p:extLst>
      <p:ext uri="{BB962C8B-B14F-4D97-AF65-F5344CB8AC3E}">
        <p14:creationId xmlns:p14="http://schemas.microsoft.com/office/powerpoint/2010/main" val="366930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23D38-FEE5-44C4-ADAF-F1182FC34F23}"/>
              </a:ext>
            </a:extLst>
          </p:cNvPr>
          <p:cNvPicPr>
            <a:picLocks noChangeAspect="1"/>
          </p:cNvPicPr>
          <p:nvPr/>
        </p:nvPicPr>
        <p:blipFill>
          <a:blip r:embed="rId2"/>
          <a:stretch>
            <a:fillRect/>
          </a:stretch>
        </p:blipFill>
        <p:spPr>
          <a:xfrm>
            <a:off x="930592" y="173838"/>
            <a:ext cx="6653550" cy="6510323"/>
          </a:xfrm>
          <a:prstGeom prst="rect">
            <a:avLst/>
          </a:prstGeom>
        </p:spPr>
      </p:pic>
    </p:spTree>
    <p:extLst>
      <p:ext uri="{BB962C8B-B14F-4D97-AF65-F5344CB8AC3E}">
        <p14:creationId xmlns:p14="http://schemas.microsoft.com/office/powerpoint/2010/main" val="98555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73A399-E9A7-4D2A-B33E-1F73D555025D}"/>
              </a:ext>
            </a:extLst>
          </p:cNvPr>
          <p:cNvPicPr>
            <a:picLocks noChangeAspect="1"/>
          </p:cNvPicPr>
          <p:nvPr/>
        </p:nvPicPr>
        <p:blipFill>
          <a:blip r:embed="rId2"/>
          <a:stretch>
            <a:fillRect/>
          </a:stretch>
        </p:blipFill>
        <p:spPr>
          <a:xfrm>
            <a:off x="940900" y="208933"/>
            <a:ext cx="6401194" cy="6376237"/>
          </a:xfrm>
          <a:prstGeom prst="rect">
            <a:avLst/>
          </a:prstGeom>
        </p:spPr>
      </p:pic>
    </p:spTree>
    <p:extLst>
      <p:ext uri="{BB962C8B-B14F-4D97-AF65-F5344CB8AC3E}">
        <p14:creationId xmlns:p14="http://schemas.microsoft.com/office/powerpoint/2010/main" val="350498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983C-DF74-4DBF-A651-482F6D9EBBA7}"/>
              </a:ext>
            </a:extLst>
          </p:cNvPr>
          <p:cNvSpPr>
            <a:spLocks noGrp="1"/>
          </p:cNvSpPr>
          <p:nvPr>
            <p:ph type="title"/>
          </p:nvPr>
        </p:nvSpPr>
        <p:spPr/>
        <p:txBody>
          <a:bodyPr>
            <a:normAutofit/>
          </a:bodyPr>
          <a:lstStyle/>
          <a:p>
            <a:r>
              <a:rPr lang="en-US" sz="2000" b="1" dirty="0"/>
              <a:t>The Masked Reader</a:t>
            </a:r>
            <a:br>
              <a:rPr lang="en-US" sz="2000" dirty="0"/>
            </a:br>
            <a:r>
              <a:rPr lang="en-US" sz="2000" dirty="0"/>
              <a:t>Teachers used an app to disguise themselves in order to read us a story.  We then had to guess which Teacher was reading! </a:t>
            </a:r>
            <a:endParaRPr lang="en-GB" sz="2000" dirty="0"/>
          </a:p>
        </p:txBody>
      </p:sp>
      <p:pic>
        <p:nvPicPr>
          <p:cNvPr id="5" name="Content Placeholder 4">
            <a:extLst>
              <a:ext uri="{FF2B5EF4-FFF2-40B4-BE49-F238E27FC236}">
                <a16:creationId xmlns:a16="http://schemas.microsoft.com/office/drawing/2014/main" id="{FB0ABD6A-F3DD-4034-94E5-EAADA260769D}"/>
              </a:ext>
            </a:extLst>
          </p:cNvPr>
          <p:cNvPicPr>
            <a:picLocks noGrp="1" noChangeAspect="1"/>
          </p:cNvPicPr>
          <p:nvPr>
            <p:ph sz="half" idx="1"/>
          </p:nvPr>
        </p:nvPicPr>
        <p:blipFill>
          <a:blip r:embed="rId2"/>
          <a:stretch>
            <a:fillRect/>
          </a:stretch>
        </p:blipFill>
        <p:spPr>
          <a:xfrm>
            <a:off x="1470071" y="2234244"/>
            <a:ext cx="2598645" cy="3734124"/>
          </a:xfrm>
          <a:prstGeom prst="rect">
            <a:avLst/>
          </a:prstGeom>
        </p:spPr>
      </p:pic>
      <p:pic>
        <p:nvPicPr>
          <p:cNvPr id="6" name="Content Placeholder 5">
            <a:extLst>
              <a:ext uri="{FF2B5EF4-FFF2-40B4-BE49-F238E27FC236}">
                <a16:creationId xmlns:a16="http://schemas.microsoft.com/office/drawing/2014/main" id="{585CED15-5F79-4373-833F-54F75E355E3B}"/>
              </a:ext>
            </a:extLst>
          </p:cNvPr>
          <p:cNvPicPr>
            <a:picLocks noGrp="1" noChangeAspect="1"/>
          </p:cNvPicPr>
          <p:nvPr>
            <p:ph sz="half" idx="2"/>
          </p:nvPr>
        </p:nvPicPr>
        <p:blipFill>
          <a:blip r:embed="rId3"/>
          <a:stretch>
            <a:fillRect/>
          </a:stretch>
        </p:blipFill>
        <p:spPr>
          <a:xfrm>
            <a:off x="5695821" y="2264727"/>
            <a:ext cx="2972058" cy="3673158"/>
          </a:xfrm>
          <a:prstGeom prst="rect">
            <a:avLst/>
          </a:prstGeom>
        </p:spPr>
      </p:pic>
    </p:spTree>
    <p:extLst>
      <p:ext uri="{BB962C8B-B14F-4D97-AF65-F5344CB8AC3E}">
        <p14:creationId xmlns:p14="http://schemas.microsoft.com/office/powerpoint/2010/main" val="2872070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28111D-184F-4178-AA74-B0772AC2949B}"/>
              </a:ext>
            </a:extLst>
          </p:cNvPr>
          <p:cNvPicPr>
            <a:picLocks noGrp="1" noChangeAspect="1"/>
          </p:cNvPicPr>
          <p:nvPr>
            <p:ph sz="half" idx="1"/>
          </p:nvPr>
        </p:nvPicPr>
        <p:blipFill>
          <a:blip r:embed="rId2"/>
          <a:stretch>
            <a:fillRect/>
          </a:stretch>
        </p:blipFill>
        <p:spPr>
          <a:xfrm>
            <a:off x="1317658" y="2245675"/>
            <a:ext cx="2903472" cy="3711262"/>
          </a:xfrm>
          <a:prstGeom prst="rect">
            <a:avLst/>
          </a:prstGeom>
        </p:spPr>
      </p:pic>
      <p:pic>
        <p:nvPicPr>
          <p:cNvPr id="6" name="Content Placeholder 5">
            <a:extLst>
              <a:ext uri="{FF2B5EF4-FFF2-40B4-BE49-F238E27FC236}">
                <a16:creationId xmlns:a16="http://schemas.microsoft.com/office/drawing/2014/main" id="{110D7800-93AF-4425-8BEC-10EE1C90BD04}"/>
              </a:ext>
            </a:extLst>
          </p:cNvPr>
          <p:cNvPicPr>
            <a:picLocks noGrp="1" noChangeAspect="1"/>
          </p:cNvPicPr>
          <p:nvPr>
            <p:ph sz="half" idx="2"/>
          </p:nvPr>
        </p:nvPicPr>
        <p:blipFill>
          <a:blip r:embed="rId3"/>
          <a:stretch>
            <a:fillRect/>
          </a:stretch>
        </p:blipFill>
        <p:spPr>
          <a:xfrm>
            <a:off x="5695821" y="2245675"/>
            <a:ext cx="2972058" cy="3711262"/>
          </a:xfrm>
          <a:prstGeom prst="rect">
            <a:avLst/>
          </a:prstGeom>
        </p:spPr>
      </p:pic>
    </p:spTree>
    <p:extLst>
      <p:ext uri="{BB962C8B-B14F-4D97-AF65-F5344CB8AC3E}">
        <p14:creationId xmlns:p14="http://schemas.microsoft.com/office/powerpoint/2010/main" val="83880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6389C9-1A71-4EEC-8F94-3C128E805C1C}"/>
              </a:ext>
            </a:extLst>
          </p:cNvPr>
          <p:cNvPicPr>
            <a:picLocks noGrp="1" noChangeAspect="1"/>
          </p:cNvPicPr>
          <p:nvPr>
            <p:ph sz="half" idx="1"/>
          </p:nvPr>
        </p:nvPicPr>
        <p:blipFill>
          <a:blip r:embed="rId2"/>
          <a:stretch>
            <a:fillRect/>
          </a:stretch>
        </p:blipFill>
        <p:spPr>
          <a:xfrm>
            <a:off x="1565329" y="2249486"/>
            <a:ext cx="2408129" cy="3703641"/>
          </a:xfrm>
          <a:prstGeom prst="rect">
            <a:avLst/>
          </a:prstGeom>
        </p:spPr>
      </p:pic>
      <p:pic>
        <p:nvPicPr>
          <p:cNvPr id="6" name="Content Placeholder 5">
            <a:extLst>
              <a:ext uri="{FF2B5EF4-FFF2-40B4-BE49-F238E27FC236}">
                <a16:creationId xmlns:a16="http://schemas.microsoft.com/office/drawing/2014/main" id="{D23C4206-2D41-4A96-827B-86B80AA47310}"/>
              </a:ext>
            </a:extLst>
          </p:cNvPr>
          <p:cNvPicPr>
            <a:picLocks noGrp="1" noChangeAspect="1"/>
          </p:cNvPicPr>
          <p:nvPr>
            <p:ph sz="half" idx="2"/>
          </p:nvPr>
        </p:nvPicPr>
        <p:blipFill>
          <a:blip r:embed="rId3"/>
          <a:stretch>
            <a:fillRect/>
          </a:stretch>
        </p:blipFill>
        <p:spPr>
          <a:xfrm>
            <a:off x="5554839" y="2249486"/>
            <a:ext cx="3254022" cy="3703641"/>
          </a:xfrm>
          <a:prstGeom prst="rect">
            <a:avLst/>
          </a:prstGeom>
        </p:spPr>
      </p:pic>
    </p:spTree>
    <p:extLst>
      <p:ext uri="{BB962C8B-B14F-4D97-AF65-F5344CB8AC3E}">
        <p14:creationId xmlns:p14="http://schemas.microsoft.com/office/powerpoint/2010/main" val="342324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8C6A7A-78A6-44AF-92BD-154B9BE94248}"/>
              </a:ext>
            </a:extLst>
          </p:cNvPr>
          <p:cNvPicPr>
            <a:picLocks noGrp="1" noChangeAspect="1"/>
          </p:cNvPicPr>
          <p:nvPr>
            <p:ph sz="half" idx="1"/>
          </p:nvPr>
        </p:nvPicPr>
        <p:blipFill>
          <a:blip r:embed="rId2"/>
          <a:stretch>
            <a:fillRect/>
          </a:stretch>
        </p:blipFill>
        <p:spPr>
          <a:xfrm>
            <a:off x="1199538" y="2226624"/>
            <a:ext cx="3139712" cy="3749365"/>
          </a:xfrm>
          <a:prstGeom prst="rect">
            <a:avLst/>
          </a:prstGeom>
        </p:spPr>
      </p:pic>
      <p:pic>
        <p:nvPicPr>
          <p:cNvPr id="6" name="Content Placeholder 5">
            <a:extLst>
              <a:ext uri="{FF2B5EF4-FFF2-40B4-BE49-F238E27FC236}">
                <a16:creationId xmlns:a16="http://schemas.microsoft.com/office/drawing/2014/main" id="{6923E95F-221E-4E68-8AC9-B27EFDF823AD}"/>
              </a:ext>
            </a:extLst>
          </p:cNvPr>
          <p:cNvPicPr>
            <a:picLocks noGrp="1" noChangeAspect="1"/>
          </p:cNvPicPr>
          <p:nvPr>
            <p:ph sz="half" idx="2"/>
          </p:nvPr>
        </p:nvPicPr>
        <p:blipFill>
          <a:blip r:embed="rId3"/>
          <a:stretch>
            <a:fillRect/>
          </a:stretch>
        </p:blipFill>
        <p:spPr>
          <a:xfrm>
            <a:off x="5752976" y="2245675"/>
            <a:ext cx="2857748" cy="3711262"/>
          </a:xfrm>
          <a:prstGeom prst="rect">
            <a:avLst/>
          </a:prstGeom>
        </p:spPr>
      </p:pic>
    </p:spTree>
    <p:extLst>
      <p:ext uri="{BB962C8B-B14F-4D97-AF65-F5344CB8AC3E}">
        <p14:creationId xmlns:p14="http://schemas.microsoft.com/office/powerpoint/2010/main" val="309477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DDBF-5B6B-45AF-A68A-898244EB3FCE}"/>
              </a:ext>
            </a:extLst>
          </p:cNvPr>
          <p:cNvSpPr>
            <a:spLocks noGrp="1"/>
          </p:cNvSpPr>
          <p:nvPr>
            <p:ph type="title"/>
          </p:nvPr>
        </p:nvSpPr>
        <p:spPr/>
        <p:txBody>
          <a:bodyPr>
            <a:normAutofit/>
          </a:bodyPr>
          <a:lstStyle/>
          <a:p>
            <a:r>
              <a:rPr lang="en-US" sz="2000" b="1" dirty="0"/>
              <a:t>Author Visit</a:t>
            </a:r>
            <a:br>
              <a:rPr lang="en-US" sz="2000" dirty="0"/>
            </a:br>
            <a:r>
              <a:rPr lang="en-US" sz="2000" dirty="0"/>
              <a:t>We really enjoyed our Author visit with Andrea Bowker.  Andrea read her book, </a:t>
            </a:r>
            <a:r>
              <a:rPr lang="en-US" sz="2000" dirty="0" err="1"/>
              <a:t>Rab</a:t>
            </a:r>
            <a:r>
              <a:rPr lang="en-US" sz="2000" dirty="0"/>
              <a:t> and his Lucky Shell, then we completed some fun activities linked to the story.</a:t>
            </a:r>
            <a:endParaRPr lang="en-GB" sz="2000" dirty="0"/>
          </a:p>
        </p:txBody>
      </p:sp>
      <p:pic>
        <p:nvPicPr>
          <p:cNvPr id="7" name="Content Placeholder 6">
            <a:extLst>
              <a:ext uri="{FF2B5EF4-FFF2-40B4-BE49-F238E27FC236}">
                <a16:creationId xmlns:a16="http://schemas.microsoft.com/office/drawing/2014/main" id="{29A17809-E58D-40F8-92B8-6A89A117EFE1}"/>
              </a:ext>
            </a:extLst>
          </p:cNvPr>
          <p:cNvPicPr>
            <a:picLocks noGrp="1" noChangeAspect="1"/>
          </p:cNvPicPr>
          <p:nvPr>
            <p:ph sz="half" idx="1"/>
          </p:nvPr>
        </p:nvPicPr>
        <p:blipFill>
          <a:blip r:embed="rId2"/>
          <a:stretch>
            <a:fillRect/>
          </a:stretch>
        </p:blipFill>
        <p:spPr>
          <a:xfrm>
            <a:off x="1287484" y="2241177"/>
            <a:ext cx="2803106" cy="3586042"/>
          </a:xfrm>
          <a:prstGeom prst="rect">
            <a:avLst/>
          </a:prstGeom>
        </p:spPr>
      </p:pic>
      <p:pic>
        <p:nvPicPr>
          <p:cNvPr id="8" name="Content Placeholder 7">
            <a:extLst>
              <a:ext uri="{FF2B5EF4-FFF2-40B4-BE49-F238E27FC236}">
                <a16:creationId xmlns:a16="http://schemas.microsoft.com/office/drawing/2014/main" id="{7E16CA32-8189-436C-948D-7A285E1C87F4}"/>
              </a:ext>
            </a:extLst>
          </p:cNvPr>
          <p:cNvPicPr>
            <a:picLocks noGrp="1" noChangeAspect="1"/>
          </p:cNvPicPr>
          <p:nvPr>
            <p:ph sz="half" idx="2"/>
          </p:nvPr>
        </p:nvPicPr>
        <p:blipFill>
          <a:blip r:embed="rId3"/>
          <a:stretch>
            <a:fillRect/>
          </a:stretch>
        </p:blipFill>
        <p:spPr>
          <a:xfrm>
            <a:off x="5210839" y="2241176"/>
            <a:ext cx="3150842" cy="3586041"/>
          </a:xfrm>
          <a:prstGeom prst="rect">
            <a:avLst/>
          </a:prstGeom>
        </p:spPr>
      </p:pic>
    </p:spTree>
    <p:extLst>
      <p:ext uri="{BB962C8B-B14F-4D97-AF65-F5344CB8AC3E}">
        <p14:creationId xmlns:p14="http://schemas.microsoft.com/office/powerpoint/2010/main" val="321578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46352AC-2D35-4F49-A2BA-3E6187DDD9AA}"/>
              </a:ext>
            </a:extLst>
          </p:cNvPr>
          <p:cNvPicPr>
            <a:picLocks noGrp="1" noChangeAspect="1"/>
          </p:cNvPicPr>
          <p:nvPr>
            <p:ph sz="half" idx="1"/>
          </p:nvPr>
        </p:nvPicPr>
        <p:blipFill>
          <a:blip r:embed="rId2"/>
          <a:stretch>
            <a:fillRect/>
          </a:stretch>
        </p:blipFill>
        <p:spPr>
          <a:xfrm>
            <a:off x="684920" y="1828801"/>
            <a:ext cx="3562882" cy="3884276"/>
          </a:xfrm>
          <a:prstGeom prst="rect">
            <a:avLst/>
          </a:prstGeom>
        </p:spPr>
      </p:pic>
      <p:pic>
        <p:nvPicPr>
          <p:cNvPr id="6" name="Content Placeholder 5">
            <a:extLst>
              <a:ext uri="{FF2B5EF4-FFF2-40B4-BE49-F238E27FC236}">
                <a16:creationId xmlns:a16="http://schemas.microsoft.com/office/drawing/2014/main" id="{1B7FDF42-5AAC-40E7-8BED-80F5F3B1A3EF}"/>
              </a:ext>
            </a:extLst>
          </p:cNvPr>
          <p:cNvPicPr>
            <a:picLocks noGrp="1" noChangeAspect="1"/>
          </p:cNvPicPr>
          <p:nvPr>
            <p:ph sz="half" idx="2"/>
          </p:nvPr>
        </p:nvPicPr>
        <p:blipFill>
          <a:blip r:embed="rId3"/>
          <a:stretch>
            <a:fillRect/>
          </a:stretch>
        </p:blipFill>
        <p:spPr>
          <a:xfrm>
            <a:off x="4950467" y="1821179"/>
            <a:ext cx="3801239" cy="3884276"/>
          </a:xfrm>
          <a:prstGeom prst="rect">
            <a:avLst/>
          </a:prstGeom>
        </p:spPr>
      </p:pic>
    </p:spTree>
    <p:extLst>
      <p:ext uri="{BB962C8B-B14F-4D97-AF65-F5344CB8AC3E}">
        <p14:creationId xmlns:p14="http://schemas.microsoft.com/office/powerpoint/2010/main" val="344063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9E0E7A-0A40-476D-89FC-D90469BA6DF8}"/>
              </a:ext>
            </a:extLst>
          </p:cNvPr>
          <p:cNvPicPr>
            <a:picLocks noGrp="1" noChangeAspect="1"/>
          </p:cNvPicPr>
          <p:nvPr>
            <p:ph sz="half" idx="1"/>
          </p:nvPr>
        </p:nvPicPr>
        <p:blipFill>
          <a:blip r:embed="rId2"/>
          <a:stretch>
            <a:fillRect/>
          </a:stretch>
        </p:blipFill>
        <p:spPr>
          <a:xfrm>
            <a:off x="576953" y="1757083"/>
            <a:ext cx="3678470" cy="3933132"/>
          </a:xfrm>
          <a:prstGeom prst="rect">
            <a:avLst/>
          </a:prstGeom>
        </p:spPr>
      </p:pic>
      <p:pic>
        <p:nvPicPr>
          <p:cNvPr id="6" name="Content Placeholder 5">
            <a:extLst>
              <a:ext uri="{FF2B5EF4-FFF2-40B4-BE49-F238E27FC236}">
                <a16:creationId xmlns:a16="http://schemas.microsoft.com/office/drawing/2014/main" id="{C8AAAE1E-FE93-405B-9262-EA61119BDCA2}"/>
              </a:ext>
            </a:extLst>
          </p:cNvPr>
          <p:cNvPicPr>
            <a:picLocks noGrp="1" noChangeAspect="1"/>
          </p:cNvPicPr>
          <p:nvPr>
            <p:ph sz="half" idx="2"/>
          </p:nvPr>
        </p:nvPicPr>
        <p:blipFill>
          <a:blip r:embed="rId3"/>
          <a:stretch>
            <a:fillRect/>
          </a:stretch>
        </p:blipFill>
        <p:spPr>
          <a:xfrm>
            <a:off x="5135546" y="1700890"/>
            <a:ext cx="3678469" cy="3989326"/>
          </a:xfrm>
          <a:prstGeom prst="rect">
            <a:avLst/>
          </a:prstGeom>
        </p:spPr>
      </p:pic>
    </p:spTree>
    <p:extLst>
      <p:ext uri="{BB962C8B-B14F-4D97-AF65-F5344CB8AC3E}">
        <p14:creationId xmlns:p14="http://schemas.microsoft.com/office/powerpoint/2010/main" val="173551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1130-0186-4A3E-831F-D6BF706B2E79}"/>
              </a:ext>
            </a:extLst>
          </p:cNvPr>
          <p:cNvSpPr>
            <a:spLocks noGrp="1"/>
          </p:cNvSpPr>
          <p:nvPr>
            <p:ph type="title"/>
          </p:nvPr>
        </p:nvSpPr>
        <p:spPr/>
        <p:txBody>
          <a:bodyPr>
            <a:normAutofit/>
          </a:bodyPr>
          <a:lstStyle/>
          <a:p>
            <a:r>
              <a:rPr lang="en-US" sz="2000" dirty="0"/>
              <a:t>We came to school dressed as our </a:t>
            </a:r>
            <a:r>
              <a:rPr lang="en-US" sz="2000" dirty="0" err="1"/>
              <a:t>favourite</a:t>
            </a:r>
            <a:r>
              <a:rPr lang="en-US" sz="2000" dirty="0"/>
              <a:t> book characters and loved talking about our </a:t>
            </a:r>
            <a:r>
              <a:rPr lang="en-US" sz="2000" dirty="0" err="1"/>
              <a:t>favourite</a:t>
            </a:r>
            <a:r>
              <a:rPr lang="en-US" sz="2000" dirty="0"/>
              <a:t> stories with friends.  We also enjoyed activities in our classrooms, such as creating story spoons and having extra reading time that day.</a:t>
            </a:r>
            <a:endParaRPr lang="en-GB" sz="2000" dirty="0"/>
          </a:p>
        </p:txBody>
      </p:sp>
      <p:pic>
        <p:nvPicPr>
          <p:cNvPr id="5" name="Content Placeholder 4">
            <a:extLst>
              <a:ext uri="{FF2B5EF4-FFF2-40B4-BE49-F238E27FC236}">
                <a16:creationId xmlns:a16="http://schemas.microsoft.com/office/drawing/2014/main" id="{2A8C6764-6FA2-4A75-91B0-B2F325831382}"/>
              </a:ext>
            </a:extLst>
          </p:cNvPr>
          <p:cNvPicPr>
            <a:picLocks noGrp="1" noChangeAspect="1"/>
          </p:cNvPicPr>
          <p:nvPr>
            <p:ph sz="half" idx="1"/>
          </p:nvPr>
        </p:nvPicPr>
        <p:blipFill>
          <a:blip r:embed="rId2"/>
          <a:stretch>
            <a:fillRect/>
          </a:stretch>
        </p:blipFill>
        <p:spPr>
          <a:xfrm>
            <a:off x="255031" y="2374077"/>
            <a:ext cx="4882769" cy="3068576"/>
          </a:xfrm>
          <a:prstGeom prst="rect">
            <a:avLst/>
          </a:prstGeom>
        </p:spPr>
      </p:pic>
      <p:pic>
        <p:nvPicPr>
          <p:cNvPr id="6" name="Content Placeholder 5">
            <a:extLst>
              <a:ext uri="{FF2B5EF4-FFF2-40B4-BE49-F238E27FC236}">
                <a16:creationId xmlns:a16="http://schemas.microsoft.com/office/drawing/2014/main" id="{E9972A5C-B1FA-4505-B5B8-C36A4710150E}"/>
              </a:ext>
            </a:extLst>
          </p:cNvPr>
          <p:cNvPicPr>
            <a:picLocks noGrp="1" noChangeAspect="1"/>
          </p:cNvPicPr>
          <p:nvPr>
            <p:ph sz="half" idx="2"/>
          </p:nvPr>
        </p:nvPicPr>
        <p:blipFill>
          <a:blip r:embed="rId3"/>
          <a:stretch>
            <a:fillRect/>
          </a:stretch>
        </p:blipFill>
        <p:spPr>
          <a:xfrm>
            <a:off x="5271514" y="2160588"/>
            <a:ext cx="3820671" cy="3881437"/>
          </a:xfrm>
          <a:prstGeom prst="rect">
            <a:avLst/>
          </a:prstGeom>
        </p:spPr>
      </p:pic>
    </p:spTree>
    <p:extLst>
      <p:ext uri="{BB962C8B-B14F-4D97-AF65-F5344CB8AC3E}">
        <p14:creationId xmlns:p14="http://schemas.microsoft.com/office/powerpoint/2010/main" val="17153561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TotalTime>
  <Words>109</Words>
  <Application>Microsoft Office PowerPoint</Application>
  <PresentationFormat>Widescreen</PresentationFormat>
  <Paragraphs>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World Book Day</vt:lpstr>
      <vt:lpstr>The Masked Reader Teachers used an app to disguise themselves in order to read us a story.  We then had to guess which Teacher was reading! </vt:lpstr>
      <vt:lpstr>PowerPoint Presentation</vt:lpstr>
      <vt:lpstr>PowerPoint Presentation</vt:lpstr>
      <vt:lpstr>PowerPoint Presentation</vt:lpstr>
      <vt:lpstr>Author Visit We really enjoyed our Author visit with Andrea Bowker.  Andrea read her book, Rab and his Lucky Shell, then we completed some fun activities linked to the story.</vt:lpstr>
      <vt:lpstr>PowerPoint Presentation</vt:lpstr>
      <vt:lpstr>PowerPoint Presentation</vt:lpstr>
      <vt:lpstr>We came to school dressed as our favourite book characters and loved talking about our favourite stories with friends.  We also enjoyed activities in our classrooms, such as creating story spoons and having extra reading time that day.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NNickson</dc:creator>
  <cp:lastModifiedBy>NNickson</cp:lastModifiedBy>
  <cp:revision>4</cp:revision>
  <dcterms:created xsi:type="dcterms:W3CDTF">2022-11-01T11:46:01Z</dcterms:created>
  <dcterms:modified xsi:type="dcterms:W3CDTF">2022-11-01T12:19:35Z</dcterms:modified>
</cp:coreProperties>
</file>