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DF04-5CB6-42ED-A677-FAABC9BEE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0E2F7-89A6-4893-BB09-5FA154FC1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81CF-FBFC-4E20-99F7-2E1DB060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D1B40-7120-4AA7-A807-BBF38562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C1A1-C5F0-46E6-A3D4-C3A86E6F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0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06A7-A569-4FDB-9155-13BC9E78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6AC68-67E1-4FAB-8781-4AE3C4126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F7E0-33ED-449D-A5CB-36087EBC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3E99D-68C4-4EAF-9BB3-93F442BB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322D-94AA-4EBB-99FC-16CB765F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5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A4BD6-DF0D-4383-82CC-DC12539A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6C213-239B-4835-9DAE-CD777DBE9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10217-2E1A-45B6-A7E3-D308EE07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9B285-9BBD-4D13-A529-714CA4BF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A2659-B6C9-4C20-81B1-52F22F8E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38B8-8564-4071-8A89-B38F032F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6155-C7DF-430A-A6AE-3B5157E7B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EFBD-9B19-4B40-990F-D3FD758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15473-E96B-4D0F-B844-E0154B3F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F316-EEC5-48EB-A870-A0E0B638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1F9E-6064-41A2-9587-9572938B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6382-0130-400E-BA69-2B9F2A12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38E0-271E-45A7-AAFB-2786C53F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156-16EA-4DF8-AB91-BF710DB4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6343-6182-4143-955A-9E1F45ED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A121-C788-4746-9DAB-C0C51953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262F-1E56-4FB5-90B5-A962356D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461DD-3205-4289-88E5-FD6266DE9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45AA-A667-455A-A805-C67EA8AE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8626F-FF10-4FC9-8933-AF26696E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9E4D0-B096-4D04-B5CB-9B47604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0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5091-258D-4475-B21E-8D473A44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10336-E674-4B36-8EE2-BE24FD87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7145C-9083-4467-B2B9-4C0592627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22E99-83A7-4FCC-A442-38DA86E6F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6D1A2-C286-4C56-A857-3A65AAB1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B898B-6108-4596-8ACE-1C100BD1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BEB8F-C9EF-49A7-8388-40D64899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BDC27-595E-4C51-B292-AD794722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5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1B39-0F78-4774-84EA-791FD068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AE925-B50D-4065-B6EA-85E55844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E5CE8-C072-48D3-A650-DADEA5E5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E358-425F-497B-A0B0-E4EC069D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1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019DF-0388-456C-B0BF-CAA09E85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2686E-4823-4DA4-A7B0-393FA1B7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3DBB6-294A-4AC2-ADB7-41CCB124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6D78-1113-42CF-B69F-214F8CE1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3A1C-BE88-4DB5-B956-0F4E0382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3C2-9AD5-4792-96F3-17EA7D6C6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BC782-F455-4DAE-B3F5-3FAD21B3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35ED4-9C33-4186-8FCD-716BCEC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E192-F3E8-4B27-A330-56375824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6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1957-4498-4890-8EFC-72B4090A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0E4E8-14B9-4B46-B89C-FB98A2BC5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586D4-C74E-4813-B2BD-ACC4135CE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480E6-9F3C-4BE2-AE07-8A28B295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AAB6A-EDD2-4331-83FF-DC86BB46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9CF47-B8F9-4AEE-A6B6-A575E8E8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2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FBFCA-5B1F-4DEB-A386-EDB1AB5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49662-88A2-4009-9FAD-0D164330A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DDB92-3E92-4D6D-98B0-DE33C3E39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F026-8439-4BBF-B97C-67A5EA75FFC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E1BF-4632-40F1-97BD-8F78F1580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E81D-E4B4-45AB-A33C-8B802ED25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91F7-217C-48F5-B683-B136FC88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iciadudek.wordpress.com/2016/10/31/marevelous-minionship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rectorymusings.co.uk/2015/12/paris-sermon-based-on-hebrews-1011-14.html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loon-juice.com/2018/03/27/if-you-see-something-say-something-insider-threat-indicators-for-recruitmen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issbsresources.com/teaching-and-learning/poundland-pedagogy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yazahmed.wordpress.com/tag/teamwork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speedofcreativity.org/2013/11/09/15-reasons-im-thrilled-to-be-a-grade-4-5-stem-teacher-in-yukon-oklahoma/" TargetMode="External"/><Relationship Id="rId7" Type="http://schemas.openxmlformats.org/officeDocument/2006/relationships/hyperlink" Target="https://en.wikipedia.org/wiki/Spaghett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hyperlink" Target="https://fnoschese.wordpress.com/2011/07/27/the-tower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://www.alittletipsy.com/2014/06/family-reunion-gam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5989F-90A5-40FB-AB48-BA6DAFE6EF7F}"/>
              </a:ext>
            </a:extLst>
          </p:cNvPr>
          <p:cNvSpPr txBox="1"/>
          <p:nvPr/>
        </p:nvSpPr>
        <p:spPr>
          <a:xfrm>
            <a:off x="838199" y="442800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these three pictures have in common?</a:t>
            </a:r>
          </a:p>
        </p:txBody>
      </p:sp>
      <p:pic>
        <p:nvPicPr>
          <p:cNvPr id="8" name="Picture 7" descr="A picture containing yellow, wheel, clipart, engine&#10;&#10;Description automatically generated">
            <a:extLst>
              <a:ext uri="{FF2B5EF4-FFF2-40B4-BE49-F238E27FC236}">
                <a16:creationId xmlns:a16="http://schemas.microsoft.com/office/drawing/2014/main" id="{ED2B35A4-14A1-48B4-B821-ED10069FB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5" r="-2" b="-2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174B3-D29C-479E-B8FB-B00416A95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335" r="34959" b="-1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47402-FB8D-4B32-A5D4-A6AF2EC53B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41" r="23421" b="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8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7A855-A01B-4930-BF6C-3311F2E999DE}"/>
              </a:ext>
            </a:extLst>
          </p:cNvPr>
          <p:cNvSpPr txBox="1"/>
          <p:nvPr/>
        </p:nvSpPr>
        <p:spPr>
          <a:xfrm>
            <a:off x="804672" y="338328"/>
            <a:ext cx="3877056" cy="42336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What did you think?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Share your thoughts.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A2996-D9EA-491C-BBA3-550AC099F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8319" y="272214"/>
            <a:ext cx="2611316" cy="261131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FD873AE-726D-4DF1-87B6-8FE73875E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6215" y="3297146"/>
            <a:ext cx="4697370" cy="3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E275BAD-4E0B-4DAB-8D10-01CE73585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4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0E23-AE07-4F50-AB8F-8807493E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789042"/>
            <a:ext cx="7080738" cy="4121427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Think about these questions</a:t>
            </a: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Can you play a game of ludo by yourself?</a:t>
            </a:r>
            <a:b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Which is more important? </a:t>
            </a: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a) Work well as a team and not complete your task</a:t>
            </a: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b) Work by yourself and finish your task</a:t>
            </a: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Explain your answer. You can discuss this with your partner or write it down.</a:t>
            </a: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GB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30F58F-1B30-4C72-93F7-0B81CE98C3D0}"/>
              </a:ext>
            </a:extLst>
          </p:cNvPr>
          <p:cNvSpPr/>
          <p:nvPr/>
        </p:nvSpPr>
        <p:spPr>
          <a:xfrm>
            <a:off x="5993041" y="189913"/>
            <a:ext cx="2124221" cy="125202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2D4A0A-C726-47CA-983C-01EF7CC2921A}"/>
              </a:ext>
            </a:extLst>
          </p:cNvPr>
          <p:cNvSpPr/>
          <p:nvPr/>
        </p:nvSpPr>
        <p:spPr>
          <a:xfrm>
            <a:off x="5904863" y="1285461"/>
            <a:ext cx="191137" cy="1564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F4DCF6-174D-4F35-96F1-7F3E212A915F}"/>
              </a:ext>
            </a:extLst>
          </p:cNvPr>
          <p:cNvSpPr/>
          <p:nvPr/>
        </p:nvSpPr>
        <p:spPr>
          <a:xfrm>
            <a:off x="5644702" y="1363699"/>
            <a:ext cx="191137" cy="1564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90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B05B59-F956-4DD1-A311-55C45F6B9D97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		Teamwork makes the dream work.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you think this means?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role do you have as a team member?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 your thoughts with an adult or you can write them down.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E7E52-9174-4748-8848-3C26F00922F5}"/>
              </a:ext>
            </a:extLst>
          </p:cNvPr>
          <p:cNvSpPr txBox="1"/>
          <p:nvPr/>
        </p:nvSpPr>
        <p:spPr>
          <a:xfrm>
            <a:off x="424070" y="278296"/>
            <a:ext cx="1103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 can understand how my behaviour impacts a group.</a:t>
            </a:r>
          </a:p>
        </p:txBody>
      </p:sp>
    </p:spTree>
    <p:extLst>
      <p:ext uri="{BB962C8B-B14F-4D97-AF65-F5344CB8AC3E}">
        <p14:creationId xmlns:p14="http://schemas.microsoft.com/office/powerpoint/2010/main" val="10670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0EA94-D36E-41B8-A60E-B65866BA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Did you include any of these words in your discussion?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4FB9B-DD1B-46CC-A64F-89895B5F9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Rights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Responsibility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Rewards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Consequences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Cooperation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Collaboration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How many did you include?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01DDFB-98B9-4B90-A5C7-B9D2FA4ACE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308" r="11039" b="-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92E26-4DBF-4E71-AA29-09B1080F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685079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challenge today is to make the tallest structure using dry spaghetti and blu tack.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Think about who will do what in your groups.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have 5 minutes…Good luck!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picture containing person, indoor, smiling, child&#10;&#10;Description automatically generated">
            <a:extLst>
              <a:ext uri="{FF2B5EF4-FFF2-40B4-BE49-F238E27FC236}">
                <a16:creationId xmlns:a16="http://schemas.microsoft.com/office/drawing/2014/main" id="{17EDC805-0F60-44B6-8478-D7FD5BEF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7655904-70A2-46A9-BC0A-6F3D3226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9515" r="-1" b="24216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D8AD4-B4F3-4E12-9837-5BEC21A1EA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311" r="-1" b="2932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81A4ABD-FABA-4411-B74F-A2066CEBAA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5039" r="-1" b="36459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Think about these questions…  Can you play a game of ludo by yourself?  Which is more important?  a) Work well as a team and not complete your task b) Work by yourself and finish your task  Explain your answer. You can discuss this with your partner or write it down.  </vt:lpstr>
      <vt:lpstr>PowerPoint Presentation</vt:lpstr>
      <vt:lpstr>Did you include any of these words in your discussion?</vt:lpstr>
      <vt:lpstr>Your challenge today is to make the tallest structure using dry spaghetti and blu tack.  Think about who will do what in your groups.  You have 5 minutes…Good luck!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ejaz</dc:creator>
  <cp:lastModifiedBy>asma ejaz</cp:lastModifiedBy>
  <cp:revision>2</cp:revision>
  <dcterms:created xsi:type="dcterms:W3CDTF">2021-01-28T09:48:40Z</dcterms:created>
  <dcterms:modified xsi:type="dcterms:W3CDTF">2021-01-28T10:01:19Z</dcterms:modified>
</cp:coreProperties>
</file>