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0" r:id="rId1"/>
    <p:sldMasterId id="2147483708" r:id="rId2"/>
    <p:sldMasterId id="2147483696" r:id="rId3"/>
    <p:sldMasterId id="2147483684" r:id="rId4"/>
  </p:sldMasterIdLst>
  <p:notesMasterIdLst>
    <p:notesMasterId r:id="rId11"/>
  </p:notesMasterIdLst>
  <p:sldIdLst>
    <p:sldId id="444" r:id="rId5"/>
    <p:sldId id="445" r:id="rId6"/>
    <p:sldId id="442" r:id="rId7"/>
    <p:sldId id="446" r:id="rId8"/>
    <p:sldId id="443" r:id="rId9"/>
    <p:sldId id="447" r:id="rId10"/>
  </p:sldIdLst>
  <p:sldSz cx="6858000" cy="9144000" type="screen4x3"/>
  <p:notesSz cx="6858000" cy="9144000"/>
  <p:embeddedFontLst>
    <p:embeddedFont>
      <p:font typeface="Master The Curriculum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F9"/>
    <a:srgbClr val="FCF7D0"/>
    <a:srgbClr val="F341AF"/>
    <a:srgbClr val="FFCCFF"/>
    <a:srgbClr val="84EEEA"/>
    <a:srgbClr val="B6A3E4"/>
    <a:srgbClr val="000000"/>
    <a:srgbClr val="A8690E"/>
    <a:srgbClr val="957100"/>
    <a:srgbClr val="F35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8" autoAdjust="0"/>
    <p:restoredTop sz="94799" autoAdjust="0"/>
  </p:normalViewPr>
  <p:slideViewPr>
    <p:cSldViewPr snapToGrid="0" snapToObjects="1">
      <p:cViewPr varScale="1">
        <p:scale>
          <a:sx n="66" d="100"/>
          <a:sy n="66" d="100"/>
        </p:scale>
        <p:origin x="26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62E3-C238-814D-BC98-52B989A17FF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B0A7-D1B9-3A43-BC25-565868EE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0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the weight of the lines be a bit</a:t>
            </a:r>
            <a:r>
              <a:rPr lang="en-US" baseline="0" dirty="0"/>
              <a:t> smaller- as it is a bit thick I’ve changed it to 1.5 - also a bit bigger as the children are still quite young and need bigger boxes to write in.</a:t>
            </a:r>
          </a:p>
          <a:p>
            <a:r>
              <a:rPr lang="en-US" baseline="0" dirty="0"/>
              <a:t>I’ve changed question 1 to reflect this. I’ve also made the picture of the cherries slightly smaller.</a:t>
            </a:r>
          </a:p>
          <a:p>
            <a:r>
              <a:rPr lang="en-US" baseline="0" dirty="0"/>
              <a:t>Changed the heading so that it is on one row.</a:t>
            </a:r>
          </a:p>
          <a:p>
            <a:r>
              <a:rPr lang="en-US" baseline="0" dirty="0"/>
              <a:t>I’ve made the boxes for the missing numbers white- as children will be writing in it and teachers prefer it blank to be able to make it easier to write in and see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1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the weight of the lines be a bit</a:t>
            </a:r>
            <a:r>
              <a:rPr lang="en-US" baseline="0" dirty="0"/>
              <a:t> smaller- as it is a bit thick I’ve changed it to 1.5 - also a bit bigger as the children are still quite young and need bigger boxes to write in.</a:t>
            </a:r>
          </a:p>
          <a:p>
            <a:r>
              <a:rPr lang="en-US" baseline="0" dirty="0"/>
              <a:t>I’ve changed question 1 to reflect this. I’ve also made the picture of the cherries slightly smaller.</a:t>
            </a:r>
          </a:p>
          <a:p>
            <a:r>
              <a:rPr lang="en-US" baseline="0" dirty="0"/>
              <a:t>Changed the heading so that it is on one row.</a:t>
            </a:r>
          </a:p>
          <a:p>
            <a:r>
              <a:rPr lang="en-US" baseline="0" dirty="0"/>
              <a:t>I’ve made the boxes for the missing numbers white- as children will be writing in it and teachers prefer it blank to be able to make it easier to write in and see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5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the weight of the lines be a bit</a:t>
            </a:r>
            <a:r>
              <a:rPr lang="en-US" baseline="0" dirty="0"/>
              <a:t> smaller- as it is a bit thick I’ve changed it to 1.5 - also a bit bigger as the children are still quite young and need bigger boxes to write in.</a:t>
            </a:r>
          </a:p>
          <a:p>
            <a:r>
              <a:rPr lang="en-US" baseline="0" dirty="0"/>
              <a:t>I’ve changed question 1 to reflect this. I’ve also made the picture of the cherries slightly smaller.</a:t>
            </a:r>
          </a:p>
          <a:p>
            <a:r>
              <a:rPr lang="en-US" baseline="0" dirty="0"/>
              <a:t>Changed the heading so that it is on one row.</a:t>
            </a:r>
          </a:p>
          <a:p>
            <a:r>
              <a:rPr lang="en-US" baseline="0" dirty="0"/>
              <a:t>I’ve made the boxes for the missing numbers white- as children will be writing in it and teachers prefer it blank to be able to make it easier to write in and see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26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the weight of the lines be a bit</a:t>
            </a:r>
            <a:r>
              <a:rPr lang="en-US" baseline="0" dirty="0"/>
              <a:t> smaller- as it is a bit thick I’ve changed it to 1.5 - also a bit bigger as the children are still quite young and need bigger boxes to write in.</a:t>
            </a:r>
          </a:p>
          <a:p>
            <a:r>
              <a:rPr lang="en-US" baseline="0" dirty="0"/>
              <a:t>I’ve changed question 1 to reflect this. I’ve also made the picture of the cherries slightly smaller.</a:t>
            </a:r>
          </a:p>
          <a:p>
            <a:r>
              <a:rPr lang="en-US" baseline="0" dirty="0"/>
              <a:t>Changed the heading so that it is on one row.</a:t>
            </a:r>
          </a:p>
          <a:p>
            <a:r>
              <a:rPr lang="en-US" baseline="0" dirty="0"/>
              <a:t>I’ve made the boxes for the missing numbers white- as children will be writing in it and teachers prefer it blank to be able to make it easier to write in and see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the weight of the lines be a bit</a:t>
            </a:r>
            <a:r>
              <a:rPr lang="en-US" baseline="0" dirty="0"/>
              <a:t> smaller- as it is a bit thick I’ve changed it to 1.5 - also a bit bigger as the children are still quite young and need bigger boxes to write in.</a:t>
            </a:r>
          </a:p>
          <a:p>
            <a:r>
              <a:rPr lang="en-US" baseline="0" dirty="0"/>
              <a:t>I’ve changed question 1 to reflect this. I’ve also made the picture of the cherries slightly smaller.</a:t>
            </a:r>
          </a:p>
          <a:p>
            <a:r>
              <a:rPr lang="en-US" baseline="0" dirty="0"/>
              <a:t>Changed the heading so that it is on one row.</a:t>
            </a:r>
          </a:p>
          <a:p>
            <a:r>
              <a:rPr lang="en-US" baseline="0" dirty="0"/>
              <a:t>I’ve made the boxes for the missing numbers white- as children will be writing in it and teachers prefer it blank to be able to make it easier to write in and see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4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the weight of the lines be a bit</a:t>
            </a:r>
            <a:r>
              <a:rPr lang="en-US" baseline="0" dirty="0"/>
              <a:t> smaller- as it is a bit thick I’ve changed it to 1.5 - also a bit bigger as the children are still quite young and need bigger boxes to write in.</a:t>
            </a:r>
          </a:p>
          <a:p>
            <a:r>
              <a:rPr lang="en-US" baseline="0" dirty="0"/>
              <a:t>I’ve changed question 1 to reflect this. I’ve also made the picture of the cherries slightly smaller.</a:t>
            </a:r>
          </a:p>
          <a:p>
            <a:r>
              <a:rPr lang="en-US" baseline="0" dirty="0"/>
              <a:t>Changed the heading so that it is on one row.</a:t>
            </a:r>
          </a:p>
          <a:p>
            <a:r>
              <a:rPr lang="en-US" baseline="0" dirty="0"/>
              <a:t>I’ve made the boxes for the missing numbers white- as children will be writing in it and teachers prefer it blank to be able to make it easier to write in and see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B0A7-D1B9-3A43-BC25-565868EE4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6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9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1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78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9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E13A9784-E80D-B94C-918F-9723C96B958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8E66D67F-35DB-6647-83AA-E000FB44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8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9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45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5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1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3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7125F80E-E20B-D440-956F-1FF159D3B56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9696069D-23DF-C949-BF9D-328125001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1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0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3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60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5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47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26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78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80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03433B26-D21F-234A-B279-B9F9C74848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B4A4BA84-C1A1-604B-A192-6F681BC5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9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A9AD4BDC-0586-E541-A7EF-DB9085A2B1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/>
          <a:lstStyle/>
          <a:p>
            <a:fld id="{46C8D073-0447-5B49-B455-B87D1A88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 userDrawn="1"/>
        </p:nvSpPr>
        <p:spPr>
          <a:xfrm>
            <a:off x="126904" y="143047"/>
            <a:ext cx="6648814" cy="221112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119920" y="134911"/>
            <a:ext cx="6657029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952945" y="8982236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893768" y="153043"/>
            <a:ext cx="1455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Fluency &amp; Precision</a:t>
            </a:r>
          </a:p>
        </p:txBody>
      </p:sp>
    </p:spTree>
    <p:extLst>
      <p:ext uri="{BB962C8B-B14F-4D97-AF65-F5344CB8AC3E}">
        <p14:creationId xmlns:p14="http://schemas.microsoft.com/office/powerpoint/2010/main" val="22095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26904" y="143047"/>
            <a:ext cx="6648814" cy="221112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9920" y="134912"/>
            <a:ext cx="6657029" cy="436899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52945" y="4327375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93768" y="153043"/>
            <a:ext cx="1455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Fluency &amp; precision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126904" y="4651316"/>
            <a:ext cx="6648814" cy="221112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9920" y="4643181"/>
            <a:ext cx="6657029" cy="436899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952945" y="8835644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893768" y="4661312"/>
            <a:ext cx="1455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Fluency &amp; precision</a:t>
            </a:r>
          </a:p>
        </p:txBody>
      </p:sp>
    </p:spTree>
    <p:extLst>
      <p:ext uri="{BB962C8B-B14F-4D97-AF65-F5344CB8AC3E}">
        <p14:creationId xmlns:p14="http://schemas.microsoft.com/office/powerpoint/2010/main" val="5587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1458" y="3107268"/>
            <a:ext cx="6657029" cy="2257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54483" y="5180371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1458" y="3107270"/>
            <a:ext cx="6657029" cy="24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0" name="5-Point Star 9"/>
          <p:cNvSpPr/>
          <p:nvPr userDrawn="1"/>
        </p:nvSpPr>
        <p:spPr>
          <a:xfrm>
            <a:off x="186655" y="3129159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1" name="5-Point Star 10"/>
          <p:cNvSpPr/>
          <p:nvPr userDrawn="1"/>
        </p:nvSpPr>
        <p:spPr>
          <a:xfrm>
            <a:off x="402982" y="3129158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1458" y="637491"/>
            <a:ext cx="6657029" cy="2257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954483" y="2710594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1458" y="637493"/>
            <a:ext cx="6657029" cy="24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5" name="5-Point Star 14"/>
          <p:cNvSpPr/>
          <p:nvPr userDrawn="1"/>
        </p:nvSpPr>
        <p:spPr>
          <a:xfrm>
            <a:off x="186655" y="659382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21458" y="5684621"/>
            <a:ext cx="6657029" cy="2257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954483" y="7757724"/>
            <a:ext cx="10054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600" dirty="0">
              <a:latin typeface="Master The Curriculum" pitchFamily="2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21458" y="5684623"/>
            <a:ext cx="6657029" cy="24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19" name="5-Point Star 18"/>
          <p:cNvSpPr/>
          <p:nvPr userDrawn="1"/>
        </p:nvSpPr>
        <p:spPr>
          <a:xfrm>
            <a:off x="186655" y="5706512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0" name="5-Point Star 19"/>
          <p:cNvSpPr/>
          <p:nvPr userDrawn="1"/>
        </p:nvSpPr>
        <p:spPr>
          <a:xfrm>
            <a:off x="402982" y="5706511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1" name="5-Point Star 20"/>
          <p:cNvSpPr/>
          <p:nvPr userDrawn="1"/>
        </p:nvSpPr>
        <p:spPr>
          <a:xfrm>
            <a:off x="623201" y="5706510"/>
            <a:ext cx="216327" cy="199161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 userDrawn="1"/>
        </p:nvSpPr>
        <p:spPr>
          <a:xfrm>
            <a:off x="3530829" y="135620"/>
            <a:ext cx="3237016" cy="20315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117769" y="148312"/>
            <a:ext cx="3258478" cy="20315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9921" y="134911"/>
            <a:ext cx="3256326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 userDrawn="1"/>
        </p:nvSpPr>
        <p:spPr>
          <a:xfrm>
            <a:off x="735299" y="945876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 userDrawn="1"/>
        </p:nvSpPr>
        <p:spPr>
          <a:xfrm>
            <a:off x="735299" y="2928714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735299" y="4900926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735299" y="6871592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 userDrawn="1"/>
        </p:nvSpPr>
        <p:spPr>
          <a:xfrm>
            <a:off x="1116340" y="2753913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1154872" y="6704681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 rot="16200000">
            <a:off x="2659307" y="4472450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3520426" y="126132"/>
            <a:ext cx="3256326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 userDrawn="1"/>
        </p:nvSpPr>
        <p:spPr>
          <a:xfrm>
            <a:off x="4135804" y="937097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 userDrawn="1"/>
        </p:nvSpPr>
        <p:spPr>
          <a:xfrm>
            <a:off x="4135804" y="2919935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05" name="Rectangle 204"/>
          <p:cNvSpPr/>
          <p:nvPr userDrawn="1"/>
        </p:nvSpPr>
        <p:spPr>
          <a:xfrm>
            <a:off x="4135804" y="4892147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06" name="Rectangle 205"/>
          <p:cNvSpPr/>
          <p:nvPr userDrawn="1"/>
        </p:nvSpPr>
        <p:spPr>
          <a:xfrm>
            <a:off x="4135804" y="6862813"/>
            <a:ext cx="2017082" cy="19755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 userDrawn="1"/>
        </p:nvSpPr>
        <p:spPr>
          <a:xfrm>
            <a:off x="4516845" y="2745134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08" name="TextBox 207"/>
          <p:cNvSpPr txBox="1"/>
          <p:nvPr userDrawn="1"/>
        </p:nvSpPr>
        <p:spPr>
          <a:xfrm>
            <a:off x="4555377" y="6695902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209" name="TextBox 208"/>
          <p:cNvSpPr txBox="1"/>
          <p:nvPr userDrawn="1"/>
        </p:nvSpPr>
        <p:spPr>
          <a:xfrm rot="16200000">
            <a:off x="6059812" y="4463671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8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547" y="597244"/>
            <a:ext cx="1867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800" dirty="0">
              <a:latin typeface="Master The Curriculum" pitchFamily="2" charset="0"/>
              <a:ea typeface="Sassoon Infant Std" charset="0"/>
              <a:cs typeface="Sassoon Infant Std" charset="0"/>
            </a:endParaRPr>
          </a:p>
        </p:txBody>
      </p:sp>
      <p:sp>
        <p:nvSpPr>
          <p:cNvPr id="909" name="Rectangle 908"/>
          <p:cNvSpPr/>
          <p:nvPr/>
        </p:nvSpPr>
        <p:spPr>
          <a:xfrm>
            <a:off x="178311" y="786913"/>
            <a:ext cx="6538416" cy="17871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ster The Curriculum" pitchFamily="2" charset="0"/>
            </a:endParaRPr>
          </a:p>
        </p:txBody>
      </p:sp>
      <p:graphicFrame>
        <p:nvGraphicFramePr>
          <p:cNvPr id="358" name="Table 357">
            <a:extLst>
              <a:ext uri="{FF2B5EF4-FFF2-40B4-BE49-F238E27FC236}">
                <a16:creationId xmlns:a16="http://schemas.microsoft.com/office/drawing/2014/main" id="{899A3A9A-57B0-7249-81D3-61D59165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13564"/>
              </p:ext>
            </p:extLst>
          </p:nvPr>
        </p:nvGraphicFramePr>
        <p:xfrm>
          <a:off x="607949" y="1106616"/>
          <a:ext cx="2513601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415347"/>
                  </a:ext>
                </a:extLst>
              </a:tr>
            </a:tbl>
          </a:graphicData>
        </a:graphic>
      </p:graphicFrame>
      <p:grpSp>
        <p:nvGrpSpPr>
          <p:cNvPr id="360" name="Group 359">
            <a:extLst>
              <a:ext uri="{FF2B5EF4-FFF2-40B4-BE49-F238E27FC236}">
                <a16:creationId xmlns:a16="http://schemas.microsoft.com/office/drawing/2014/main" id="{255CB6E9-E884-A245-949D-2577A18253E3}"/>
              </a:ext>
            </a:extLst>
          </p:cNvPr>
          <p:cNvGrpSpPr/>
          <p:nvPr/>
        </p:nvGrpSpPr>
        <p:grpSpPr>
          <a:xfrm>
            <a:off x="617103" y="1436176"/>
            <a:ext cx="404278" cy="262837"/>
            <a:chOff x="2373975" y="4088301"/>
            <a:chExt cx="422179" cy="277388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F203F79-1962-B740-8625-1558C69E72B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7A55AC58-9AB6-3E47-BEAE-DEF4CC6ED6A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sp>
        <p:nvSpPr>
          <p:cNvPr id="439" name="TextBox 438">
            <a:extLst>
              <a:ext uri="{FF2B5EF4-FFF2-40B4-BE49-F238E27FC236}">
                <a16:creationId xmlns:a16="http://schemas.microsoft.com/office/drawing/2014/main" id="{EA8233E4-71C5-0740-9898-DB6C8BDEA978}"/>
              </a:ext>
            </a:extLst>
          </p:cNvPr>
          <p:cNvSpPr txBox="1"/>
          <p:nvPr/>
        </p:nvSpPr>
        <p:spPr>
          <a:xfrm>
            <a:off x="67095" y="389368"/>
            <a:ext cx="6760843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 smtClean="0">
                <a:latin typeface="Master The Curriculum" pitchFamily="2" charset="0"/>
                <a:cs typeface="Trebuchet MS"/>
              </a:rPr>
              <a:t>What </a:t>
            </a:r>
            <a:r>
              <a:rPr lang="en-GB" sz="1200" dirty="0">
                <a:latin typeface="Master The Curriculum" pitchFamily="2" charset="0"/>
                <a:cs typeface="Trebuchet MS"/>
              </a:rPr>
              <a:t>division calculation do the place value charts show? Write the answer and complete the part whole.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11FB01E9-1CAC-A448-B84A-582DCB46BF4E}"/>
              </a:ext>
            </a:extLst>
          </p:cNvPr>
          <p:cNvGrpSpPr/>
          <p:nvPr/>
        </p:nvGrpSpPr>
        <p:grpSpPr>
          <a:xfrm>
            <a:off x="3928798" y="851152"/>
            <a:ext cx="2483207" cy="1679826"/>
            <a:chOff x="2441097" y="2778644"/>
            <a:chExt cx="2391161" cy="1501620"/>
          </a:xfrm>
        </p:grpSpPr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EC03CC87-DF67-C548-9B74-3A5B911A833B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0BFC7729-8AB1-EF47-B746-2FDE67EA1E1D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725FBD5C-94EF-DE45-82E9-64A7BE3519ED}"/>
                </a:ext>
              </a:extLst>
            </p:cNvPr>
            <p:cNvCxnSpPr>
              <a:cxnSpLocks/>
              <a:stCxn id="442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C575C3A-632D-B44F-9B08-DECB826D6FC3}"/>
                </a:ext>
              </a:extLst>
            </p:cNvPr>
            <p:cNvCxnSpPr>
              <a:cxnSpLocks/>
              <a:stCxn id="442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B6805EDA-3496-9A48-9B40-29FF6A7F3669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ED3A9B92-EB31-B146-9A6A-6DA06471AA02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03F2D20-6A0C-1545-AE9A-DCC6AAEE0B1F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24747295-3CD3-7946-AF9B-F2936BC8C111}"/>
                </a:ext>
              </a:extLst>
            </p:cNvPr>
            <p:cNvSpPr txBox="1"/>
            <p:nvPr/>
          </p:nvSpPr>
          <p:spPr>
            <a:xfrm>
              <a:off x="2441097" y="3829911"/>
              <a:ext cx="789080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600 </a:t>
              </a:r>
              <a:r>
                <a:rPr lang="en-PH" sz="1100" dirty="0">
                  <a:latin typeface="Master The Curriculum" pitchFamily="2" charset="0"/>
                </a:rPr>
                <a:t>÷ 3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607C4791-8C83-6D45-B49E-7176444700EF}"/>
                </a:ext>
              </a:extLst>
            </p:cNvPr>
            <p:cNvSpPr txBox="1"/>
            <p:nvPr/>
          </p:nvSpPr>
          <p:spPr>
            <a:xfrm>
              <a:off x="3318158" y="3849825"/>
              <a:ext cx="685660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30 </a:t>
              </a:r>
              <a:r>
                <a:rPr lang="en-PH" sz="1100" dirty="0">
                  <a:latin typeface="Master The Curriculum" pitchFamily="2" charset="0"/>
                </a:rPr>
                <a:t>÷ 3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478F7E96-14D6-2149-8C73-00DAB17F7074}"/>
                </a:ext>
              </a:extLst>
            </p:cNvPr>
            <p:cNvSpPr txBox="1"/>
            <p:nvPr/>
          </p:nvSpPr>
          <p:spPr>
            <a:xfrm>
              <a:off x="4190535" y="3810172"/>
              <a:ext cx="608481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0 </a:t>
              </a:r>
              <a:r>
                <a:rPr lang="en-PH" sz="1100" dirty="0">
                  <a:latin typeface="Master The Curriculum" pitchFamily="2" charset="0"/>
                </a:rPr>
                <a:t>÷ 3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</p:grpSp>
      <p:graphicFrame>
        <p:nvGraphicFramePr>
          <p:cNvPr id="453" name="Table 452">
            <a:extLst>
              <a:ext uri="{FF2B5EF4-FFF2-40B4-BE49-F238E27FC236}">
                <a16:creationId xmlns:a16="http://schemas.microsoft.com/office/drawing/2014/main" id="{6BA8A4E7-5547-CF43-B5A5-2B87A438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09900"/>
              </p:ext>
            </p:extLst>
          </p:nvPr>
        </p:nvGraphicFramePr>
        <p:xfrm>
          <a:off x="285749" y="2942664"/>
          <a:ext cx="298323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</a:tbl>
          </a:graphicData>
        </a:graphic>
      </p:graphicFrame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771AF8E-F59E-5A4E-91CC-E6B2BBC76257}"/>
              </a:ext>
            </a:extLst>
          </p:cNvPr>
          <p:cNvGrpSpPr/>
          <p:nvPr/>
        </p:nvGrpSpPr>
        <p:grpSpPr>
          <a:xfrm>
            <a:off x="285851" y="3260045"/>
            <a:ext cx="404278" cy="262837"/>
            <a:chOff x="2373975" y="4088301"/>
            <a:chExt cx="422179" cy="277388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B01C6716-9914-5D45-A05F-D6B2E48D7F8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FD783E26-830B-CE44-8A9B-9E8A1BC4298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65E66AB3-B75A-AE48-9FE9-E89A5C1101C1}"/>
              </a:ext>
            </a:extLst>
          </p:cNvPr>
          <p:cNvGrpSpPr/>
          <p:nvPr/>
        </p:nvGrpSpPr>
        <p:grpSpPr>
          <a:xfrm>
            <a:off x="3939800" y="2687200"/>
            <a:ext cx="2472204" cy="1679826"/>
            <a:chOff x="2451692" y="2778644"/>
            <a:chExt cx="2380566" cy="1501620"/>
          </a:xfrm>
        </p:grpSpPr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36198FC9-549C-3B42-AAA9-4CC69551F99E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8E6D6B1-ED27-B64B-8695-63233C570671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8142EDB-74C2-524B-AC27-F84FD6D6E936}"/>
                </a:ext>
              </a:extLst>
            </p:cNvPr>
            <p:cNvCxnSpPr>
              <a:cxnSpLocks/>
              <a:stCxn id="459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3B79BACC-BDE7-614F-BF68-BA0BB97F2EAE}"/>
                </a:ext>
              </a:extLst>
            </p:cNvPr>
            <p:cNvCxnSpPr>
              <a:cxnSpLocks/>
              <a:stCxn id="459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D625601-B7CB-D64D-84F3-C5EB3340639B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EED0D90C-6410-DB4C-B190-1FB3407CEBDE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1C47A241-55EA-BA49-8B5B-061DB07CB543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8E12E1E8-86DC-3143-BB72-B66EA3330CEB}"/>
                </a:ext>
              </a:extLst>
            </p:cNvPr>
            <p:cNvSpPr txBox="1"/>
            <p:nvPr/>
          </p:nvSpPr>
          <p:spPr>
            <a:xfrm>
              <a:off x="2473604" y="3790882"/>
              <a:ext cx="789080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400 </a:t>
              </a:r>
              <a:r>
                <a:rPr lang="en-PH" sz="1100" dirty="0">
                  <a:latin typeface="Master The Curriculum" pitchFamily="2" charset="0"/>
                </a:rPr>
                <a:t>÷ 2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E790F17B-A1F9-BB46-BD9E-BA89AA6A8AB5}"/>
                </a:ext>
              </a:extLst>
            </p:cNvPr>
            <p:cNvSpPr txBox="1"/>
            <p:nvPr/>
          </p:nvSpPr>
          <p:spPr>
            <a:xfrm>
              <a:off x="3319745" y="3795135"/>
              <a:ext cx="682573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60 </a:t>
              </a:r>
              <a:r>
                <a:rPr lang="en-PH" sz="1100" dirty="0">
                  <a:latin typeface="Master The Curriculum" pitchFamily="2" charset="0"/>
                </a:rPr>
                <a:t>÷ 2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56B8A961-07AB-C849-8713-6C630918FD49}"/>
                </a:ext>
              </a:extLst>
            </p:cNvPr>
            <p:cNvSpPr txBox="1"/>
            <p:nvPr/>
          </p:nvSpPr>
          <p:spPr>
            <a:xfrm>
              <a:off x="4180891" y="3773103"/>
              <a:ext cx="589958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 </a:t>
              </a:r>
              <a:r>
                <a:rPr lang="en-PH" sz="1100" dirty="0">
                  <a:latin typeface="Master The Curriculum" pitchFamily="2" charset="0"/>
                </a:rPr>
                <a:t>÷ 2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</p:grpSp>
      <p:sp>
        <p:nvSpPr>
          <p:cNvPr id="555" name="Rectangle 554">
            <a:extLst>
              <a:ext uri="{FF2B5EF4-FFF2-40B4-BE49-F238E27FC236}">
                <a16:creationId xmlns:a16="http://schemas.microsoft.com/office/drawing/2014/main" id="{50349730-416C-134C-9697-323A520E373F}"/>
              </a:ext>
            </a:extLst>
          </p:cNvPr>
          <p:cNvSpPr/>
          <p:nvPr/>
        </p:nvSpPr>
        <p:spPr>
          <a:xfrm>
            <a:off x="178309" y="2639060"/>
            <a:ext cx="6538416" cy="18894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8091ADA8-EEB2-B446-AAB4-6EE362B2496A}"/>
              </a:ext>
            </a:extLst>
          </p:cNvPr>
          <p:cNvSpPr/>
          <p:nvPr/>
        </p:nvSpPr>
        <p:spPr>
          <a:xfrm>
            <a:off x="178309" y="4659606"/>
            <a:ext cx="6538416" cy="5209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3E347652-6C09-DB41-BF96-48E2B20EF248}"/>
              </a:ext>
            </a:extLst>
          </p:cNvPr>
          <p:cNvGrpSpPr/>
          <p:nvPr/>
        </p:nvGrpSpPr>
        <p:grpSpPr>
          <a:xfrm>
            <a:off x="988561" y="1428826"/>
            <a:ext cx="404278" cy="262837"/>
            <a:chOff x="2373975" y="4088301"/>
            <a:chExt cx="422179" cy="277388"/>
          </a:xfrm>
        </p:grpSpPr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B83B9D5-B3F7-4C46-AC1D-71FDB920A2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E4F2C527-05DC-9C4B-84C9-B9B2E90D61C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2F1A8676-92A8-5F47-BFAE-6B9461A86F54}"/>
              </a:ext>
            </a:extLst>
          </p:cNvPr>
          <p:cNvGrpSpPr/>
          <p:nvPr/>
        </p:nvGrpSpPr>
        <p:grpSpPr>
          <a:xfrm>
            <a:off x="590681" y="1754241"/>
            <a:ext cx="404278" cy="262837"/>
            <a:chOff x="2373975" y="4088301"/>
            <a:chExt cx="422179" cy="277388"/>
          </a:xfrm>
        </p:grpSpPr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FFC279E0-E4A2-0649-9ECD-A6A1552E388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8CE7259E-6991-5D4A-92EC-F6F1CAFA7F5B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0611D61D-489F-754F-8C27-6CE4027E2222}"/>
              </a:ext>
            </a:extLst>
          </p:cNvPr>
          <p:cNvGrpSpPr/>
          <p:nvPr/>
        </p:nvGrpSpPr>
        <p:grpSpPr>
          <a:xfrm>
            <a:off x="981332" y="1769125"/>
            <a:ext cx="404278" cy="262837"/>
            <a:chOff x="2373975" y="4088301"/>
            <a:chExt cx="422179" cy="277388"/>
          </a:xfrm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ABA4BEEC-BB48-7B43-AC57-B32AD302A46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E36E8DF1-22FB-1145-BBFB-34E62367A989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51A2624C-43F1-1E4D-856A-E1CEA8D7C887}"/>
              </a:ext>
            </a:extLst>
          </p:cNvPr>
          <p:cNvGrpSpPr/>
          <p:nvPr/>
        </p:nvGrpSpPr>
        <p:grpSpPr>
          <a:xfrm>
            <a:off x="583452" y="2046652"/>
            <a:ext cx="404278" cy="262837"/>
            <a:chOff x="2373975" y="4088301"/>
            <a:chExt cx="422179" cy="277388"/>
          </a:xfrm>
        </p:grpSpPr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02C09C8-D48A-1846-A658-CD5B7307498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3436E396-27D6-FB46-B037-A20130EC5EA4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D23AB331-1332-C944-A1FF-A69B108EB8D1}"/>
              </a:ext>
            </a:extLst>
          </p:cNvPr>
          <p:cNvGrpSpPr/>
          <p:nvPr/>
        </p:nvGrpSpPr>
        <p:grpSpPr>
          <a:xfrm>
            <a:off x="974464" y="2061505"/>
            <a:ext cx="404278" cy="262837"/>
            <a:chOff x="2373975" y="4088301"/>
            <a:chExt cx="422179" cy="277388"/>
          </a:xfrm>
        </p:grpSpPr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C1F48A7-2882-7B40-A0A9-F78A6B76F13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9868835B-3FAA-0B4B-9486-32589A6AEA6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21A58FDD-30BD-734E-AA4E-3D6CDB73598A}"/>
              </a:ext>
            </a:extLst>
          </p:cNvPr>
          <p:cNvGrpSpPr/>
          <p:nvPr/>
        </p:nvGrpSpPr>
        <p:grpSpPr>
          <a:xfrm>
            <a:off x="1710974" y="1435977"/>
            <a:ext cx="332142" cy="273743"/>
            <a:chOff x="2423521" y="4088301"/>
            <a:chExt cx="346849" cy="288898"/>
          </a:xfrm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0F49F639-0972-3D4E-AD0C-34941918B6B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F6FD3DC1-C793-5B41-87C8-FE69B1FAB53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944D2E27-E74A-C742-BE2B-71EFE2AF09BC}"/>
              </a:ext>
            </a:extLst>
          </p:cNvPr>
          <p:cNvGrpSpPr/>
          <p:nvPr/>
        </p:nvGrpSpPr>
        <p:grpSpPr>
          <a:xfrm>
            <a:off x="1715911" y="1750041"/>
            <a:ext cx="332142" cy="273743"/>
            <a:chOff x="2423521" y="4088301"/>
            <a:chExt cx="346849" cy="288898"/>
          </a:xfrm>
        </p:grpSpPr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DFAD8903-5CBF-D340-A0AC-F3555C06BDA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046F9942-126B-EE48-87AB-DF2D9B2E5807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184F8767-875F-7746-9545-43924252D142}"/>
              </a:ext>
            </a:extLst>
          </p:cNvPr>
          <p:cNvGrpSpPr/>
          <p:nvPr/>
        </p:nvGrpSpPr>
        <p:grpSpPr>
          <a:xfrm>
            <a:off x="1720848" y="2064105"/>
            <a:ext cx="332142" cy="273743"/>
            <a:chOff x="2423521" y="4088301"/>
            <a:chExt cx="346849" cy="288898"/>
          </a:xfrm>
        </p:grpSpPr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2E01C6EA-5E7E-954F-A1ED-599E33F3E5A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424B3D83-93D3-C842-84FC-5B83458F8A2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BAE555BB-EE9A-FF47-80AF-5B31BFE7AD28}"/>
              </a:ext>
            </a:extLst>
          </p:cNvPr>
          <p:cNvGrpSpPr/>
          <p:nvPr/>
        </p:nvGrpSpPr>
        <p:grpSpPr>
          <a:xfrm>
            <a:off x="689475" y="3266023"/>
            <a:ext cx="404278" cy="262837"/>
            <a:chOff x="2373975" y="4088301"/>
            <a:chExt cx="422179" cy="277388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2542B208-A08E-6246-ACB1-0469885C53E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78FC4996-3981-F747-971B-09ABA429F342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B062D74A-F55A-4F4F-BD50-AA64D373044F}"/>
              </a:ext>
            </a:extLst>
          </p:cNvPr>
          <p:cNvGrpSpPr/>
          <p:nvPr/>
        </p:nvGrpSpPr>
        <p:grpSpPr>
          <a:xfrm>
            <a:off x="285851" y="3571834"/>
            <a:ext cx="404278" cy="262837"/>
            <a:chOff x="2373975" y="4088301"/>
            <a:chExt cx="422179" cy="277388"/>
          </a:xfrm>
        </p:grpSpPr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5DD7C003-2CCE-DE4E-9B16-98F858B3642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43E3F6EB-A787-E440-BAC9-95E150329E38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E5C7E71B-A43A-AF47-9606-D98AC2C42987}"/>
              </a:ext>
            </a:extLst>
          </p:cNvPr>
          <p:cNvGrpSpPr/>
          <p:nvPr/>
        </p:nvGrpSpPr>
        <p:grpSpPr>
          <a:xfrm>
            <a:off x="689475" y="3577812"/>
            <a:ext cx="404278" cy="262837"/>
            <a:chOff x="2373975" y="4088301"/>
            <a:chExt cx="422179" cy="277388"/>
          </a:xfrm>
        </p:grpSpPr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692A6D1-A355-6740-88FA-BBA460241B1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2735F8DF-4467-154B-9D13-CD3B938FB8A5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4DD084F0-F509-5F41-8756-572558822378}"/>
              </a:ext>
            </a:extLst>
          </p:cNvPr>
          <p:cNvGrpSpPr/>
          <p:nvPr/>
        </p:nvGrpSpPr>
        <p:grpSpPr>
          <a:xfrm>
            <a:off x="1143006" y="3268965"/>
            <a:ext cx="332142" cy="273743"/>
            <a:chOff x="2423521" y="4088301"/>
            <a:chExt cx="346849" cy="288898"/>
          </a:xfrm>
        </p:grpSpPr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88699511-ADB9-FF4E-83B3-1BCF0A54C1E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19BDCCCB-FFFF-FF4C-A626-3412D4092DD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B45093C9-D151-E343-A80C-A64E8E983FF4}"/>
              </a:ext>
            </a:extLst>
          </p:cNvPr>
          <p:cNvGrpSpPr/>
          <p:nvPr/>
        </p:nvGrpSpPr>
        <p:grpSpPr>
          <a:xfrm>
            <a:off x="1467541" y="3268965"/>
            <a:ext cx="332142" cy="273743"/>
            <a:chOff x="2423521" y="4088301"/>
            <a:chExt cx="346849" cy="288898"/>
          </a:xfrm>
        </p:grpSpPr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B85A4EFC-BFD5-1040-B96D-E6D141A1268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B8F3F129-6CBE-D844-9E88-A57B1CAAE90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D3C8BC23-71A4-194A-B20A-F85594F11B41}"/>
              </a:ext>
            </a:extLst>
          </p:cNvPr>
          <p:cNvGrpSpPr/>
          <p:nvPr/>
        </p:nvGrpSpPr>
        <p:grpSpPr>
          <a:xfrm>
            <a:off x="1792076" y="3268965"/>
            <a:ext cx="332142" cy="273743"/>
            <a:chOff x="2423521" y="4088301"/>
            <a:chExt cx="346849" cy="288898"/>
          </a:xfrm>
        </p:grpSpPr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B3043040-F97E-5C4B-92D5-D34B7787284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1" name="TextBox 680">
              <a:extLst>
                <a:ext uri="{FF2B5EF4-FFF2-40B4-BE49-F238E27FC236}">
                  <a16:creationId xmlns:a16="http://schemas.microsoft.com/office/drawing/2014/main" id="{CC412B2D-68F3-D143-8649-C4E5B18CECF3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4BAADA9B-CA5A-E34C-A105-DE980A6ACD81}"/>
              </a:ext>
            </a:extLst>
          </p:cNvPr>
          <p:cNvGrpSpPr/>
          <p:nvPr/>
        </p:nvGrpSpPr>
        <p:grpSpPr>
          <a:xfrm>
            <a:off x="1150613" y="3579969"/>
            <a:ext cx="332142" cy="273743"/>
            <a:chOff x="2423521" y="4088301"/>
            <a:chExt cx="346849" cy="288898"/>
          </a:xfrm>
        </p:grpSpPr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E95054A-65B4-8148-8009-6519CA24D3C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FF9B2FE2-9495-0B4A-8EF7-3A3094FE7E3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5" name="Group 684">
            <a:extLst>
              <a:ext uri="{FF2B5EF4-FFF2-40B4-BE49-F238E27FC236}">
                <a16:creationId xmlns:a16="http://schemas.microsoft.com/office/drawing/2014/main" id="{97DD9FC2-2768-B548-BC73-9F8C7AAA089E}"/>
              </a:ext>
            </a:extLst>
          </p:cNvPr>
          <p:cNvGrpSpPr/>
          <p:nvPr/>
        </p:nvGrpSpPr>
        <p:grpSpPr>
          <a:xfrm>
            <a:off x="1475148" y="3579969"/>
            <a:ext cx="332142" cy="273743"/>
            <a:chOff x="2423521" y="4088301"/>
            <a:chExt cx="346849" cy="288898"/>
          </a:xfrm>
        </p:grpSpPr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6FD0B64A-B721-6D40-A0EE-A01032B00A5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7" name="TextBox 686">
              <a:extLst>
                <a:ext uri="{FF2B5EF4-FFF2-40B4-BE49-F238E27FC236}">
                  <a16:creationId xmlns:a16="http://schemas.microsoft.com/office/drawing/2014/main" id="{594BEFF3-1B6D-3D4C-BB85-40DC2FF4DAAE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A2A9325A-937F-4049-941E-EE613714EA5E}"/>
              </a:ext>
            </a:extLst>
          </p:cNvPr>
          <p:cNvGrpSpPr/>
          <p:nvPr/>
        </p:nvGrpSpPr>
        <p:grpSpPr>
          <a:xfrm>
            <a:off x="1799683" y="3579969"/>
            <a:ext cx="332142" cy="273743"/>
            <a:chOff x="2423521" y="4088301"/>
            <a:chExt cx="346849" cy="288898"/>
          </a:xfrm>
        </p:grpSpPr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314EB5EB-0882-CE4E-81AF-A33593D97E5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90" name="TextBox 689">
              <a:extLst>
                <a:ext uri="{FF2B5EF4-FFF2-40B4-BE49-F238E27FC236}">
                  <a16:creationId xmlns:a16="http://schemas.microsoft.com/office/drawing/2014/main" id="{B09B6387-0719-EB42-936D-B56C6F9986F9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B55F23EE-FDB5-C34C-A455-566322F34D20}"/>
              </a:ext>
            </a:extLst>
          </p:cNvPr>
          <p:cNvGrpSpPr/>
          <p:nvPr/>
        </p:nvGrpSpPr>
        <p:grpSpPr>
          <a:xfrm>
            <a:off x="2224849" y="3268965"/>
            <a:ext cx="276302" cy="266716"/>
            <a:chOff x="2449553" y="4088301"/>
            <a:chExt cx="288536" cy="281482"/>
          </a:xfrm>
        </p:grpSpPr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D31BAF8E-7266-5F46-8C36-B99FA29B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C3EABFDB-9B3C-1E4C-8585-4C4C74B650E7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9CE487A5-6336-624E-B8C0-4765A78C6E2C}"/>
              </a:ext>
            </a:extLst>
          </p:cNvPr>
          <p:cNvGrpSpPr/>
          <p:nvPr/>
        </p:nvGrpSpPr>
        <p:grpSpPr>
          <a:xfrm>
            <a:off x="2566498" y="3275365"/>
            <a:ext cx="276302" cy="266716"/>
            <a:chOff x="2449553" y="4088301"/>
            <a:chExt cx="288536" cy="28148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6207769-9E66-3D44-91B4-72AD80E82F0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6A171612-51FC-274D-852C-350D9EBEC7A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5" name="Group 704">
            <a:extLst>
              <a:ext uri="{FF2B5EF4-FFF2-40B4-BE49-F238E27FC236}">
                <a16:creationId xmlns:a16="http://schemas.microsoft.com/office/drawing/2014/main" id="{FF3682D7-71C2-2447-A18C-B21CF3B69B6C}"/>
              </a:ext>
            </a:extLst>
          </p:cNvPr>
          <p:cNvGrpSpPr/>
          <p:nvPr/>
        </p:nvGrpSpPr>
        <p:grpSpPr>
          <a:xfrm>
            <a:off x="2908147" y="3281765"/>
            <a:ext cx="276302" cy="266716"/>
            <a:chOff x="2449553" y="4088301"/>
            <a:chExt cx="288536" cy="281482"/>
          </a:xfrm>
        </p:grpSpPr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A4F95B65-4B30-D14E-88DE-5C1609784BE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21738334-DF37-D744-823E-7CA05888842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8" name="Group 707">
            <a:extLst>
              <a:ext uri="{FF2B5EF4-FFF2-40B4-BE49-F238E27FC236}">
                <a16:creationId xmlns:a16="http://schemas.microsoft.com/office/drawing/2014/main" id="{356BE553-AF45-914E-A5C3-C790F91C4B8F}"/>
              </a:ext>
            </a:extLst>
          </p:cNvPr>
          <p:cNvGrpSpPr/>
          <p:nvPr/>
        </p:nvGrpSpPr>
        <p:grpSpPr>
          <a:xfrm>
            <a:off x="2257819" y="3576748"/>
            <a:ext cx="276302" cy="266716"/>
            <a:chOff x="2449553" y="4088301"/>
            <a:chExt cx="288536" cy="281482"/>
          </a:xfrm>
        </p:grpSpPr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4597C7D8-D872-C24C-AC3E-8BF32F9CA0F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49BD91FD-C6AE-8644-9091-6C52BED1475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A8895A31-40C9-F74D-8431-02AF07771B05}"/>
              </a:ext>
            </a:extLst>
          </p:cNvPr>
          <p:cNvGrpSpPr/>
          <p:nvPr/>
        </p:nvGrpSpPr>
        <p:grpSpPr>
          <a:xfrm>
            <a:off x="2599468" y="3583148"/>
            <a:ext cx="276302" cy="266716"/>
            <a:chOff x="2449553" y="4088301"/>
            <a:chExt cx="288536" cy="281482"/>
          </a:xfrm>
        </p:grpSpPr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E85F1DD-7BAB-114F-90EA-AB8E3E348CA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47D868C0-DEDE-CC4B-8BFC-BAFFE4398DE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6166D693-05EE-6842-9BF3-11ADC284AA13}"/>
              </a:ext>
            </a:extLst>
          </p:cNvPr>
          <p:cNvGrpSpPr/>
          <p:nvPr/>
        </p:nvGrpSpPr>
        <p:grpSpPr>
          <a:xfrm>
            <a:off x="2941117" y="3589548"/>
            <a:ext cx="276302" cy="266716"/>
            <a:chOff x="2449553" y="4088301"/>
            <a:chExt cx="288536" cy="281482"/>
          </a:xfrm>
        </p:grpSpPr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9E0A3508-D4E0-0A45-8295-0090D082F3B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7CA68982-31FA-6B43-B5C2-ACE8C07CA2D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9D2E4B67-C092-3947-9CAF-0157A3D53B5B}"/>
              </a:ext>
            </a:extLst>
          </p:cNvPr>
          <p:cNvGrpSpPr/>
          <p:nvPr/>
        </p:nvGrpSpPr>
        <p:grpSpPr>
          <a:xfrm>
            <a:off x="2992677" y="4032197"/>
            <a:ext cx="276302" cy="266716"/>
            <a:chOff x="2449553" y="4088301"/>
            <a:chExt cx="288536" cy="281482"/>
          </a:xfrm>
        </p:grpSpPr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39D4F101-9932-7345-9FEA-F1DF939932A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9" name="TextBox 718">
              <a:extLst>
                <a:ext uri="{FF2B5EF4-FFF2-40B4-BE49-F238E27FC236}">
                  <a16:creationId xmlns:a16="http://schemas.microsoft.com/office/drawing/2014/main" id="{7AF05746-2D19-344C-AFC8-B8D814084CB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722" name="TextBox 721">
            <a:extLst>
              <a:ext uri="{FF2B5EF4-FFF2-40B4-BE49-F238E27FC236}">
                <a16:creationId xmlns:a16="http://schemas.microsoft.com/office/drawing/2014/main" id="{2CFC1C98-5C1F-7544-84E1-7CFE40B420C2}"/>
              </a:ext>
            </a:extLst>
          </p:cNvPr>
          <p:cNvSpPr txBox="1"/>
          <p:nvPr/>
        </p:nvSpPr>
        <p:spPr>
          <a:xfrm>
            <a:off x="131113" y="4737828"/>
            <a:ext cx="2184552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725" name="TextBox 724">
            <a:extLst>
              <a:ext uri="{FF2B5EF4-FFF2-40B4-BE49-F238E27FC236}">
                <a16:creationId xmlns:a16="http://schemas.microsoft.com/office/drawing/2014/main" id="{C1BE4A7C-A248-2C42-AB5D-74C085C2C420}"/>
              </a:ext>
            </a:extLst>
          </p:cNvPr>
          <p:cNvSpPr txBox="1"/>
          <p:nvPr/>
        </p:nvSpPr>
        <p:spPr>
          <a:xfrm>
            <a:off x="2392188" y="4760285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629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E29C4513-1196-E04C-AD82-05DC2294B275}"/>
              </a:ext>
            </a:extLst>
          </p:cNvPr>
          <p:cNvSpPr txBox="1"/>
          <p:nvPr/>
        </p:nvSpPr>
        <p:spPr>
          <a:xfrm>
            <a:off x="4517870" y="4791079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246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FDCE418-6FFB-874F-BC48-FE7D397CED81}"/>
              </a:ext>
            </a:extLst>
          </p:cNvPr>
          <p:cNvGrpSpPr/>
          <p:nvPr/>
        </p:nvGrpSpPr>
        <p:grpSpPr>
          <a:xfrm>
            <a:off x="235169" y="5815650"/>
            <a:ext cx="2483207" cy="1679826"/>
            <a:chOff x="2441097" y="2778644"/>
            <a:chExt cx="2391161" cy="1501620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0B9934A-AACB-0942-8B6D-257780D58CAA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65567BFD-CF61-874E-833A-DA11CFFDFDCF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4A94F17-3DC2-194C-8168-D4A8AF04AE9A}"/>
                </a:ext>
              </a:extLst>
            </p:cNvPr>
            <p:cNvCxnSpPr>
              <a:cxnSpLocks/>
              <a:stCxn id="225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086ECBE-4719-0746-960A-FADCF5D4195B}"/>
                </a:ext>
              </a:extLst>
            </p:cNvPr>
            <p:cNvCxnSpPr>
              <a:cxnSpLocks/>
              <a:stCxn id="225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B6FC484-A5AF-F44D-ADA9-97729D49878D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690581F0-0F18-F841-94CA-60119EDBC255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1106EB6-CEFF-C54A-8264-988517C34833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2BF9F1CF-8801-124F-9B3B-2EA859A86F68}"/>
                </a:ext>
              </a:extLst>
            </p:cNvPr>
            <p:cNvSpPr txBox="1"/>
            <p:nvPr/>
          </p:nvSpPr>
          <p:spPr>
            <a:xfrm>
              <a:off x="2441097" y="3829911"/>
              <a:ext cx="765927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600 </a:t>
              </a:r>
              <a:r>
                <a:rPr lang="en-PH" sz="1100" dirty="0">
                  <a:latin typeface="Master The Curriculum" pitchFamily="2" charset="0"/>
                </a:rPr>
                <a:t>÷ 6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2D8ED788-2818-D64F-9671-6E2074862869}"/>
                </a:ext>
              </a:extLst>
            </p:cNvPr>
            <p:cNvSpPr txBox="1"/>
            <p:nvPr/>
          </p:nvSpPr>
          <p:spPr>
            <a:xfrm>
              <a:off x="3318158" y="3849825"/>
              <a:ext cx="735055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120 </a:t>
              </a:r>
              <a:r>
                <a:rPr lang="en-PH" sz="1100" dirty="0">
                  <a:latin typeface="Master The Curriculum" pitchFamily="2" charset="0"/>
                </a:rPr>
                <a:t>÷ 6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AED1EAF-87F4-7E41-B2BB-A9B35E323681}"/>
                </a:ext>
              </a:extLst>
            </p:cNvPr>
            <p:cNvSpPr txBox="1"/>
            <p:nvPr/>
          </p:nvSpPr>
          <p:spPr>
            <a:xfrm>
              <a:off x="4165951" y="3829911"/>
              <a:ext cx="599219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 </a:t>
              </a:r>
              <a:r>
                <a:rPr lang="en-PH" sz="1100" dirty="0">
                  <a:latin typeface="Master The Curriculum" pitchFamily="2" charset="0"/>
                </a:rPr>
                <a:t>÷ 6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C90D07CB-E52D-6D48-8A67-B347F3E034E0}"/>
                </a:ext>
              </a:extLst>
            </p:cNvPr>
            <p:cNvSpPr txBox="1"/>
            <p:nvPr/>
          </p:nvSpPr>
          <p:spPr>
            <a:xfrm>
              <a:off x="3223277" y="2892227"/>
              <a:ext cx="741230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726 </a:t>
              </a:r>
              <a:r>
                <a:rPr lang="en-PH" sz="1100" dirty="0">
                  <a:latin typeface="Master The Curriculum" pitchFamily="2" charset="0"/>
                </a:rPr>
                <a:t>÷ 6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</p:grpSp>
      <p:graphicFrame>
        <p:nvGraphicFramePr>
          <p:cNvPr id="234" name="Table 233">
            <a:extLst>
              <a:ext uri="{FF2B5EF4-FFF2-40B4-BE49-F238E27FC236}">
                <a16:creationId xmlns:a16="http://schemas.microsoft.com/office/drawing/2014/main" id="{37AD51A0-5844-9947-B60C-B8619274E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64493"/>
              </p:ext>
            </p:extLst>
          </p:nvPr>
        </p:nvGraphicFramePr>
        <p:xfrm>
          <a:off x="3017494" y="5434015"/>
          <a:ext cx="2101965" cy="213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0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3396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6517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39138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798291"/>
                  </a:ext>
                </a:extLst>
              </a:tr>
            </a:tbl>
          </a:graphicData>
        </a:graphic>
      </p:graphicFrame>
      <p:sp>
        <p:nvSpPr>
          <p:cNvPr id="389" name="Rectangle 388">
            <a:extLst>
              <a:ext uri="{FF2B5EF4-FFF2-40B4-BE49-F238E27FC236}">
                <a16:creationId xmlns:a16="http://schemas.microsoft.com/office/drawing/2014/main" id="{1C547042-405B-3247-8C5F-6553D635BA45}"/>
              </a:ext>
            </a:extLst>
          </p:cNvPr>
          <p:cNvSpPr/>
          <p:nvPr/>
        </p:nvSpPr>
        <p:spPr>
          <a:xfrm>
            <a:off x="178309" y="8001292"/>
            <a:ext cx="6538416" cy="90866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AA6B4678-1C60-944C-B289-B40EA398C8B8}"/>
              </a:ext>
            </a:extLst>
          </p:cNvPr>
          <p:cNvSpPr txBox="1"/>
          <p:nvPr/>
        </p:nvSpPr>
        <p:spPr>
          <a:xfrm>
            <a:off x="131113" y="8079514"/>
            <a:ext cx="2184552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2FD1B2D7-57A0-F74A-A78B-1E473945014A}"/>
              </a:ext>
            </a:extLst>
          </p:cNvPr>
          <p:cNvSpPr txBox="1"/>
          <p:nvPr/>
        </p:nvSpPr>
        <p:spPr>
          <a:xfrm>
            <a:off x="4517870" y="8132765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346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9ACB9836-193B-A34B-B993-EE66BF250701}"/>
              </a:ext>
            </a:extLst>
          </p:cNvPr>
          <p:cNvSpPr/>
          <p:nvPr/>
        </p:nvSpPr>
        <p:spPr>
          <a:xfrm>
            <a:off x="178308" y="5302682"/>
            <a:ext cx="6538416" cy="25225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123200DA-529D-8640-A3EF-06F4B6016D31}"/>
              </a:ext>
            </a:extLst>
          </p:cNvPr>
          <p:cNvSpPr txBox="1"/>
          <p:nvPr/>
        </p:nvSpPr>
        <p:spPr>
          <a:xfrm>
            <a:off x="2342387" y="8132765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980 \ 4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DBA5D05-E746-5142-947D-C6634431787E}"/>
              </a:ext>
            </a:extLst>
          </p:cNvPr>
          <p:cNvGrpSpPr/>
          <p:nvPr/>
        </p:nvGrpSpPr>
        <p:grpSpPr>
          <a:xfrm>
            <a:off x="3178165" y="5763777"/>
            <a:ext cx="404278" cy="262837"/>
            <a:chOff x="2373975" y="4088301"/>
            <a:chExt cx="422179" cy="277388"/>
          </a:xfrm>
        </p:grpSpPr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F04CE9BC-8158-664E-A324-53EBF058B30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8618B1EB-00D0-C242-994E-BBDFD66AEB65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AEB27237-F615-D54D-961B-7F631272C404}"/>
              </a:ext>
            </a:extLst>
          </p:cNvPr>
          <p:cNvGrpSpPr/>
          <p:nvPr/>
        </p:nvGrpSpPr>
        <p:grpSpPr>
          <a:xfrm>
            <a:off x="3191034" y="6074994"/>
            <a:ext cx="404278" cy="262837"/>
            <a:chOff x="2373975" y="4088301"/>
            <a:chExt cx="422179" cy="277388"/>
          </a:xfrm>
        </p:grpSpPr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A7066274-183D-CF48-9DF6-DD6BDF2F464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28D55162-ED3A-D648-9954-9F32591C6C32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8B66C5A9-19B0-7E40-B4E8-B1A72DFD97A0}"/>
              </a:ext>
            </a:extLst>
          </p:cNvPr>
          <p:cNvGrpSpPr/>
          <p:nvPr/>
        </p:nvGrpSpPr>
        <p:grpSpPr>
          <a:xfrm>
            <a:off x="3203903" y="6386211"/>
            <a:ext cx="404278" cy="262837"/>
            <a:chOff x="2373975" y="4088301"/>
            <a:chExt cx="422179" cy="277388"/>
          </a:xfrm>
        </p:grpSpPr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21114AE0-B18A-804E-A3A6-8C67760F2ED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3B6E51BC-AC44-DE43-AD86-5DC4A3E5DBEE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BBE01B78-C317-9440-ADAE-F3A41B2BC1F6}"/>
              </a:ext>
            </a:extLst>
          </p:cNvPr>
          <p:cNvGrpSpPr/>
          <p:nvPr/>
        </p:nvGrpSpPr>
        <p:grpSpPr>
          <a:xfrm>
            <a:off x="3216772" y="6697428"/>
            <a:ext cx="404278" cy="262837"/>
            <a:chOff x="2373975" y="4088301"/>
            <a:chExt cx="422179" cy="277388"/>
          </a:xfrm>
        </p:grpSpPr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86A6ADF3-7B7A-DF46-A4A9-249C977D3BA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71D7B173-57B0-DF4B-BFB4-1423E5E13F40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5FE92E6A-2A56-9A42-813C-9F677D127CBD}"/>
              </a:ext>
            </a:extLst>
          </p:cNvPr>
          <p:cNvGrpSpPr/>
          <p:nvPr/>
        </p:nvGrpSpPr>
        <p:grpSpPr>
          <a:xfrm>
            <a:off x="3229641" y="7008645"/>
            <a:ext cx="404278" cy="262837"/>
            <a:chOff x="2373975" y="4088301"/>
            <a:chExt cx="422179" cy="277388"/>
          </a:xfrm>
        </p:grpSpPr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E80186F2-DAE4-7B44-8D59-E2387E36A87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31FEBAD1-03F5-FE4F-BDD8-442377C7D0A1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E3A7057-B230-3A40-91C4-D5E711817525}"/>
              </a:ext>
            </a:extLst>
          </p:cNvPr>
          <p:cNvGrpSpPr/>
          <p:nvPr/>
        </p:nvGrpSpPr>
        <p:grpSpPr>
          <a:xfrm>
            <a:off x="3242510" y="7319862"/>
            <a:ext cx="404278" cy="262837"/>
            <a:chOff x="2373975" y="4088301"/>
            <a:chExt cx="422179" cy="277388"/>
          </a:xfrm>
        </p:grpSpPr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C2081BAB-581B-1346-A600-474C93A1F7B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821BA4C7-BEC6-164C-A3C7-61FEDB53BF41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915C2D7-3FC1-D348-A026-B5A7DD4FE307}"/>
              </a:ext>
            </a:extLst>
          </p:cNvPr>
          <p:cNvGrpSpPr/>
          <p:nvPr/>
        </p:nvGrpSpPr>
        <p:grpSpPr>
          <a:xfrm>
            <a:off x="3816513" y="5778089"/>
            <a:ext cx="332142" cy="273743"/>
            <a:chOff x="2423521" y="4088301"/>
            <a:chExt cx="346849" cy="288898"/>
          </a:xfrm>
        </p:grpSpPr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3D95F931-5491-C648-881F-042E3A7A8B2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595C7D50-10E7-4145-BC02-BD06663DA7D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EA121FF1-F777-2848-9EA4-89722F6E356A}"/>
              </a:ext>
            </a:extLst>
          </p:cNvPr>
          <p:cNvGrpSpPr/>
          <p:nvPr/>
        </p:nvGrpSpPr>
        <p:grpSpPr>
          <a:xfrm>
            <a:off x="4139182" y="5776977"/>
            <a:ext cx="332142" cy="273743"/>
            <a:chOff x="2423521" y="4088301"/>
            <a:chExt cx="346849" cy="288898"/>
          </a:xfrm>
        </p:grpSpPr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6E301E98-4857-3547-A5C5-818F682C8ED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292475E3-734A-3E49-A705-9ED7C9E4118A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C37C8A3E-00C8-4B4B-B313-AD924DF19E26}"/>
              </a:ext>
            </a:extLst>
          </p:cNvPr>
          <p:cNvGrpSpPr/>
          <p:nvPr/>
        </p:nvGrpSpPr>
        <p:grpSpPr>
          <a:xfrm>
            <a:off x="3816513" y="6066138"/>
            <a:ext cx="332142" cy="273743"/>
            <a:chOff x="2423521" y="4088301"/>
            <a:chExt cx="346849" cy="288898"/>
          </a:xfrm>
        </p:grpSpPr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B5217B9B-0B4F-8840-B1C3-F4314C9DBB3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6F189EE1-A1A0-5E4A-B5CE-983C8B5D1AA3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C70138DE-7CFD-EF4B-AD32-DF7F50F173EE}"/>
              </a:ext>
            </a:extLst>
          </p:cNvPr>
          <p:cNvGrpSpPr/>
          <p:nvPr/>
        </p:nvGrpSpPr>
        <p:grpSpPr>
          <a:xfrm>
            <a:off x="4139182" y="6065026"/>
            <a:ext cx="332142" cy="273743"/>
            <a:chOff x="2423521" y="4088301"/>
            <a:chExt cx="346849" cy="288898"/>
          </a:xfrm>
        </p:grpSpPr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9BA0BA0B-E6FE-9D41-ABD4-0D81D34A512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95AA62DC-F58B-4644-BDD9-756D93A1626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7A3CCAB8-EF86-E249-B3E8-18AFC3020F5A}"/>
              </a:ext>
            </a:extLst>
          </p:cNvPr>
          <p:cNvGrpSpPr/>
          <p:nvPr/>
        </p:nvGrpSpPr>
        <p:grpSpPr>
          <a:xfrm>
            <a:off x="3816513" y="6363387"/>
            <a:ext cx="332142" cy="273743"/>
            <a:chOff x="2423521" y="4088301"/>
            <a:chExt cx="346849" cy="288898"/>
          </a:xfrm>
        </p:grpSpPr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91478B16-FD68-E840-B5CC-D3944799E26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4D642D4E-086F-204F-BF9E-85B68E2B6177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E65DA428-5916-E043-A519-05B138E9B6CE}"/>
              </a:ext>
            </a:extLst>
          </p:cNvPr>
          <p:cNvGrpSpPr/>
          <p:nvPr/>
        </p:nvGrpSpPr>
        <p:grpSpPr>
          <a:xfrm>
            <a:off x="4139182" y="6362275"/>
            <a:ext cx="332142" cy="273743"/>
            <a:chOff x="2423521" y="4088301"/>
            <a:chExt cx="346849" cy="288898"/>
          </a:xfrm>
        </p:grpSpPr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99DEDD4E-9B04-5541-9CE8-4CAEA850558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771466AB-E380-0149-95FD-F2C786C5A9EE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2989740C-3073-F244-B512-A58A5751E6A7}"/>
              </a:ext>
            </a:extLst>
          </p:cNvPr>
          <p:cNvGrpSpPr/>
          <p:nvPr/>
        </p:nvGrpSpPr>
        <p:grpSpPr>
          <a:xfrm>
            <a:off x="3816513" y="6660636"/>
            <a:ext cx="332142" cy="273743"/>
            <a:chOff x="2423521" y="4088301"/>
            <a:chExt cx="346849" cy="288898"/>
          </a:xfrm>
        </p:grpSpPr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8D42305B-AE10-4A4F-8449-93D2425B3D9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DBB78838-8603-8246-B14B-21ABF593B78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2D0DC439-19B0-F24E-8163-64594A5FE8E9}"/>
              </a:ext>
            </a:extLst>
          </p:cNvPr>
          <p:cNvGrpSpPr/>
          <p:nvPr/>
        </p:nvGrpSpPr>
        <p:grpSpPr>
          <a:xfrm>
            <a:off x="4139182" y="6659524"/>
            <a:ext cx="332142" cy="273743"/>
            <a:chOff x="2423521" y="4088301"/>
            <a:chExt cx="346849" cy="288898"/>
          </a:xfrm>
        </p:grpSpPr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9AE4D56-D428-2A41-93F1-8ABE46ECAE7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F27C77A8-83D3-C140-9B69-D9B3377C236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DA63AF81-3FFF-874F-9819-471BBB71ED0E}"/>
              </a:ext>
            </a:extLst>
          </p:cNvPr>
          <p:cNvGrpSpPr/>
          <p:nvPr/>
        </p:nvGrpSpPr>
        <p:grpSpPr>
          <a:xfrm>
            <a:off x="3816513" y="6957885"/>
            <a:ext cx="332142" cy="273743"/>
            <a:chOff x="2423521" y="4088301"/>
            <a:chExt cx="346849" cy="288898"/>
          </a:xfrm>
        </p:grpSpPr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78FE0D40-E60B-ED42-9FE3-43C15C93277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3" name="TextBox 492">
              <a:extLst>
                <a:ext uri="{FF2B5EF4-FFF2-40B4-BE49-F238E27FC236}">
                  <a16:creationId xmlns:a16="http://schemas.microsoft.com/office/drawing/2014/main" id="{E7F6C8B2-CA87-7C47-89CE-3CC5AE5C5CC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7FFF7E9B-0407-1F4C-8B45-A378CC3A3863}"/>
              </a:ext>
            </a:extLst>
          </p:cNvPr>
          <p:cNvGrpSpPr/>
          <p:nvPr/>
        </p:nvGrpSpPr>
        <p:grpSpPr>
          <a:xfrm>
            <a:off x="4139182" y="6956773"/>
            <a:ext cx="332142" cy="273743"/>
            <a:chOff x="2423521" y="4088301"/>
            <a:chExt cx="346849" cy="288898"/>
          </a:xfrm>
        </p:grpSpPr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8629667D-81E9-4041-97E7-9E2F30D02BB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C07DD739-4B3D-2149-BD38-A50025F1CE49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61CD042C-5EB2-F242-B6CE-F626BBBB05ED}"/>
              </a:ext>
            </a:extLst>
          </p:cNvPr>
          <p:cNvGrpSpPr/>
          <p:nvPr/>
        </p:nvGrpSpPr>
        <p:grpSpPr>
          <a:xfrm>
            <a:off x="3816513" y="7283602"/>
            <a:ext cx="332142" cy="273743"/>
            <a:chOff x="2423521" y="4088301"/>
            <a:chExt cx="346849" cy="288898"/>
          </a:xfrm>
        </p:grpSpPr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8E5AC3B6-4838-334A-9054-2AE14A9248F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77EFF8B9-51F4-7549-90BF-558C6E72CA35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A8120CC0-9C67-A746-8E13-08A1AEF6E58E}"/>
              </a:ext>
            </a:extLst>
          </p:cNvPr>
          <p:cNvGrpSpPr/>
          <p:nvPr/>
        </p:nvGrpSpPr>
        <p:grpSpPr>
          <a:xfrm>
            <a:off x="4139182" y="7282490"/>
            <a:ext cx="332142" cy="273743"/>
            <a:chOff x="2423521" y="4088301"/>
            <a:chExt cx="346849" cy="288898"/>
          </a:xfrm>
        </p:grpSpPr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56B3A9D3-1C5E-AC4B-A16D-AEF18EC1F6D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BB487C76-2BFB-5647-B13A-1882C431859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FB26516-6DE1-1844-968D-0E1031DA1ED4}"/>
              </a:ext>
            </a:extLst>
          </p:cNvPr>
          <p:cNvGrpSpPr/>
          <p:nvPr/>
        </p:nvGrpSpPr>
        <p:grpSpPr>
          <a:xfrm>
            <a:off x="4673972" y="5768924"/>
            <a:ext cx="276302" cy="266716"/>
            <a:chOff x="2449553" y="4088301"/>
            <a:chExt cx="288536" cy="281482"/>
          </a:xfrm>
        </p:grpSpPr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297A20AE-F4B8-6348-8279-BFFA5CEE9EE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4F00B67C-015E-644C-9C9B-95A8E4C557A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3AFBD49C-0D08-564D-8065-4EF8B575C717}"/>
              </a:ext>
            </a:extLst>
          </p:cNvPr>
          <p:cNvGrpSpPr/>
          <p:nvPr/>
        </p:nvGrpSpPr>
        <p:grpSpPr>
          <a:xfrm>
            <a:off x="4676651" y="6069391"/>
            <a:ext cx="276302" cy="266716"/>
            <a:chOff x="2449553" y="4088301"/>
            <a:chExt cx="288536" cy="281482"/>
          </a:xfrm>
        </p:grpSpPr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3D5CBE64-553B-224B-9464-93CC390396B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C217794F-6C9B-314A-9612-020A260F2DD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FC82913B-826A-3747-916D-22E5D7862952}"/>
              </a:ext>
            </a:extLst>
          </p:cNvPr>
          <p:cNvGrpSpPr/>
          <p:nvPr/>
        </p:nvGrpSpPr>
        <p:grpSpPr>
          <a:xfrm>
            <a:off x="4679330" y="6369858"/>
            <a:ext cx="276302" cy="266716"/>
            <a:chOff x="2449553" y="4088301"/>
            <a:chExt cx="288536" cy="281482"/>
          </a:xfrm>
        </p:grpSpPr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87EBE6F9-29D2-F041-90A9-9AC36903CD2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C96C4421-DFBF-3C4D-A575-543F39A91BF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90B0825B-31F8-B743-A40B-BA913D2C6EC6}"/>
              </a:ext>
            </a:extLst>
          </p:cNvPr>
          <p:cNvGrpSpPr/>
          <p:nvPr/>
        </p:nvGrpSpPr>
        <p:grpSpPr>
          <a:xfrm>
            <a:off x="4682009" y="6670325"/>
            <a:ext cx="276302" cy="266716"/>
            <a:chOff x="2449553" y="4088301"/>
            <a:chExt cx="288536" cy="281482"/>
          </a:xfrm>
        </p:grpSpPr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9D20D991-D558-C64F-8FD1-46C6EC4A7E7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4159C62E-7926-6440-9C29-0ACE76161A7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5C7B306A-7D22-4347-BD54-1042C710BE57}"/>
              </a:ext>
            </a:extLst>
          </p:cNvPr>
          <p:cNvGrpSpPr/>
          <p:nvPr/>
        </p:nvGrpSpPr>
        <p:grpSpPr>
          <a:xfrm>
            <a:off x="4684688" y="6970792"/>
            <a:ext cx="276302" cy="266716"/>
            <a:chOff x="2449553" y="4088301"/>
            <a:chExt cx="288536" cy="281482"/>
          </a:xfrm>
        </p:grpSpPr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E3EFF7AA-71F9-9D46-8A66-146703507A4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A6C63D1D-90F6-DA49-87A8-C31E12BDE6E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2E146933-4A69-DD4A-9DD8-9D241730DC70}"/>
              </a:ext>
            </a:extLst>
          </p:cNvPr>
          <p:cNvGrpSpPr/>
          <p:nvPr/>
        </p:nvGrpSpPr>
        <p:grpSpPr>
          <a:xfrm>
            <a:off x="4687367" y="7271259"/>
            <a:ext cx="276302" cy="266716"/>
            <a:chOff x="2449553" y="4088301"/>
            <a:chExt cx="288536" cy="281482"/>
          </a:xfrm>
        </p:grpSpPr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140CDA5B-2A43-A744-A0A4-8079844257E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BEC949DC-ED35-8D45-B2A6-7872472D4C99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67D9BF5-DB98-4F4B-8169-2EC10054914D}"/>
              </a:ext>
            </a:extLst>
          </p:cNvPr>
          <p:cNvSpPr txBox="1"/>
          <p:nvPr/>
        </p:nvSpPr>
        <p:spPr>
          <a:xfrm>
            <a:off x="1989876" y="8589659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aster The Curriculum" pitchFamily="2" charset="0"/>
              </a:rPr>
              <a:t>800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F5C9D129-9097-5241-A51D-4D80397EA0B7}"/>
              </a:ext>
            </a:extLst>
          </p:cNvPr>
          <p:cNvSpPr txBox="1"/>
          <p:nvPr/>
        </p:nvSpPr>
        <p:spPr>
          <a:xfrm>
            <a:off x="2381539" y="8589660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aster The Curriculum" pitchFamily="2" charset="0"/>
              </a:rPr>
              <a:t>160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9C0825FB-8C5E-F745-96E9-6926E55B3996}"/>
              </a:ext>
            </a:extLst>
          </p:cNvPr>
          <p:cNvSpPr txBox="1"/>
          <p:nvPr/>
        </p:nvSpPr>
        <p:spPr>
          <a:xfrm>
            <a:off x="2712939" y="8589659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aster The Curriculum" pitchFamily="2" charset="0"/>
              </a:rPr>
              <a:t>20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E17D2A-6235-0D41-8A69-11A8103EC398}"/>
              </a:ext>
            </a:extLst>
          </p:cNvPr>
          <p:cNvCxnSpPr/>
          <p:nvPr/>
        </p:nvCxnSpPr>
        <p:spPr>
          <a:xfrm flipH="1">
            <a:off x="2315665" y="8422725"/>
            <a:ext cx="149367" cy="17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C44F7DE0-2FF3-6F4C-B88F-9277073A3F97}"/>
              </a:ext>
            </a:extLst>
          </p:cNvPr>
          <p:cNvCxnSpPr>
            <a:cxnSpLocks/>
          </p:cNvCxnSpPr>
          <p:nvPr/>
        </p:nvCxnSpPr>
        <p:spPr>
          <a:xfrm>
            <a:off x="2611801" y="8414631"/>
            <a:ext cx="0" cy="18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3A44C799-6B46-8345-9004-EA7509FB6E5E}"/>
              </a:ext>
            </a:extLst>
          </p:cNvPr>
          <p:cNvCxnSpPr>
            <a:cxnSpLocks/>
          </p:cNvCxnSpPr>
          <p:nvPr/>
        </p:nvCxnSpPr>
        <p:spPr>
          <a:xfrm>
            <a:off x="2705797" y="8414631"/>
            <a:ext cx="126103" cy="179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" name="TextBox 530">
            <a:extLst>
              <a:ext uri="{FF2B5EF4-FFF2-40B4-BE49-F238E27FC236}">
                <a16:creationId xmlns:a16="http://schemas.microsoft.com/office/drawing/2014/main" id="{2CA6A8A7-4531-924E-946B-34F4DC3247AC}"/>
              </a:ext>
            </a:extLst>
          </p:cNvPr>
          <p:cNvSpPr txBox="1"/>
          <p:nvPr/>
        </p:nvSpPr>
        <p:spPr>
          <a:xfrm>
            <a:off x="3605" y="5302028"/>
            <a:ext cx="2721543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flexible partitioning.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318364" y="158438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5(R)</a:t>
            </a:r>
          </a:p>
        </p:txBody>
      </p:sp>
      <p:sp>
        <p:nvSpPr>
          <p:cNvPr id="3" name="Rectangle 2"/>
          <p:cNvSpPr/>
          <p:nvPr/>
        </p:nvSpPr>
        <p:spPr>
          <a:xfrm>
            <a:off x="84991" y="114790"/>
            <a:ext cx="5728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MCFM N+ Sassoon Primary"/>
              </a:rPr>
              <a:t>4.2.21 Mild- Can 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MCFM N+ Sassoon Primary"/>
              </a:rPr>
              <a:t>you divide 3-digits by 1-digit with remainders? </a:t>
            </a:r>
            <a:endParaRPr lang="en-GB" sz="2000" dirty="0">
              <a:solidFill>
                <a:srgbClr val="000000"/>
              </a:solidFill>
              <a:effectLst/>
              <a:latin typeface="HMCFM N+ Sassoon Primary"/>
              <a:ea typeface="Times New Roman" panose="02020603050405020304" pitchFamily="18" charset="0"/>
              <a:cs typeface="HMCFM N+ Sassoon Primar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72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85996" y="158438"/>
            <a:ext cx="1867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Divide 3-digits by 1-digit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339266" y="161303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09" name="Rectangle 908"/>
          <p:cNvSpPr/>
          <p:nvPr/>
        </p:nvSpPr>
        <p:spPr>
          <a:xfrm>
            <a:off x="178311" y="786913"/>
            <a:ext cx="6538416" cy="17871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ster The Curriculum" pitchFamily="2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2591693" y="85501"/>
            <a:ext cx="171165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PH" dirty="0">
                <a:solidFill>
                  <a:srgbClr val="FF0000"/>
                </a:solidFill>
                <a:latin typeface="Master The Curriculum" pitchFamily="2" charset="0"/>
                <a:cs typeface="Trebuchet MS"/>
              </a:rPr>
              <a:t>Answers</a:t>
            </a:r>
          </a:p>
        </p:txBody>
      </p:sp>
      <p:graphicFrame>
        <p:nvGraphicFramePr>
          <p:cNvPr id="358" name="Table 357">
            <a:extLst>
              <a:ext uri="{FF2B5EF4-FFF2-40B4-BE49-F238E27FC236}">
                <a16:creationId xmlns:a16="http://schemas.microsoft.com/office/drawing/2014/main" id="{899A3A9A-57B0-7249-81D3-61D59165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21861"/>
              </p:ext>
            </p:extLst>
          </p:nvPr>
        </p:nvGraphicFramePr>
        <p:xfrm>
          <a:off x="607949" y="1106616"/>
          <a:ext cx="2513601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415347"/>
                  </a:ext>
                </a:extLst>
              </a:tr>
            </a:tbl>
          </a:graphicData>
        </a:graphic>
      </p:graphicFrame>
      <p:grpSp>
        <p:nvGrpSpPr>
          <p:cNvPr id="360" name="Group 359">
            <a:extLst>
              <a:ext uri="{FF2B5EF4-FFF2-40B4-BE49-F238E27FC236}">
                <a16:creationId xmlns:a16="http://schemas.microsoft.com/office/drawing/2014/main" id="{255CB6E9-E884-A245-949D-2577A18253E3}"/>
              </a:ext>
            </a:extLst>
          </p:cNvPr>
          <p:cNvGrpSpPr/>
          <p:nvPr/>
        </p:nvGrpSpPr>
        <p:grpSpPr>
          <a:xfrm>
            <a:off x="617103" y="1436176"/>
            <a:ext cx="404278" cy="262837"/>
            <a:chOff x="2373975" y="4088301"/>
            <a:chExt cx="422179" cy="277388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F203F79-1962-B740-8625-1558C69E72B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7A55AC58-9AB6-3E47-BEAE-DEF4CC6ED6A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sp>
        <p:nvSpPr>
          <p:cNvPr id="439" name="TextBox 438">
            <a:extLst>
              <a:ext uri="{FF2B5EF4-FFF2-40B4-BE49-F238E27FC236}">
                <a16:creationId xmlns:a16="http://schemas.microsoft.com/office/drawing/2014/main" id="{EA8233E4-71C5-0740-9898-DB6C8BDEA978}"/>
              </a:ext>
            </a:extLst>
          </p:cNvPr>
          <p:cNvSpPr txBox="1"/>
          <p:nvPr/>
        </p:nvSpPr>
        <p:spPr>
          <a:xfrm>
            <a:off x="67095" y="389368"/>
            <a:ext cx="6760843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What division calculation do the place value charts show? Write the answer and complete the part whole.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11FB01E9-1CAC-A448-B84A-582DCB46BF4E}"/>
              </a:ext>
            </a:extLst>
          </p:cNvPr>
          <p:cNvGrpSpPr/>
          <p:nvPr/>
        </p:nvGrpSpPr>
        <p:grpSpPr>
          <a:xfrm>
            <a:off x="3928798" y="851152"/>
            <a:ext cx="2483207" cy="1679826"/>
            <a:chOff x="2441097" y="2778644"/>
            <a:chExt cx="2391161" cy="1501620"/>
          </a:xfrm>
        </p:grpSpPr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EC03CC87-DF67-C548-9B74-3A5B911A833B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0BFC7729-8AB1-EF47-B746-2FDE67EA1E1D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725FBD5C-94EF-DE45-82E9-64A7BE3519ED}"/>
                </a:ext>
              </a:extLst>
            </p:cNvPr>
            <p:cNvCxnSpPr>
              <a:cxnSpLocks/>
              <a:stCxn id="442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C575C3A-632D-B44F-9B08-DECB826D6FC3}"/>
                </a:ext>
              </a:extLst>
            </p:cNvPr>
            <p:cNvCxnSpPr>
              <a:cxnSpLocks/>
              <a:stCxn id="442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B6805EDA-3496-9A48-9B40-29FF6A7F3669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ED3A9B92-EB31-B146-9A6A-6DA06471AA02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03F2D20-6A0C-1545-AE9A-DCC6AAEE0B1F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24747295-3CD3-7946-AF9B-F2936BC8C111}"/>
                </a:ext>
              </a:extLst>
            </p:cNvPr>
            <p:cNvSpPr txBox="1"/>
            <p:nvPr/>
          </p:nvSpPr>
          <p:spPr>
            <a:xfrm>
              <a:off x="2441097" y="3829911"/>
              <a:ext cx="789080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600 </a:t>
              </a:r>
              <a:r>
                <a:rPr lang="en-PH" sz="1100" dirty="0">
                  <a:latin typeface="Master The Curriculum" pitchFamily="2" charset="0"/>
                </a:rPr>
                <a:t>÷ 3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607C4791-8C83-6D45-B49E-7176444700EF}"/>
                </a:ext>
              </a:extLst>
            </p:cNvPr>
            <p:cNvSpPr txBox="1"/>
            <p:nvPr/>
          </p:nvSpPr>
          <p:spPr>
            <a:xfrm>
              <a:off x="3318158" y="3849825"/>
              <a:ext cx="685660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30 </a:t>
              </a:r>
              <a:r>
                <a:rPr lang="en-PH" sz="1100" dirty="0">
                  <a:latin typeface="Master The Curriculum" pitchFamily="2" charset="0"/>
                </a:rPr>
                <a:t>÷ 3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478F7E96-14D6-2149-8C73-00DAB17F7074}"/>
                </a:ext>
              </a:extLst>
            </p:cNvPr>
            <p:cNvSpPr txBox="1"/>
            <p:nvPr/>
          </p:nvSpPr>
          <p:spPr>
            <a:xfrm>
              <a:off x="4190535" y="3810172"/>
              <a:ext cx="608481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0 </a:t>
              </a:r>
              <a:r>
                <a:rPr lang="en-PH" sz="1100" dirty="0">
                  <a:latin typeface="Master The Curriculum" pitchFamily="2" charset="0"/>
                </a:rPr>
                <a:t>÷ 3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</p:grpSp>
      <p:graphicFrame>
        <p:nvGraphicFramePr>
          <p:cNvPr id="453" name="Table 452">
            <a:extLst>
              <a:ext uri="{FF2B5EF4-FFF2-40B4-BE49-F238E27FC236}">
                <a16:creationId xmlns:a16="http://schemas.microsoft.com/office/drawing/2014/main" id="{6BA8A4E7-5547-CF43-B5A5-2B87A438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05942"/>
              </p:ext>
            </p:extLst>
          </p:nvPr>
        </p:nvGraphicFramePr>
        <p:xfrm>
          <a:off x="285749" y="2942664"/>
          <a:ext cx="298323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</a:tbl>
          </a:graphicData>
        </a:graphic>
      </p:graphicFrame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771AF8E-F59E-5A4E-91CC-E6B2BBC76257}"/>
              </a:ext>
            </a:extLst>
          </p:cNvPr>
          <p:cNvGrpSpPr/>
          <p:nvPr/>
        </p:nvGrpSpPr>
        <p:grpSpPr>
          <a:xfrm>
            <a:off x="285851" y="3260045"/>
            <a:ext cx="404278" cy="262837"/>
            <a:chOff x="2373975" y="4088301"/>
            <a:chExt cx="422179" cy="277388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B01C6716-9914-5D45-A05F-D6B2E48D7F8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FD783E26-830B-CE44-8A9B-9E8A1BC4298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65E66AB3-B75A-AE48-9FE9-E89A5C1101C1}"/>
              </a:ext>
            </a:extLst>
          </p:cNvPr>
          <p:cNvGrpSpPr/>
          <p:nvPr/>
        </p:nvGrpSpPr>
        <p:grpSpPr>
          <a:xfrm>
            <a:off x="3939800" y="2687200"/>
            <a:ext cx="2472204" cy="1679826"/>
            <a:chOff x="2451692" y="2778644"/>
            <a:chExt cx="2380566" cy="1501620"/>
          </a:xfrm>
        </p:grpSpPr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36198FC9-549C-3B42-AAA9-4CC69551F99E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8E6D6B1-ED27-B64B-8695-63233C570671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8142EDB-74C2-524B-AC27-F84FD6D6E936}"/>
                </a:ext>
              </a:extLst>
            </p:cNvPr>
            <p:cNvCxnSpPr>
              <a:cxnSpLocks/>
              <a:stCxn id="459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3B79BACC-BDE7-614F-BF68-BA0BB97F2EAE}"/>
                </a:ext>
              </a:extLst>
            </p:cNvPr>
            <p:cNvCxnSpPr>
              <a:cxnSpLocks/>
              <a:stCxn id="459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D625601-B7CB-D64D-84F3-C5EB3340639B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EED0D90C-6410-DB4C-B190-1FB3407CEBDE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1C47A241-55EA-BA49-8B5B-061DB07CB543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8E12E1E8-86DC-3143-BB72-B66EA3330CEB}"/>
                </a:ext>
              </a:extLst>
            </p:cNvPr>
            <p:cNvSpPr txBox="1"/>
            <p:nvPr/>
          </p:nvSpPr>
          <p:spPr>
            <a:xfrm>
              <a:off x="2473604" y="3790882"/>
              <a:ext cx="789080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400 </a:t>
              </a:r>
              <a:r>
                <a:rPr lang="en-PH" sz="1100" dirty="0">
                  <a:latin typeface="Master The Curriculum" pitchFamily="2" charset="0"/>
                </a:rPr>
                <a:t>÷ 2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E790F17B-A1F9-BB46-BD9E-BA89AA6A8AB5}"/>
                </a:ext>
              </a:extLst>
            </p:cNvPr>
            <p:cNvSpPr txBox="1"/>
            <p:nvPr/>
          </p:nvSpPr>
          <p:spPr>
            <a:xfrm>
              <a:off x="3319745" y="3795135"/>
              <a:ext cx="682573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60 </a:t>
              </a:r>
              <a:r>
                <a:rPr lang="en-PH" sz="1100" dirty="0">
                  <a:latin typeface="Master The Curriculum" pitchFamily="2" charset="0"/>
                </a:rPr>
                <a:t>÷ 2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56B8A961-07AB-C849-8713-6C630918FD49}"/>
                </a:ext>
              </a:extLst>
            </p:cNvPr>
            <p:cNvSpPr txBox="1"/>
            <p:nvPr/>
          </p:nvSpPr>
          <p:spPr>
            <a:xfrm>
              <a:off x="4180891" y="3773103"/>
              <a:ext cx="589958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 </a:t>
              </a:r>
              <a:r>
                <a:rPr lang="en-PH" sz="1100" dirty="0">
                  <a:latin typeface="Master The Curriculum" pitchFamily="2" charset="0"/>
                </a:rPr>
                <a:t>÷ 2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</p:grpSp>
      <p:sp>
        <p:nvSpPr>
          <p:cNvPr id="555" name="Rectangle 554">
            <a:extLst>
              <a:ext uri="{FF2B5EF4-FFF2-40B4-BE49-F238E27FC236}">
                <a16:creationId xmlns:a16="http://schemas.microsoft.com/office/drawing/2014/main" id="{50349730-416C-134C-9697-323A520E373F}"/>
              </a:ext>
            </a:extLst>
          </p:cNvPr>
          <p:cNvSpPr/>
          <p:nvPr/>
        </p:nvSpPr>
        <p:spPr>
          <a:xfrm>
            <a:off x="178309" y="2639060"/>
            <a:ext cx="6538416" cy="18894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8091ADA8-EEB2-B446-AAB4-6EE362B2496A}"/>
              </a:ext>
            </a:extLst>
          </p:cNvPr>
          <p:cNvSpPr/>
          <p:nvPr/>
        </p:nvSpPr>
        <p:spPr>
          <a:xfrm>
            <a:off x="178309" y="4659606"/>
            <a:ext cx="6538416" cy="5209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3E347652-6C09-DB41-BF96-48E2B20EF248}"/>
              </a:ext>
            </a:extLst>
          </p:cNvPr>
          <p:cNvGrpSpPr/>
          <p:nvPr/>
        </p:nvGrpSpPr>
        <p:grpSpPr>
          <a:xfrm>
            <a:off x="988561" y="1428826"/>
            <a:ext cx="404278" cy="262837"/>
            <a:chOff x="2373975" y="4088301"/>
            <a:chExt cx="422179" cy="277388"/>
          </a:xfrm>
        </p:grpSpPr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B83B9D5-B3F7-4C46-AC1D-71FDB920A2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E4F2C527-05DC-9C4B-84C9-B9B2E90D61C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2F1A8676-92A8-5F47-BFAE-6B9461A86F54}"/>
              </a:ext>
            </a:extLst>
          </p:cNvPr>
          <p:cNvGrpSpPr/>
          <p:nvPr/>
        </p:nvGrpSpPr>
        <p:grpSpPr>
          <a:xfrm>
            <a:off x="590681" y="1754241"/>
            <a:ext cx="404278" cy="262837"/>
            <a:chOff x="2373975" y="4088301"/>
            <a:chExt cx="422179" cy="277388"/>
          </a:xfrm>
        </p:grpSpPr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FFC279E0-E4A2-0649-9ECD-A6A1552E388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8CE7259E-6991-5D4A-92EC-F6F1CAFA7F5B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0611D61D-489F-754F-8C27-6CE4027E2222}"/>
              </a:ext>
            </a:extLst>
          </p:cNvPr>
          <p:cNvGrpSpPr/>
          <p:nvPr/>
        </p:nvGrpSpPr>
        <p:grpSpPr>
          <a:xfrm>
            <a:off x="981332" y="1769125"/>
            <a:ext cx="404278" cy="262837"/>
            <a:chOff x="2373975" y="4088301"/>
            <a:chExt cx="422179" cy="277388"/>
          </a:xfrm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ABA4BEEC-BB48-7B43-AC57-B32AD302A46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E36E8DF1-22FB-1145-BBFB-34E62367A989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51A2624C-43F1-1E4D-856A-E1CEA8D7C887}"/>
              </a:ext>
            </a:extLst>
          </p:cNvPr>
          <p:cNvGrpSpPr/>
          <p:nvPr/>
        </p:nvGrpSpPr>
        <p:grpSpPr>
          <a:xfrm>
            <a:off x="583452" y="2046652"/>
            <a:ext cx="404278" cy="262837"/>
            <a:chOff x="2373975" y="4088301"/>
            <a:chExt cx="422179" cy="277388"/>
          </a:xfrm>
        </p:grpSpPr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02C09C8-D48A-1846-A658-CD5B7307498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3436E396-27D6-FB46-B037-A20130EC5EA4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D23AB331-1332-C944-A1FF-A69B108EB8D1}"/>
              </a:ext>
            </a:extLst>
          </p:cNvPr>
          <p:cNvGrpSpPr/>
          <p:nvPr/>
        </p:nvGrpSpPr>
        <p:grpSpPr>
          <a:xfrm>
            <a:off x="974464" y="2061505"/>
            <a:ext cx="404278" cy="262837"/>
            <a:chOff x="2373975" y="4088301"/>
            <a:chExt cx="422179" cy="277388"/>
          </a:xfrm>
        </p:grpSpPr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C1F48A7-2882-7B40-A0A9-F78A6B76F13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9868835B-3FAA-0B4B-9486-32589A6AEA6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21A58FDD-30BD-734E-AA4E-3D6CDB73598A}"/>
              </a:ext>
            </a:extLst>
          </p:cNvPr>
          <p:cNvGrpSpPr/>
          <p:nvPr/>
        </p:nvGrpSpPr>
        <p:grpSpPr>
          <a:xfrm>
            <a:off x="1710974" y="1435977"/>
            <a:ext cx="332142" cy="273743"/>
            <a:chOff x="2423521" y="4088301"/>
            <a:chExt cx="346849" cy="288898"/>
          </a:xfrm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0F49F639-0972-3D4E-AD0C-34941918B6B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F6FD3DC1-C793-5B41-87C8-FE69B1FAB53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944D2E27-E74A-C742-BE2B-71EFE2AF09BC}"/>
              </a:ext>
            </a:extLst>
          </p:cNvPr>
          <p:cNvGrpSpPr/>
          <p:nvPr/>
        </p:nvGrpSpPr>
        <p:grpSpPr>
          <a:xfrm>
            <a:off x="1715911" y="1750041"/>
            <a:ext cx="332142" cy="273743"/>
            <a:chOff x="2423521" y="4088301"/>
            <a:chExt cx="346849" cy="288898"/>
          </a:xfrm>
        </p:grpSpPr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DFAD8903-5CBF-D340-A0AC-F3555C06BDA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046F9942-126B-EE48-87AB-DF2D9B2E5807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184F8767-875F-7746-9545-43924252D142}"/>
              </a:ext>
            </a:extLst>
          </p:cNvPr>
          <p:cNvGrpSpPr/>
          <p:nvPr/>
        </p:nvGrpSpPr>
        <p:grpSpPr>
          <a:xfrm>
            <a:off x="1720848" y="2064105"/>
            <a:ext cx="332142" cy="273743"/>
            <a:chOff x="2423521" y="4088301"/>
            <a:chExt cx="346849" cy="288898"/>
          </a:xfrm>
        </p:grpSpPr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2E01C6EA-5E7E-954F-A1ED-599E33F3E5A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424B3D83-93D3-C842-84FC-5B83458F8A2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8BC3183-56EC-1D4F-8740-B9B00770325F}"/>
              </a:ext>
            </a:extLst>
          </p:cNvPr>
          <p:cNvSpPr txBox="1"/>
          <p:nvPr/>
        </p:nvSpPr>
        <p:spPr>
          <a:xfrm>
            <a:off x="4653345" y="959620"/>
            <a:ext cx="901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630 \ 3 =</a:t>
            </a:r>
          </a:p>
        </p:txBody>
      </p: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BAE555BB-EE9A-FF47-80AF-5B31BFE7AD28}"/>
              </a:ext>
            </a:extLst>
          </p:cNvPr>
          <p:cNvGrpSpPr/>
          <p:nvPr/>
        </p:nvGrpSpPr>
        <p:grpSpPr>
          <a:xfrm>
            <a:off x="689475" y="3266023"/>
            <a:ext cx="404278" cy="262837"/>
            <a:chOff x="2373975" y="4088301"/>
            <a:chExt cx="422179" cy="277388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2542B208-A08E-6246-ACB1-0469885C53E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78FC4996-3981-F747-971B-09ABA429F342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B062D74A-F55A-4F4F-BD50-AA64D373044F}"/>
              </a:ext>
            </a:extLst>
          </p:cNvPr>
          <p:cNvGrpSpPr/>
          <p:nvPr/>
        </p:nvGrpSpPr>
        <p:grpSpPr>
          <a:xfrm>
            <a:off x="285851" y="3571834"/>
            <a:ext cx="404278" cy="262837"/>
            <a:chOff x="2373975" y="4088301"/>
            <a:chExt cx="422179" cy="277388"/>
          </a:xfrm>
        </p:grpSpPr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5DD7C003-2CCE-DE4E-9B16-98F858B3642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43E3F6EB-A787-E440-BAC9-95E150329E38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E5C7E71B-A43A-AF47-9606-D98AC2C42987}"/>
              </a:ext>
            </a:extLst>
          </p:cNvPr>
          <p:cNvGrpSpPr/>
          <p:nvPr/>
        </p:nvGrpSpPr>
        <p:grpSpPr>
          <a:xfrm>
            <a:off x="689475" y="3577812"/>
            <a:ext cx="404278" cy="262837"/>
            <a:chOff x="2373975" y="4088301"/>
            <a:chExt cx="422179" cy="277388"/>
          </a:xfrm>
        </p:grpSpPr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692A6D1-A355-6740-88FA-BBA460241B1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2735F8DF-4467-154B-9D13-CD3B938FB8A5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4DD084F0-F509-5F41-8756-572558822378}"/>
              </a:ext>
            </a:extLst>
          </p:cNvPr>
          <p:cNvGrpSpPr/>
          <p:nvPr/>
        </p:nvGrpSpPr>
        <p:grpSpPr>
          <a:xfrm>
            <a:off x="1143006" y="3268965"/>
            <a:ext cx="332142" cy="273743"/>
            <a:chOff x="2423521" y="4088301"/>
            <a:chExt cx="346849" cy="288898"/>
          </a:xfrm>
        </p:grpSpPr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88699511-ADB9-FF4E-83B3-1BCF0A54C1E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19BDCCCB-FFFF-FF4C-A626-3412D4092DD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B45093C9-D151-E343-A80C-A64E8E983FF4}"/>
              </a:ext>
            </a:extLst>
          </p:cNvPr>
          <p:cNvGrpSpPr/>
          <p:nvPr/>
        </p:nvGrpSpPr>
        <p:grpSpPr>
          <a:xfrm>
            <a:off x="1467541" y="3268965"/>
            <a:ext cx="332142" cy="273743"/>
            <a:chOff x="2423521" y="4088301"/>
            <a:chExt cx="346849" cy="288898"/>
          </a:xfrm>
        </p:grpSpPr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B85A4EFC-BFD5-1040-B96D-E6D141A1268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B8F3F129-6CBE-D844-9E88-A57B1CAAE90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D3C8BC23-71A4-194A-B20A-F85594F11B41}"/>
              </a:ext>
            </a:extLst>
          </p:cNvPr>
          <p:cNvGrpSpPr/>
          <p:nvPr/>
        </p:nvGrpSpPr>
        <p:grpSpPr>
          <a:xfrm>
            <a:off x="1792076" y="3268965"/>
            <a:ext cx="332142" cy="273743"/>
            <a:chOff x="2423521" y="4088301"/>
            <a:chExt cx="346849" cy="288898"/>
          </a:xfrm>
        </p:grpSpPr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B3043040-F97E-5C4B-92D5-D34B7787284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1" name="TextBox 680">
              <a:extLst>
                <a:ext uri="{FF2B5EF4-FFF2-40B4-BE49-F238E27FC236}">
                  <a16:creationId xmlns:a16="http://schemas.microsoft.com/office/drawing/2014/main" id="{CC412B2D-68F3-D143-8649-C4E5B18CECF3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4BAADA9B-CA5A-E34C-A105-DE980A6ACD81}"/>
              </a:ext>
            </a:extLst>
          </p:cNvPr>
          <p:cNvGrpSpPr/>
          <p:nvPr/>
        </p:nvGrpSpPr>
        <p:grpSpPr>
          <a:xfrm>
            <a:off x="1150613" y="3579969"/>
            <a:ext cx="332142" cy="273743"/>
            <a:chOff x="2423521" y="4088301"/>
            <a:chExt cx="346849" cy="288898"/>
          </a:xfrm>
        </p:grpSpPr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E95054A-65B4-8148-8009-6519CA24D3C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FF9B2FE2-9495-0B4A-8EF7-3A3094FE7E3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5" name="Group 684">
            <a:extLst>
              <a:ext uri="{FF2B5EF4-FFF2-40B4-BE49-F238E27FC236}">
                <a16:creationId xmlns:a16="http://schemas.microsoft.com/office/drawing/2014/main" id="{97DD9FC2-2768-B548-BC73-9F8C7AAA089E}"/>
              </a:ext>
            </a:extLst>
          </p:cNvPr>
          <p:cNvGrpSpPr/>
          <p:nvPr/>
        </p:nvGrpSpPr>
        <p:grpSpPr>
          <a:xfrm>
            <a:off x="1475148" y="3579969"/>
            <a:ext cx="332142" cy="273743"/>
            <a:chOff x="2423521" y="4088301"/>
            <a:chExt cx="346849" cy="288898"/>
          </a:xfrm>
        </p:grpSpPr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6FD0B64A-B721-6D40-A0EE-A01032B00A5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7" name="TextBox 686">
              <a:extLst>
                <a:ext uri="{FF2B5EF4-FFF2-40B4-BE49-F238E27FC236}">
                  <a16:creationId xmlns:a16="http://schemas.microsoft.com/office/drawing/2014/main" id="{594BEFF3-1B6D-3D4C-BB85-40DC2FF4DAAE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A2A9325A-937F-4049-941E-EE613714EA5E}"/>
              </a:ext>
            </a:extLst>
          </p:cNvPr>
          <p:cNvGrpSpPr/>
          <p:nvPr/>
        </p:nvGrpSpPr>
        <p:grpSpPr>
          <a:xfrm>
            <a:off x="1799683" y="3579969"/>
            <a:ext cx="332142" cy="273743"/>
            <a:chOff x="2423521" y="4088301"/>
            <a:chExt cx="346849" cy="288898"/>
          </a:xfrm>
        </p:grpSpPr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314EB5EB-0882-CE4E-81AF-A33593D97E5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90" name="TextBox 689">
              <a:extLst>
                <a:ext uri="{FF2B5EF4-FFF2-40B4-BE49-F238E27FC236}">
                  <a16:creationId xmlns:a16="http://schemas.microsoft.com/office/drawing/2014/main" id="{B09B6387-0719-EB42-936D-B56C6F9986F9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B55F23EE-FDB5-C34C-A455-566322F34D20}"/>
              </a:ext>
            </a:extLst>
          </p:cNvPr>
          <p:cNvGrpSpPr/>
          <p:nvPr/>
        </p:nvGrpSpPr>
        <p:grpSpPr>
          <a:xfrm>
            <a:off x="2224849" y="3268965"/>
            <a:ext cx="276302" cy="266716"/>
            <a:chOff x="2449553" y="4088301"/>
            <a:chExt cx="288536" cy="281482"/>
          </a:xfrm>
        </p:grpSpPr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D31BAF8E-7266-5F46-8C36-B99FA29B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C3EABFDB-9B3C-1E4C-8585-4C4C74B650E7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9CE487A5-6336-624E-B8C0-4765A78C6E2C}"/>
              </a:ext>
            </a:extLst>
          </p:cNvPr>
          <p:cNvGrpSpPr/>
          <p:nvPr/>
        </p:nvGrpSpPr>
        <p:grpSpPr>
          <a:xfrm>
            <a:off x="2566498" y="3275365"/>
            <a:ext cx="276302" cy="266716"/>
            <a:chOff x="2449553" y="4088301"/>
            <a:chExt cx="288536" cy="28148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6207769-9E66-3D44-91B4-72AD80E82F0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6A171612-51FC-274D-852C-350D9EBEC7A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5" name="Group 704">
            <a:extLst>
              <a:ext uri="{FF2B5EF4-FFF2-40B4-BE49-F238E27FC236}">
                <a16:creationId xmlns:a16="http://schemas.microsoft.com/office/drawing/2014/main" id="{FF3682D7-71C2-2447-A18C-B21CF3B69B6C}"/>
              </a:ext>
            </a:extLst>
          </p:cNvPr>
          <p:cNvGrpSpPr/>
          <p:nvPr/>
        </p:nvGrpSpPr>
        <p:grpSpPr>
          <a:xfrm>
            <a:off x="2908147" y="3281765"/>
            <a:ext cx="276302" cy="266716"/>
            <a:chOff x="2449553" y="4088301"/>
            <a:chExt cx="288536" cy="281482"/>
          </a:xfrm>
        </p:grpSpPr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A4F95B65-4B30-D14E-88DE-5C1609784BE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21738334-DF37-D744-823E-7CA05888842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8" name="Group 707">
            <a:extLst>
              <a:ext uri="{FF2B5EF4-FFF2-40B4-BE49-F238E27FC236}">
                <a16:creationId xmlns:a16="http://schemas.microsoft.com/office/drawing/2014/main" id="{356BE553-AF45-914E-A5C3-C790F91C4B8F}"/>
              </a:ext>
            </a:extLst>
          </p:cNvPr>
          <p:cNvGrpSpPr/>
          <p:nvPr/>
        </p:nvGrpSpPr>
        <p:grpSpPr>
          <a:xfrm>
            <a:off x="2257819" y="3576748"/>
            <a:ext cx="276302" cy="266716"/>
            <a:chOff x="2449553" y="4088301"/>
            <a:chExt cx="288536" cy="281482"/>
          </a:xfrm>
        </p:grpSpPr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4597C7D8-D872-C24C-AC3E-8BF32F9CA0F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49BD91FD-C6AE-8644-9091-6C52BED1475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A8895A31-40C9-F74D-8431-02AF07771B05}"/>
              </a:ext>
            </a:extLst>
          </p:cNvPr>
          <p:cNvGrpSpPr/>
          <p:nvPr/>
        </p:nvGrpSpPr>
        <p:grpSpPr>
          <a:xfrm>
            <a:off x="2599468" y="3583148"/>
            <a:ext cx="276302" cy="266716"/>
            <a:chOff x="2449553" y="4088301"/>
            <a:chExt cx="288536" cy="281482"/>
          </a:xfrm>
        </p:grpSpPr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E85F1DD-7BAB-114F-90EA-AB8E3E348CA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47D868C0-DEDE-CC4B-8BFC-BAFFE4398DE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6166D693-05EE-6842-9BF3-11ADC284AA13}"/>
              </a:ext>
            </a:extLst>
          </p:cNvPr>
          <p:cNvGrpSpPr/>
          <p:nvPr/>
        </p:nvGrpSpPr>
        <p:grpSpPr>
          <a:xfrm>
            <a:off x="2941117" y="3589548"/>
            <a:ext cx="276302" cy="266716"/>
            <a:chOff x="2449553" y="4088301"/>
            <a:chExt cx="288536" cy="281482"/>
          </a:xfrm>
        </p:grpSpPr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9E0A3508-D4E0-0A45-8295-0090D082F3B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7CA68982-31FA-6B43-B5C2-ACE8C07CA2D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9D2E4B67-C092-3947-9CAF-0157A3D53B5B}"/>
              </a:ext>
            </a:extLst>
          </p:cNvPr>
          <p:cNvGrpSpPr/>
          <p:nvPr/>
        </p:nvGrpSpPr>
        <p:grpSpPr>
          <a:xfrm>
            <a:off x="2992677" y="4032197"/>
            <a:ext cx="276302" cy="266716"/>
            <a:chOff x="2449553" y="4088301"/>
            <a:chExt cx="288536" cy="281482"/>
          </a:xfrm>
        </p:grpSpPr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39D4F101-9932-7345-9FEA-F1DF939932A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9" name="TextBox 718">
              <a:extLst>
                <a:ext uri="{FF2B5EF4-FFF2-40B4-BE49-F238E27FC236}">
                  <a16:creationId xmlns:a16="http://schemas.microsoft.com/office/drawing/2014/main" id="{7AF05746-2D19-344C-AFC8-B8D814084CB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722" name="TextBox 721">
            <a:extLst>
              <a:ext uri="{FF2B5EF4-FFF2-40B4-BE49-F238E27FC236}">
                <a16:creationId xmlns:a16="http://schemas.microsoft.com/office/drawing/2014/main" id="{2CFC1C98-5C1F-7544-84E1-7CFE40B420C2}"/>
              </a:ext>
            </a:extLst>
          </p:cNvPr>
          <p:cNvSpPr txBox="1"/>
          <p:nvPr/>
        </p:nvSpPr>
        <p:spPr>
          <a:xfrm>
            <a:off x="131113" y="4737828"/>
            <a:ext cx="2184552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725" name="TextBox 724">
            <a:extLst>
              <a:ext uri="{FF2B5EF4-FFF2-40B4-BE49-F238E27FC236}">
                <a16:creationId xmlns:a16="http://schemas.microsoft.com/office/drawing/2014/main" id="{C1BE4A7C-A248-2C42-AB5D-74C085C2C420}"/>
              </a:ext>
            </a:extLst>
          </p:cNvPr>
          <p:cNvSpPr txBox="1"/>
          <p:nvPr/>
        </p:nvSpPr>
        <p:spPr>
          <a:xfrm>
            <a:off x="2392188" y="4760285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629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E29C4513-1196-E04C-AD82-05DC2294B275}"/>
              </a:ext>
            </a:extLst>
          </p:cNvPr>
          <p:cNvSpPr txBox="1"/>
          <p:nvPr/>
        </p:nvSpPr>
        <p:spPr>
          <a:xfrm>
            <a:off x="4517870" y="4791079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246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939CE66A-04D2-D04C-AA40-C19089BB31E4}"/>
              </a:ext>
            </a:extLst>
          </p:cNvPr>
          <p:cNvSpPr txBox="1"/>
          <p:nvPr/>
        </p:nvSpPr>
        <p:spPr>
          <a:xfrm>
            <a:off x="4900224" y="1195747"/>
            <a:ext cx="462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210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7E9F8DA6-4E17-4B46-AB47-07D4F44E75E9}"/>
              </a:ext>
            </a:extLst>
          </p:cNvPr>
          <p:cNvSpPr txBox="1"/>
          <p:nvPr/>
        </p:nvSpPr>
        <p:spPr>
          <a:xfrm>
            <a:off x="4094414" y="2208546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200</a:t>
            </a: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9D6F2E13-E1CD-AA45-8711-4B493754711C}"/>
              </a:ext>
            </a:extLst>
          </p:cNvPr>
          <p:cNvSpPr txBox="1"/>
          <p:nvPr/>
        </p:nvSpPr>
        <p:spPr>
          <a:xfrm>
            <a:off x="4972411" y="221295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10</a:t>
            </a:r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EB6E19A6-A505-0E4B-8999-2AED026A781B}"/>
              </a:ext>
            </a:extLst>
          </p:cNvPr>
          <p:cNvSpPr txBox="1"/>
          <p:nvPr/>
        </p:nvSpPr>
        <p:spPr>
          <a:xfrm>
            <a:off x="5890649" y="221828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0</a:t>
            </a:r>
          </a:p>
        </p:txBody>
      </p:sp>
      <p:sp>
        <p:nvSpPr>
          <p:cNvPr id="733" name="TextBox 732">
            <a:extLst>
              <a:ext uri="{FF2B5EF4-FFF2-40B4-BE49-F238E27FC236}">
                <a16:creationId xmlns:a16="http://schemas.microsoft.com/office/drawing/2014/main" id="{58489D18-6109-904F-8D3F-691B79D6B23A}"/>
              </a:ext>
            </a:extLst>
          </p:cNvPr>
          <p:cNvSpPr txBox="1"/>
          <p:nvPr/>
        </p:nvSpPr>
        <p:spPr>
          <a:xfrm>
            <a:off x="4670590" y="2800169"/>
            <a:ext cx="875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467 \ 2 =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97495057-6F19-9546-9C90-91C686E70A55}"/>
              </a:ext>
            </a:extLst>
          </p:cNvPr>
          <p:cNvSpPr txBox="1"/>
          <p:nvPr/>
        </p:nvSpPr>
        <p:spPr>
          <a:xfrm>
            <a:off x="4791040" y="3026767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233 r 1</a:t>
            </a:r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97782C66-186C-7F40-9DA1-80BE6A28F6DB}"/>
              </a:ext>
            </a:extLst>
          </p:cNvPr>
          <p:cNvSpPr txBox="1"/>
          <p:nvPr/>
        </p:nvSpPr>
        <p:spPr>
          <a:xfrm>
            <a:off x="4037213" y="4059466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200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782C7C97-7090-7E49-9BB6-924921BB8CF1}"/>
              </a:ext>
            </a:extLst>
          </p:cNvPr>
          <p:cNvSpPr txBox="1"/>
          <p:nvPr/>
        </p:nvSpPr>
        <p:spPr>
          <a:xfrm>
            <a:off x="4989656" y="405350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30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E256AF93-E475-DC4E-9486-18E2497786DC}"/>
              </a:ext>
            </a:extLst>
          </p:cNvPr>
          <p:cNvSpPr txBox="1"/>
          <p:nvPr/>
        </p:nvSpPr>
        <p:spPr>
          <a:xfrm>
            <a:off x="5770100" y="403776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3 r 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B947DF70-41F3-394C-9638-18EEBFE0639C}"/>
              </a:ext>
            </a:extLst>
          </p:cNvPr>
          <p:cNvSpPr txBox="1"/>
          <p:nvPr/>
        </p:nvSpPr>
        <p:spPr>
          <a:xfrm>
            <a:off x="3605" y="5302028"/>
            <a:ext cx="2721543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flexible partitioning.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FDCE418-6FFB-874F-BC48-FE7D397CED81}"/>
              </a:ext>
            </a:extLst>
          </p:cNvPr>
          <p:cNvGrpSpPr/>
          <p:nvPr/>
        </p:nvGrpSpPr>
        <p:grpSpPr>
          <a:xfrm>
            <a:off x="235169" y="5815650"/>
            <a:ext cx="2483207" cy="1679826"/>
            <a:chOff x="2441097" y="2778644"/>
            <a:chExt cx="2391161" cy="1501620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0B9934A-AACB-0942-8B6D-257780D58CAA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65567BFD-CF61-874E-833A-DA11CFFDFDCF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4A94F17-3DC2-194C-8168-D4A8AF04AE9A}"/>
                </a:ext>
              </a:extLst>
            </p:cNvPr>
            <p:cNvCxnSpPr>
              <a:cxnSpLocks/>
              <a:stCxn id="225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086ECBE-4719-0746-960A-FADCF5D4195B}"/>
                </a:ext>
              </a:extLst>
            </p:cNvPr>
            <p:cNvCxnSpPr>
              <a:cxnSpLocks/>
              <a:stCxn id="225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B6FC484-A5AF-F44D-ADA9-97729D49878D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690581F0-0F18-F841-94CA-60119EDBC255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1106EB6-CEFF-C54A-8264-988517C34833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2BF9F1CF-8801-124F-9B3B-2EA859A86F68}"/>
                </a:ext>
              </a:extLst>
            </p:cNvPr>
            <p:cNvSpPr txBox="1"/>
            <p:nvPr/>
          </p:nvSpPr>
          <p:spPr>
            <a:xfrm>
              <a:off x="2441097" y="3829911"/>
              <a:ext cx="765927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600 </a:t>
              </a:r>
              <a:r>
                <a:rPr lang="en-PH" sz="1100" dirty="0">
                  <a:latin typeface="Master The Curriculum" pitchFamily="2" charset="0"/>
                </a:rPr>
                <a:t>÷ 6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2D8ED788-2818-D64F-9671-6E2074862869}"/>
                </a:ext>
              </a:extLst>
            </p:cNvPr>
            <p:cNvSpPr txBox="1"/>
            <p:nvPr/>
          </p:nvSpPr>
          <p:spPr>
            <a:xfrm>
              <a:off x="3318158" y="3849825"/>
              <a:ext cx="735055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120 </a:t>
              </a:r>
              <a:r>
                <a:rPr lang="en-PH" sz="1100" dirty="0">
                  <a:latin typeface="Master The Curriculum" pitchFamily="2" charset="0"/>
                </a:rPr>
                <a:t>÷ 6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AED1EAF-87F4-7E41-B2BB-A9B35E323681}"/>
                </a:ext>
              </a:extLst>
            </p:cNvPr>
            <p:cNvSpPr txBox="1"/>
            <p:nvPr/>
          </p:nvSpPr>
          <p:spPr>
            <a:xfrm>
              <a:off x="4165951" y="3829911"/>
              <a:ext cx="599219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6 </a:t>
              </a:r>
              <a:r>
                <a:rPr lang="en-PH" sz="1100" dirty="0">
                  <a:latin typeface="Master The Curriculum" pitchFamily="2" charset="0"/>
                </a:rPr>
                <a:t>÷ 6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C90D07CB-E52D-6D48-8A67-B347F3E034E0}"/>
                </a:ext>
              </a:extLst>
            </p:cNvPr>
            <p:cNvSpPr txBox="1"/>
            <p:nvPr/>
          </p:nvSpPr>
          <p:spPr>
            <a:xfrm>
              <a:off x="3223277" y="2892227"/>
              <a:ext cx="741230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726 </a:t>
              </a:r>
              <a:r>
                <a:rPr lang="en-PH" sz="1100" dirty="0">
                  <a:latin typeface="Master The Curriculum" pitchFamily="2" charset="0"/>
                </a:rPr>
                <a:t>÷ 6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</p:grpSp>
      <p:sp>
        <p:nvSpPr>
          <p:cNvPr id="389" name="Rectangle 388">
            <a:extLst>
              <a:ext uri="{FF2B5EF4-FFF2-40B4-BE49-F238E27FC236}">
                <a16:creationId xmlns:a16="http://schemas.microsoft.com/office/drawing/2014/main" id="{1C547042-405B-3247-8C5F-6553D635BA45}"/>
              </a:ext>
            </a:extLst>
          </p:cNvPr>
          <p:cNvSpPr/>
          <p:nvPr/>
        </p:nvSpPr>
        <p:spPr>
          <a:xfrm>
            <a:off x="178309" y="8001292"/>
            <a:ext cx="6538416" cy="90866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AA6B4678-1C60-944C-B289-B40EA398C8B8}"/>
              </a:ext>
            </a:extLst>
          </p:cNvPr>
          <p:cNvSpPr txBox="1"/>
          <p:nvPr/>
        </p:nvSpPr>
        <p:spPr>
          <a:xfrm>
            <a:off x="131113" y="8079514"/>
            <a:ext cx="2184552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2FD1B2D7-57A0-F74A-A78B-1E473945014A}"/>
              </a:ext>
            </a:extLst>
          </p:cNvPr>
          <p:cNvSpPr txBox="1"/>
          <p:nvPr/>
        </p:nvSpPr>
        <p:spPr>
          <a:xfrm>
            <a:off x="4517870" y="8132765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346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9ACB9836-193B-A34B-B993-EE66BF250701}"/>
              </a:ext>
            </a:extLst>
          </p:cNvPr>
          <p:cNvSpPr/>
          <p:nvPr/>
        </p:nvSpPr>
        <p:spPr>
          <a:xfrm>
            <a:off x="178308" y="5302682"/>
            <a:ext cx="6538416" cy="25225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3897ECBF-30E3-664B-A039-595E6248BF2E}"/>
              </a:ext>
            </a:extLst>
          </p:cNvPr>
          <p:cNvSpPr txBox="1"/>
          <p:nvPr/>
        </p:nvSpPr>
        <p:spPr>
          <a:xfrm>
            <a:off x="3268979" y="4783829"/>
            <a:ext cx="66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314 r 1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3E122F73-FFAF-B249-B44D-C8EBECC1ECA4}"/>
              </a:ext>
            </a:extLst>
          </p:cNvPr>
          <p:cNvSpPr txBox="1"/>
          <p:nvPr/>
        </p:nvSpPr>
        <p:spPr>
          <a:xfrm>
            <a:off x="5435681" y="4797537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123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123200DA-529D-8640-A3EF-06F4B6016D31}"/>
              </a:ext>
            </a:extLst>
          </p:cNvPr>
          <p:cNvSpPr txBox="1"/>
          <p:nvPr/>
        </p:nvSpPr>
        <p:spPr>
          <a:xfrm>
            <a:off x="2342387" y="8132765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980 \ 4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B3A7DBA-BF8F-7D48-AE41-F5F04FAF3D48}"/>
              </a:ext>
            </a:extLst>
          </p:cNvPr>
          <p:cNvSpPr txBox="1"/>
          <p:nvPr/>
        </p:nvSpPr>
        <p:spPr>
          <a:xfrm>
            <a:off x="1205708" y="6146801"/>
            <a:ext cx="45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221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B09C5945-0314-504D-839C-24AC75A42811}"/>
              </a:ext>
            </a:extLst>
          </p:cNvPr>
          <p:cNvSpPr txBox="1"/>
          <p:nvPr/>
        </p:nvSpPr>
        <p:spPr>
          <a:xfrm>
            <a:off x="381316" y="7194387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100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33D4E43F-CC3A-174A-9D7C-8285EB6409A1}"/>
              </a:ext>
            </a:extLst>
          </p:cNvPr>
          <p:cNvSpPr txBox="1"/>
          <p:nvPr/>
        </p:nvSpPr>
        <p:spPr>
          <a:xfrm>
            <a:off x="1244554" y="720753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20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B78684FD-6731-6943-A7C0-B704C16F3F73}"/>
              </a:ext>
            </a:extLst>
          </p:cNvPr>
          <p:cNvSpPr txBox="1"/>
          <p:nvPr/>
        </p:nvSpPr>
        <p:spPr>
          <a:xfrm>
            <a:off x="2211436" y="7167599"/>
            <a:ext cx="253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EE160AD7-06F3-0247-8EFF-08615B73AC0D}"/>
              </a:ext>
            </a:extLst>
          </p:cNvPr>
          <p:cNvSpPr txBox="1"/>
          <p:nvPr/>
        </p:nvSpPr>
        <p:spPr>
          <a:xfrm>
            <a:off x="3447516" y="8147849"/>
            <a:ext cx="476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7D9BF5-DB98-4F4B-8169-2EC10054914D}"/>
              </a:ext>
            </a:extLst>
          </p:cNvPr>
          <p:cNvSpPr txBox="1"/>
          <p:nvPr/>
        </p:nvSpPr>
        <p:spPr>
          <a:xfrm>
            <a:off x="1989876" y="8589659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aster The Curriculum" pitchFamily="2" charset="0"/>
              </a:rPr>
              <a:t>800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F5C9D129-9097-5241-A51D-4D80397EA0B7}"/>
              </a:ext>
            </a:extLst>
          </p:cNvPr>
          <p:cNvSpPr txBox="1"/>
          <p:nvPr/>
        </p:nvSpPr>
        <p:spPr>
          <a:xfrm>
            <a:off x="2381539" y="8589660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aster The Curriculum" pitchFamily="2" charset="0"/>
              </a:rPr>
              <a:t>160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9C0825FB-8C5E-F745-96E9-6926E55B3996}"/>
              </a:ext>
            </a:extLst>
          </p:cNvPr>
          <p:cNvSpPr txBox="1"/>
          <p:nvPr/>
        </p:nvSpPr>
        <p:spPr>
          <a:xfrm>
            <a:off x="2712939" y="8589659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aster The Curriculum" pitchFamily="2" charset="0"/>
              </a:rPr>
              <a:t>20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E17D2A-6235-0D41-8A69-11A8103EC398}"/>
              </a:ext>
            </a:extLst>
          </p:cNvPr>
          <p:cNvCxnSpPr/>
          <p:nvPr/>
        </p:nvCxnSpPr>
        <p:spPr>
          <a:xfrm flipH="1">
            <a:off x="2315665" y="8422725"/>
            <a:ext cx="149367" cy="17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C44F7DE0-2FF3-6F4C-B88F-9277073A3F97}"/>
              </a:ext>
            </a:extLst>
          </p:cNvPr>
          <p:cNvCxnSpPr>
            <a:cxnSpLocks/>
          </p:cNvCxnSpPr>
          <p:nvPr/>
        </p:nvCxnSpPr>
        <p:spPr>
          <a:xfrm>
            <a:off x="2611801" y="8414631"/>
            <a:ext cx="0" cy="18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3A44C799-6B46-8345-9004-EA7509FB6E5E}"/>
              </a:ext>
            </a:extLst>
          </p:cNvPr>
          <p:cNvCxnSpPr>
            <a:cxnSpLocks/>
          </p:cNvCxnSpPr>
          <p:nvPr/>
        </p:nvCxnSpPr>
        <p:spPr>
          <a:xfrm>
            <a:off x="2705797" y="8414631"/>
            <a:ext cx="126103" cy="179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TextBox 529">
            <a:extLst>
              <a:ext uri="{FF2B5EF4-FFF2-40B4-BE49-F238E27FC236}">
                <a16:creationId xmlns:a16="http://schemas.microsoft.com/office/drawing/2014/main" id="{1B2E65C6-31F9-1F4F-B1E1-39625601D172}"/>
              </a:ext>
            </a:extLst>
          </p:cNvPr>
          <p:cNvSpPr txBox="1"/>
          <p:nvPr/>
        </p:nvSpPr>
        <p:spPr>
          <a:xfrm>
            <a:off x="5521140" y="8132765"/>
            <a:ext cx="433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173</a:t>
            </a:r>
          </a:p>
        </p:txBody>
      </p:sp>
      <p:graphicFrame>
        <p:nvGraphicFramePr>
          <p:cNvPr id="249" name="Table 248">
            <a:extLst>
              <a:ext uri="{FF2B5EF4-FFF2-40B4-BE49-F238E27FC236}">
                <a16:creationId xmlns:a16="http://schemas.microsoft.com/office/drawing/2014/main" id="{D43F78D3-7CE8-764B-88B7-70606FDBE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43462"/>
              </p:ext>
            </p:extLst>
          </p:nvPr>
        </p:nvGraphicFramePr>
        <p:xfrm>
          <a:off x="3017494" y="5434015"/>
          <a:ext cx="2101965" cy="213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0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3396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6517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39138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798291"/>
                  </a:ext>
                </a:extLst>
              </a:tr>
            </a:tbl>
          </a:graphicData>
        </a:graphic>
      </p:graphicFrame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55F3040-5CF2-174B-AA8E-AEA1DE682198}"/>
              </a:ext>
            </a:extLst>
          </p:cNvPr>
          <p:cNvGrpSpPr/>
          <p:nvPr/>
        </p:nvGrpSpPr>
        <p:grpSpPr>
          <a:xfrm>
            <a:off x="3178165" y="5763777"/>
            <a:ext cx="404278" cy="262837"/>
            <a:chOff x="2373975" y="4088301"/>
            <a:chExt cx="422179" cy="277388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9030DF8-6376-C44F-9008-5D91B4571A6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6A6337EC-AED8-224F-84F9-F209D2ACCC28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E977103-1057-1B43-98A6-D101440BBA22}"/>
              </a:ext>
            </a:extLst>
          </p:cNvPr>
          <p:cNvGrpSpPr/>
          <p:nvPr/>
        </p:nvGrpSpPr>
        <p:grpSpPr>
          <a:xfrm>
            <a:off x="3191034" y="6074994"/>
            <a:ext cx="404278" cy="262837"/>
            <a:chOff x="2373975" y="4088301"/>
            <a:chExt cx="422179" cy="277388"/>
          </a:xfrm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44F72704-A404-9243-BBD8-1EA17ACFAAE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D110E1A1-EB3E-9C4B-A93A-FAB9D1EB35CA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174B5A1-8BEF-644F-ACC1-ED567139510E}"/>
              </a:ext>
            </a:extLst>
          </p:cNvPr>
          <p:cNvGrpSpPr/>
          <p:nvPr/>
        </p:nvGrpSpPr>
        <p:grpSpPr>
          <a:xfrm>
            <a:off x="3203903" y="6386211"/>
            <a:ext cx="404278" cy="262837"/>
            <a:chOff x="2373975" y="4088301"/>
            <a:chExt cx="422179" cy="277388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7D260368-2320-5A46-A5BD-36795C4216D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37C06C82-5B22-FA40-A425-F0898CDA2BF9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F461E50-06AD-2149-9BCE-68A86E1DFFE7}"/>
              </a:ext>
            </a:extLst>
          </p:cNvPr>
          <p:cNvGrpSpPr/>
          <p:nvPr/>
        </p:nvGrpSpPr>
        <p:grpSpPr>
          <a:xfrm>
            <a:off x="3216772" y="6697428"/>
            <a:ext cx="404278" cy="262837"/>
            <a:chOff x="2373975" y="4088301"/>
            <a:chExt cx="422179" cy="277388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FDA59042-8B05-6F44-B1D8-703AEC6B786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45AF70A-1653-5542-88D3-936389B88A9A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DA32ACE-4E11-3E4F-943B-AEB018ECDE45}"/>
              </a:ext>
            </a:extLst>
          </p:cNvPr>
          <p:cNvGrpSpPr/>
          <p:nvPr/>
        </p:nvGrpSpPr>
        <p:grpSpPr>
          <a:xfrm>
            <a:off x="3229641" y="7008645"/>
            <a:ext cx="404278" cy="262837"/>
            <a:chOff x="2373975" y="4088301"/>
            <a:chExt cx="422179" cy="277388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879D3D3D-5F48-9C44-A587-D5A92A599A3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EAD5CA7E-078D-7843-8863-BB2B690F9FC7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47560AA-A0BF-BD45-A6D8-62AA1DB22CEA}"/>
              </a:ext>
            </a:extLst>
          </p:cNvPr>
          <p:cNvGrpSpPr/>
          <p:nvPr/>
        </p:nvGrpSpPr>
        <p:grpSpPr>
          <a:xfrm>
            <a:off x="3242510" y="7319862"/>
            <a:ext cx="404278" cy="262837"/>
            <a:chOff x="2373975" y="4088301"/>
            <a:chExt cx="422179" cy="277388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7935EB9F-1CBF-7840-AB00-5341C3BA411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727F52BE-B591-1D42-AF5D-175874B6A42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1371693-515D-D94A-BB75-E83783C322B4}"/>
              </a:ext>
            </a:extLst>
          </p:cNvPr>
          <p:cNvGrpSpPr/>
          <p:nvPr/>
        </p:nvGrpSpPr>
        <p:grpSpPr>
          <a:xfrm>
            <a:off x="3816513" y="5778089"/>
            <a:ext cx="332142" cy="273743"/>
            <a:chOff x="2423521" y="4088301"/>
            <a:chExt cx="346849" cy="288898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1B0229E5-630D-E24F-9098-57EEDAD3BC9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F9F000E0-C8A5-9842-8597-E0A5A6B4884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04A7ADA-A4AF-B54A-898C-DA8C486D3576}"/>
              </a:ext>
            </a:extLst>
          </p:cNvPr>
          <p:cNvGrpSpPr/>
          <p:nvPr/>
        </p:nvGrpSpPr>
        <p:grpSpPr>
          <a:xfrm>
            <a:off x="4139182" y="5776977"/>
            <a:ext cx="332142" cy="273743"/>
            <a:chOff x="2423521" y="4088301"/>
            <a:chExt cx="346849" cy="288898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742CB153-CF6E-AB44-9397-1F782E05045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AB020151-BBDA-E641-9941-0832779E7F4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4116E9F8-9B2B-C649-A4A9-4FA56D9E100E}"/>
              </a:ext>
            </a:extLst>
          </p:cNvPr>
          <p:cNvGrpSpPr/>
          <p:nvPr/>
        </p:nvGrpSpPr>
        <p:grpSpPr>
          <a:xfrm>
            <a:off x="3816513" y="6066138"/>
            <a:ext cx="332142" cy="273743"/>
            <a:chOff x="2423521" y="4088301"/>
            <a:chExt cx="346849" cy="288898"/>
          </a:xfrm>
        </p:grpSpPr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5B3D661-49BE-444B-AE0A-D5062739F5A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F4D5EF01-92BF-E045-9D6C-093CD6D7516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4FAA31C-2035-814C-AAF7-685915801D5E}"/>
              </a:ext>
            </a:extLst>
          </p:cNvPr>
          <p:cNvGrpSpPr/>
          <p:nvPr/>
        </p:nvGrpSpPr>
        <p:grpSpPr>
          <a:xfrm>
            <a:off x="4139182" y="6065026"/>
            <a:ext cx="332142" cy="273743"/>
            <a:chOff x="2423521" y="4088301"/>
            <a:chExt cx="346849" cy="288898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CFB20744-04D2-B24B-B7E4-BCA173DCA2B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D6BC54F6-CDAA-CB4E-B477-2E974E1FEA39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44BB5EA-40C2-2249-8EF7-AFBE06E427DA}"/>
              </a:ext>
            </a:extLst>
          </p:cNvPr>
          <p:cNvGrpSpPr/>
          <p:nvPr/>
        </p:nvGrpSpPr>
        <p:grpSpPr>
          <a:xfrm>
            <a:off x="3816513" y="6363387"/>
            <a:ext cx="332142" cy="273743"/>
            <a:chOff x="2423521" y="4088301"/>
            <a:chExt cx="346849" cy="288898"/>
          </a:xfrm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8DFEB871-9B44-8F4C-AE5B-B31ACBA6F26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DDE45951-4663-6549-A662-69E177D5792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1708C74-F32E-2042-829D-D2EEAB6D55CE}"/>
              </a:ext>
            </a:extLst>
          </p:cNvPr>
          <p:cNvGrpSpPr/>
          <p:nvPr/>
        </p:nvGrpSpPr>
        <p:grpSpPr>
          <a:xfrm>
            <a:off x="4139182" y="6362275"/>
            <a:ext cx="332142" cy="273743"/>
            <a:chOff x="2423521" y="4088301"/>
            <a:chExt cx="346849" cy="288898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CCC644D-B637-9141-9FC8-EC867E8B42B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4368F71C-DA56-C244-AC25-0938072D5C5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B09096D8-CA65-614C-BE7B-276F01DA98F0}"/>
              </a:ext>
            </a:extLst>
          </p:cNvPr>
          <p:cNvGrpSpPr/>
          <p:nvPr/>
        </p:nvGrpSpPr>
        <p:grpSpPr>
          <a:xfrm>
            <a:off x="3816513" y="6660636"/>
            <a:ext cx="332142" cy="273743"/>
            <a:chOff x="2423521" y="4088301"/>
            <a:chExt cx="346849" cy="288898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13C4234-034F-0145-8D83-DF3D2B1C701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E0190B1-B28A-1543-9CC0-B71D947D6C2C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C2207DE-7B30-E740-BC33-39FD14F683F4}"/>
              </a:ext>
            </a:extLst>
          </p:cNvPr>
          <p:cNvGrpSpPr/>
          <p:nvPr/>
        </p:nvGrpSpPr>
        <p:grpSpPr>
          <a:xfrm>
            <a:off x="4139182" y="6659524"/>
            <a:ext cx="332142" cy="273743"/>
            <a:chOff x="2423521" y="4088301"/>
            <a:chExt cx="346849" cy="288898"/>
          </a:xfrm>
        </p:grpSpPr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2505393-3EC7-BF48-A95F-8C24BEBA34E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03C2E366-245C-794A-B1AC-F75AF1D3DA4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0C8703F-08A6-DF4A-B6B8-BE1EF7ABD284}"/>
              </a:ext>
            </a:extLst>
          </p:cNvPr>
          <p:cNvGrpSpPr/>
          <p:nvPr/>
        </p:nvGrpSpPr>
        <p:grpSpPr>
          <a:xfrm>
            <a:off x="3816513" y="6957885"/>
            <a:ext cx="332142" cy="273743"/>
            <a:chOff x="2423521" y="4088301"/>
            <a:chExt cx="346849" cy="288898"/>
          </a:xfrm>
        </p:grpSpPr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979DF47-60DB-344E-A26A-4BB53BF3CEC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838E3ED-418D-AA41-AAA6-D51F2790E21E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F4D7BF5-EA6D-DF4B-B431-711B196D4C22}"/>
              </a:ext>
            </a:extLst>
          </p:cNvPr>
          <p:cNvGrpSpPr/>
          <p:nvPr/>
        </p:nvGrpSpPr>
        <p:grpSpPr>
          <a:xfrm>
            <a:off x="4139182" y="6956773"/>
            <a:ext cx="332142" cy="273743"/>
            <a:chOff x="2423521" y="4088301"/>
            <a:chExt cx="346849" cy="288898"/>
          </a:xfrm>
        </p:grpSpPr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F83355E1-CB1C-6E4F-B230-9C09783BE94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62379318-8422-EA4C-B127-292166C4B32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3AB094B-94BA-A84B-9D5A-E0C35219F0E3}"/>
              </a:ext>
            </a:extLst>
          </p:cNvPr>
          <p:cNvGrpSpPr/>
          <p:nvPr/>
        </p:nvGrpSpPr>
        <p:grpSpPr>
          <a:xfrm>
            <a:off x="3816513" y="7283602"/>
            <a:ext cx="332142" cy="273743"/>
            <a:chOff x="2423521" y="4088301"/>
            <a:chExt cx="346849" cy="288898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299BB5A0-CAD0-1E46-97B6-D16A3E13BEC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9FE262B7-6080-9242-B584-88CD7E4C57A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3599ED4-C3C6-ED48-BF1A-5217BC92E440}"/>
              </a:ext>
            </a:extLst>
          </p:cNvPr>
          <p:cNvGrpSpPr/>
          <p:nvPr/>
        </p:nvGrpSpPr>
        <p:grpSpPr>
          <a:xfrm>
            <a:off x="4139182" y="7282490"/>
            <a:ext cx="332142" cy="273743"/>
            <a:chOff x="2423521" y="4088301"/>
            <a:chExt cx="346849" cy="288898"/>
          </a:xfrm>
        </p:grpSpPr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2A701E91-AF77-424C-8941-8F930DF0CCF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8110C37B-BDD5-264A-9E43-3AB2E5723656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98D9542-19A1-4D4A-BEBE-326215C0D29A}"/>
              </a:ext>
            </a:extLst>
          </p:cNvPr>
          <p:cNvGrpSpPr/>
          <p:nvPr/>
        </p:nvGrpSpPr>
        <p:grpSpPr>
          <a:xfrm>
            <a:off x="4673972" y="5768924"/>
            <a:ext cx="276302" cy="266716"/>
            <a:chOff x="2449553" y="4088301"/>
            <a:chExt cx="288536" cy="281482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7E9A807-D15F-C446-84AA-400F0DF7DEE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D3E2601D-B863-BB4D-AD9B-A5974C0847CE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FE09FD8D-C656-F94F-9093-CE018BB0E2A6}"/>
              </a:ext>
            </a:extLst>
          </p:cNvPr>
          <p:cNvGrpSpPr/>
          <p:nvPr/>
        </p:nvGrpSpPr>
        <p:grpSpPr>
          <a:xfrm>
            <a:off x="4676651" y="6069391"/>
            <a:ext cx="276302" cy="266716"/>
            <a:chOff x="2449553" y="4088301"/>
            <a:chExt cx="288536" cy="281482"/>
          </a:xfrm>
        </p:grpSpPr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C1A38671-DBE2-D448-B6E7-55088FCC6F9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958BDA97-BF89-4149-B6DC-AB77428C72A2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1A1B1512-E05E-1143-BA23-468F74B8A197}"/>
              </a:ext>
            </a:extLst>
          </p:cNvPr>
          <p:cNvGrpSpPr/>
          <p:nvPr/>
        </p:nvGrpSpPr>
        <p:grpSpPr>
          <a:xfrm>
            <a:off x="4679330" y="6369858"/>
            <a:ext cx="276302" cy="266716"/>
            <a:chOff x="2449553" y="4088301"/>
            <a:chExt cx="288536" cy="281482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0776E3F-2E01-4A48-96EC-A2747086945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447BA432-A03F-9748-AC36-BB4C4DE0C93C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FD0E03B3-C684-0240-B271-59CAEE4C4FF9}"/>
              </a:ext>
            </a:extLst>
          </p:cNvPr>
          <p:cNvGrpSpPr/>
          <p:nvPr/>
        </p:nvGrpSpPr>
        <p:grpSpPr>
          <a:xfrm>
            <a:off x="4682009" y="6670325"/>
            <a:ext cx="276302" cy="266716"/>
            <a:chOff x="2449553" y="4088301"/>
            <a:chExt cx="288536" cy="281482"/>
          </a:xfrm>
        </p:grpSpPr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A671F5B-CF69-1E46-80FE-0967936C52B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C128E96E-3AA5-8C4E-8A96-B83AE88CE34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57F0C1BA-B41B-BC4F-A5CC-E836D2E4BEE3}"/>
              </a:ext>
            </a:extLst>
          </p:cNvPr>
          <p:cNvGrpSpPr/>
          <p:nvPr/>
        </p:nvGrpSpPr>
        <p:grpSpPr>
          <a:xfrm>
            <a:off x="4684688" y="6970792"/>
            <a:ext cx="276302" cy="266716"/>
            <a:chOff x="2449553" y="4088301"/>
            <a:chExt cx="288536" cy="281482"/>
          </a:xfrm>
        </p:grpSpPr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063A0F87-E7EE-EA48-8C01-2E02C592E72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6F976D03-953B-FB4B-B490-3390CBF2C6FB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65502D4-0600-DA4A-970C-4349C2D23193}"/>
              </a:ext>
            </a:extLst>
          </p:cNvPr>
          <p:cNvGrpSpPr/>
          <p:nvPr/>
        </p:nvGrpSpPr>
        <p:grpSpPr>
          <a:xfrm>
            <a:off x="4687367" y="7271259"/>
            <a:ext cx="276302" cy="266716"/>
            <a:chOff x="2449553" y="4088301"/>
            <a:chExt cx="288536" cy="281482"/>
          </a:xfrm>
        </p:grpSpPr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D55186FF-3101-F941-9410-2C9E228B716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8A35F785-DD89-FC4D-9280-D785AC09A0E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6318364" y="158438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5(R)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14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920" y="134911"/>
            <a:ext cx="6657029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09" name="Rectangle 908"/>
          <p:cNvSpPr/>
          <p:nvPr/>
        </p:nvSpPr>
        <p:spPr>
          <a:xfrm>
            <a:off x="178311" y="786913"/>
            <a:ext cx="6538416" cy="181360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aphicFrame>
        <p:nvGraphicFramePr>
          <p:cNvPr id="358" name="Table 357">
            <a:extLst>
              <a:ext uri="{FF2B5EF4-FFF2-40B4-BE49-F238E27FC236}">
                <a16:creationId xmlns:a16="http://schemas.microsoft.com/office/drawing/2014/main" id="{899A3A9A-57B0-7249-81D3-61D59165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67144"/>
              </p:ext>
            </p:extLst>
          </p:nvPr>
        </p:nvGraphicFramePr>
        <p:xfrm>
          <a:off x="607949" y="1106616"/>
          <a:ext cx="2513601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415347"/>
                  </a:ext>
                </a:extLst>
              </a:tr>
            </a:tbl>
          </a:graphicData>
        </a:graphic>
      </p:graphicFrame>
      <p:grpSp>
        <p:nvGrpSpPr>
          <p:cNvPr id="360" name="Group 359">
            <a:extLst>
              <a:ext uri="{FF2B5EF4-FFF2-40B4-BE49-F238E27FC236}">
                <a16:creationId xmlns:a16="http://schemas.microsoft.com/office/drawing/2014/main" id="{255CB6E9-E884-A245-949D-2577A18253E3}"/>
              </a:ext>
            </a:extLst>
          </p:cNvPr>
          <p:cNvGrpSpPr/>
          <p:nvPr/>
        </p:nvGrpSpPr>
        <p:grpSpPr>
          <a:xfrm>
            <a:off x="617103" y="1436176"/>
            <a:ext cx="404278" cy="262837"/>
            <a:chOff x="2373975" y="4088301"/>
            <a:chExt cx="422179" cy="277388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F203F79-1962-B740-8625-1558C69E72B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7A55AC58-9AB6-3E47-BEAE-DEF4CC6ED6A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11FB01E9-1CAC-A448-B84A-582DCB46BF4E}"/>
              </a:ext>
            </a:extLst>
          </p:cNvPr>
          <p:cNvGrpSpPr/>
          <p:nvPr/>
        </p:nvGrpSpPr>
        <p:grpSpPr>
          <a:xfrm>
            <a:off x="3939801" y="851152"/>
            <a:ext cx="2472204" cy="1679826"/>
            <a:chOff x="2451692" y="2778644"/>
            <a:chExt cx="2380566" cy="1501620"/>
          </a:xfrm>
        </p:grpSpPr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EC03CC87-DF67-C548-9B74-3A5B911A833B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0BFC7729-8AB1-EF47-B746-2FDE67EA1E1D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725FBD5C-94EF-DE45-82E9-64A7BE3519ED}"/>
                </a:ext>
              </a:extLst>
            </p:cNvPr>
            <p:cNvCxnSpPr>
              <a:cxnSpLocks/>
              <a:stCxn id="442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C575C3A-632D-B44F-9B08-DECB826D6FC3}"/>
                </a:ext>
              </a:extLst>
            </p:cNvPr>
            <p:cNvCxnSpPr>
              <a:cxnSpLocks/>
              <a:stCxn id="442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B6805EDA-3496-9A48-9B40-29FF6A7F3669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ED3A9B92-EB31-B146-9A6A-6DA06471AA02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03F2D20-6A0C-1545-AE9A-DCC6AAEE0B1F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</p:grpSp>
      <p:graphicFrame>
        <p:nvGraphicFramePr>
          <p:cNvPr id="453" name="Table 452">
            <a:extLst>
              <a:ext uri="{FF2B5EF4-FFF2-40B4-BE49-F238E27FC236}">
                <a16:creationId xmlns:a16="http://schemas.microsoft.com/office/drawing/2014/main" id="{6BA8A4E7-5547-CF43-B5A5-2B87A438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89043"/>
              </p:ext>
            </p:extLst>
          </p:nvPr>
        </p:nvGraphicFramePr>
        <p:xfrm>
          <a:off x="285751" y="3015788"/>
          <a:ext cx="298323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</a:tbl>
          </a:graphicData>
        </a:graphic>
      </p:graphicFrame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771AF8E-F59E-5A4E-91CC-E6B2BBC76257}"/>
              </a:ext>
            </a:extLst>
          </p:cNvPr>
          <p:cNvGrpSpPr/>
          <p:nvPr/>
        </p:nvGrpSpPr>
        <p:grpSpPr>
          <a:xfrm>
            <a:off x="285853" y="3333169"/>
            <a:ext cx="404278" cy="262837"/>
            <a:chOff x="2373975" y="4088301"/>
            <a:chExt cx="422179" cy="277388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B01C6716-9914-5D45-A05F-D6B2E48D7F8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FD783E26-830B-CE44-8A9B-9E8A1BC4298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65E66AB3-B75A-AE48-9FE9-E89A5C1101C1}"/>
              </a:ext>
            </a:extLst>
          </p:cNvPr>
          <p:cNvGrpSpPr/>
          <p:nvPr/>
        </p:nvGrpSpPr>
        <p:grpSpPr>
          <a:xfrm>
            <a:off x="3939802" y="2760324"/>
            <a:ext cx="2472204" cy="1679826"/>
            <a:chOff x="2451692" y="2778644"/>
            <a:chExt cx="2380566" cy="1501620"/>
          </a:xfrm>
        </p:grpSpPr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36198FC9-549C-3B42-AAA9-4CC69551F99E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8E6D6B1-ED27-B64B-8695-63233C570671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8142EDB-74C2-524B-AC27-F84FD6D6E936}"/>
                </a:ext>
              </a:extLst>
            </p:cNvPr>
            <p:cNvCxnSpPr>
              <a:cxnSpLocks/>
              <a:stCxn id="459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3B79BACC-BDE7-614F-BF68-BA0BB97F2EAE}"/>
                </a:ext>
              </a:extLst>
            </p:cNvPr>
            <p:cNvCxnSpPr>
              <a:cxnSpLocks/>
              <a:stCxn id="459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D625601-B7CB-D64D-84F3-C5EB3340639B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EED0D90C-6410-DB4C-B190-1FB3407CEBDE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1C47A241-55EA-BA49-8B5B-061DB07CB543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</p:grpSp>
      <p:sp>
        <p:nvSpPr>
          <p:cNvPr id="555" name="Rectangle 554">
            <a:extLst>
              <a:ext uri="{FF2B5EF4-FFF2-40B4-BE49-F238E27FC236}">
                <a16:creationId xmlns:a16="http://schemas.microsoft.com/office/drawing/2014/main" id="{50349730-416C-134C-9697-323A520E373F}"/>
              </a:ext>
            </a:extLst>
          </p:cNvPr>
          <p:cNvSpPr/>
          <p:nvPr/>
        </p:nvSpPr>
        <p:spPr>
          <a:xfrm>
            <a:off x="178311" y="2684401"/>
            <a:ext cx="6538416" cy="191725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3E347652-6C09-DB41-BF96-48E2B20EF248}"/>
              </a:ext>
            </a:extLst>
          </p:cNvPr>
          <p:cNvGrpSpPr/>
          <p:nvPr/>
        </p:nvGrpSpPr>
        <p:grpSpPr>
          <a:xfrm>
            <a:off x="988561" y="1428826"/>
            <a:ext cx="404278" cy="262837"/>
            <a:chOff x="2373975" y="4088301"/>
            <a:chExt cx="422179" cy="277388"/>
          </a:xfrm>
        </p:grpSpPr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B83B9D5-B3F7-4C46-AC1D-71FDB920A2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E4F2C527-05DC-9C4B-84C9-B9B2E90D61C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2F1A8676-92A8-5F47-BFAE-6B9461A86F54}"/>
              </a:ext>
            </a:extLst>
          </p:cNvPr>
          <p:cNvGrpSpPr/>
          <p:nvPr/>
        </p:nvGrpSpPr>
        <p:grpSpPr>
          <a:xfrm>
            <a:off x="590681" y="1754241"/>
            <a:ext cx="404278" cy="262837"/>
            <a:chOff x="2373975" y="4088301"/>
            <a:chExt cx="422179" cy="277388"/>
          </a:xfrm>
        </p:grpSpPr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FFC279E0-E4A2-0649-9ECD-A6A1552E388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8CE7259E-6991-5D4A-92EC-F6F1CAFA7F5B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0611D61D-489F-754F-8C27-6CE4027E2222}"/>
              </a:ext>
            </a:extLst>
          </p:cNvPr>
          <p:cNvGrpSpPr/>
          <p:nvPr/>
        </p:nvGrpSpPr>
        <p:grpSpPr>
          <a:xfrm>
            <a:off x="981332" y="1769125"/>
            <a:ext cx="404278" cy="262837"/>
            <a:chOff x="2373975" y="4088301"/>
            <a:chExt cx="422179" cy="277388"/>
          </a:xfrm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ABA4BEEC-BB48-7B43-AC57-B32AD302A46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E36E8DF1-22FB-1145-BBFB-34E62367A989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51A2624C-43F1-1E4D-856A-E1CEA8D7C887}"/>
              </a:ext>
            </a:extLst>
          </p:cNvPr>
          <p:cNvGrpSpPr/>
          <p:nvPr/>
        </p:nvGrpSpPr>
        <p:grpSpPr>
          <a:xfrm>
            <a:off x="583452" y="2046652"/>
            <a:ext cx="404278" cy="262837"/>
            <a:chOff x="2373975" y="4088301"/>
            <a:chExt cx="422179" cy="277388"/>
          </a:xfrm>
        </p:grpSpPr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02C09C8-D48A-1846-A658-CD5B7307498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3436E396-27D6-FB46-B037-A20130EC5EA4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D23AB331-1332-C944-A1FF-A69B108EB8D1}"/>
              </a:ext>
            </a:extLst>
          </p:cNvPr>
          <p:cNvGrpSpPr/>
          <p:nvPr/>
        </p:nvGrpSpPr>
        <p:grpSpPr>
          <a:xfrm>
            <a:off x="974464" y="2061505"/>
            <a:ext cx="404278" cy="262837"/>
            <a:chOff x="2373975" y="4088301"/>
            <a:chExt cx="422179" cy="277388"/>
          </a:xfrm>
        </p:grpSpPr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C1F48A7-2882-7B40-A0A9-F78A6B76F13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9868835B-3FAA-0B4B-9486-32589A6AEA6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21A58FDD-30BD-734E-AA4E-3D6CDB73598A}"/>
              </a:ext>
            </a:extLst>
          </p:cNvPr>
          <p:cNvGrpSpPr/>
          <p:nvPr/>
        </p:nvGrpSpPr>
        <p:grpSpPr>
          <a:xfrm>
            <a:off x="1710974" y="1435977"/>
            <a:ext cx="332142" cy="273743"/>
            <a:chOff x="2423521" y="4088301"/>
            <a:chExt cx="346849" cy="288898"/>
          </a:xfrm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0F49F639-0972-3D4E-AD0C-34941918B6B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F6FD3DC1-C793-5B41-87C8-FE69B1FAB53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944D2E27-E74A-C742-BE2B-71EFE2AF09BC}"/>
              </a:ext>
            </a:extLst>
          </p:cNvPr>
          <p:cNvGrpSpPr/>
          <p:nvPr/>
        </p:nvGrpSpPr>
        <p:grpSpPr>
          <a:xfrm>
            <a:off x="1715911" y="1750041"/>
            <a:ext cx="332142" cy="273743"/>
            <a:chOff x="2423521" y="4088301"/>
            <a:chExt cx="346849" cy="288898"/>
          </a:xfrm>
        </p:grpSpPr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DFAD8903-5CBF-D340-A0AC-F3555C06BDA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046F9942-126B-EE48-87AB-DF2D9B2E5807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184F8767-875F-7746-9545-43924252D142}"/>
              </a:ext>
            </a:extLst>
          </p:cNvPr>
          <p:cNvGrpSpPr/>
          <p:nvPr/>
        </p:nvGrpSpPr>
        <p:grpSpPr>
          <a:xfrm>
            <a:off x="1720848" y="2064105"/>
            <a:ext cx="332142" cy="273743"/>
            <a:chOff x="2423521" y="4088301"/>
            <a:chExt cx="346849" cy="288898"/>
          </a:xfrm>
        </p:grpSpPr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2E01C6EA-5E7E-954F-A1ED-599E33F3E5A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424B3D83-93D3-C842-84FC-5B83458F8A2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BAE555BB-EE9A-FF47-80AF-5B31BFE7AD28}"/>
              </a:ext>
            </a:extLst>
          </p:cNvPr>
          <p:cNvGrpSpPr/>
          <p:nvPr/>
        </p:nvGrpSpPr>
        <p:grpSpPr>
          <a:xfrm>
            <a:off x="689477" y="3339147"/>
            <a:ext cx="404278" cy="262837"/>
            <a:chOff x="2373975" y="4088301"/>
            <a:chExt cx="422179" cy="277388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2542B208-A08E-6246-ACB1-0469885C53E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78FC4996-3981-F747-971B-09ABA429F342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B062D74A-F55A-4F4F-BD50-AA64D373044F}"/>
              </a:ext>
            </a:extLst>
          </p:cNvPr>
          <p:cNvGrpSpPr/>
          <p:nvPr/>
        </p:nvGrpSpPr>
        <p:grpSpPr>
          <a:xfrm>
            <a:off x="285853" y="3644958"/>
            <a:ext cx="404278" cy="262837"/>
            <a:chOff x="2373975" y="4088301"/>
            <a:chExt cx="422179" cy="277388"/>
          </a:xfrm>
        </p:grpSpPr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5DD7C003-2CCE-DE4E-9B16-98F858B3642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43E3F6EB-A787-E440-BAC9-95E150329E38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E5C7E71B-A43A-AF47-9606-D98AC2C42987}"/>
              </a:ext>
            </a:extLst>
          </p:cNvPr>
          <p:cNvGrpSpPr/>
          <p:nvPr/>
        </p:nvGrpSpPr>
        <p:grpSpPr>
          <a:xfrm>
            <a:off x="689477" y="3650936"/>
            <a:ext cx="404278" cy="262837"/>
            <a:chOff x="2373975" y="4088301"/>
            <a:chExt cx="422179" cy="277388"/>
          </a:xfrm>
        </p:grpSpPr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692A6D1-A355-6740-88FA-BBA460241B1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2735F8DF-4467-154B-9D13-CD3B938FB8A5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4DD084F0-F509-5F41-8756-572558822378}"/>
              </a:ext>
            </a:extLst>
          </p:cNvPr>
          <p:cNvGrpSpPr/>
          <p:nvPr/>
        </p:nvGrpSpPr>
        <p:grpSpPr>
          <a:xfrm>
            <a:off x="1143008" y="3342089"/>
            <a:ext cx="332142" cy="273743"/>
            <a:chOff x="2423521" y="4088301"/>
            <a:chExt cx="346849" cy="288898"/>
          </a:xfrm>
        </p:grpSpPr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88699511-ADB9-FF4E-83B3-1BCF0A54C1E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19BDCCCB-FFFF-FF4C-A626-3412D4092DD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4BAADA9B-CA5A-E34C-A105-DE980A6ACD81}"/>
              </a:ext>
            </a:extLst>
          </p:cNvPr>
          <p:cNvGrpSpPr/>
          <p:nvPr/>
        </p:nvGrpSpPr>
        <p:grpSpPr>
          <a:xfrm>
            <a:off x="1150615" y="3653093"/>
            <a:ext cx="332142" cy="273743"/>
            <a:chOff x="2423521" y="4088301"/>
            <a:chExt cx="346849" cy="288898"/>
          </a:xfrm>
        </p:grpSpPr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E95054A-65B4-8148-8009-6519CA24D3C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FF9B2FE2-9495-0B4A-8EF7-3A3094FE7E3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B55F23EE-FDB5-C34C-A455-566322F34D20}"/>
              </a:ext>
            </a:extLst>
          </p:cNvPr>
          <p:cNvGrpSpPr/>
          <p:nvPr/>
        </p:nvGrpSpPr>
        <p:grpSpPr>
          <a:xfrm>
            <a:off x="2224851" y="3342089"/>
            <a:ext cx="276302" cy="266716"/>
            <a:chOff x="2449553" y="4088301"/>
            <a:chExt cx="288536" cy="281482"/>
          </a:xfrm>
        </p:grpSpPr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D31BAF8E-7266-5F46-8C36-B99FA29B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C3EABFDB-9B3C-1E4C-8585-4C4C74B650E7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9CE487A5-6336-624E-B8C0-4765A78C6E2C}"/>
              </a:ext>
            </a:extLst>
          </p:cNvPr>
          <p:cNvGrpSpPr/>
          <p:nvPr/>
        </p:nvGrpSpPr>
        <p:grpSpPr>
          <a:xfrm>
            <a:off x="2566500" y="3348489"/>
            <a:ext cx="276302" cy="266716"/>
            <a:chOff x="2449553" y="4088301"/>
            <a:chExt cx="288536" cy="28148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6207769-9E66-3D44-91B4-72AD80E82F0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6A171612-51FC-274D-852C-350D9EBEC7A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5" name="Group 704">
            <a:extLst>
              <a:ext uri="{FF2B5EF4-FFF2-40B4-BE49-F238E27FC236}">
                <a16:creationId xmlns:a16="http://schemas.microsoft.com/office/drawing/2014/main" id="{FF3682D7-71C2-2447-A18C-B21CF3B69B6C}"/>
              </a:ext>
            </a:extLst>
          </p:cNvPr>
          <p:cNvGrpSpPr/>
          <p:nvPr/>
        </p:nvGrpSpPr>
        <p:grpSpPr>
          <a:xfrm>
            <a:off x="2908149" y="3354889"/>
            <a:ext cx="276302" cy="266716"/>
            <a:chOff x="2449553" y="4088301"/>
            <a:chExt cx="288536" cy="281482"/>
          </a:xfrm>
        </p:grpSpPr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A4F95B65-4B30-D14E-88DE-5C1609784BE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21738334-DF37-D744-823E-7CA05888842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8" name="Group 707">
            <a:extLst>
              <a:ext uri="{FF2B5EF4-FFF2-40B4-BE49-F238E27FC236}">
                <a16:creationId xmlns:a16="http://schemas.microsoft.com/office/drawing/2014/main" id="{356BE553-AF45-914E-A5C3-C790F91C4B8F}"/>
              </a:ext>
            </a:extLst>
          </p:cNvPr>
          <p:cNvGrpSpPr/>
          <p:nvPr/>
        </p:nvGrpSpPr>
        <p:grpSpPr>
          <a:xfrm>
            <a:off x="2227242" y="3660866"/>
            <a:ext cx="276302" cy="266716"/>
            <a:chOff x="2449553" y="4088301"/>
            <a:chExt cx="288536" cy="281482"/>
          </a:xfrm>
        </p:grpSpPr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4597C7D8-D872-C24C-AC3E-8BF32F9CA0F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49BD91FD-C6AE-8644-9091-6C52BED1475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A8895A31-40C9-F74D-8431-02AF07771B05}"/>
              </a:ext>
            </a:extLst>
          </p:cNvPr>
          <p:cNvGrpSpPr/>
          <p:nvPr/>
        </p:nvGrpSpPr>
        <p:grpSpPr>
          <a:xfrm>
            <a:off x="2599470" y="3656272"/>
            <a:ext cx="276302" cy="266716"/>
            <a:chOff x="2449553" y="4088301"/>
            <a:chExt cx="288536" cy="281482"/>
          </a:xfrm>
        </p:grpSpPr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E85F1DD-7BAB-114F-90EA-AB8E3E348CA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47D868C0-DEDE-CC4B-8BFC-BAFFE4398DE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6166D693-05EE-6842-9BF3-11ADC284AA13}"/>
              </a:ext>
            </a:extLst>
          </p:cNvPr>
          <p:cNvGrpSpPr/>
          <p:nvPr/>
        </p:nvGrpSpPr>
        <p:grpSpPr>
          <a:xfrm>
            <a:off x="2941119" y="3662672"/>
            <a:ext cx="276302" cy="266716"/>
            <a:chOff x="2449553" y="4088301"/>
            <a:chExt cx="288536" cy="281482"/>
          </a:xfrm>
        </p:grpSpPr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9E0A3508-D4E0-0A45-8295-0090D082F3B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7CA68982-31FA-6B43-B5C2-ACE8C07CA2D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9D2E4B67-C092-3947-9CAF-0157A3D53B5B}"/>
              </a:ext>
            </a:extLst>
          </p:cNvPr>
          <p:cNvGrpSpPr/>
          <p:nvPr/>
        </p:nvGrpSpPr>
        <p:grpSpPr>
          <a:xfrm>
            <a:off x="2992679" y="4105321"/>
            <a:ext cx="276302" cy="266716"/>
            <a:chOff x="2449553" y="4088301"/>
            <a:chExt cx="288536" cy="281482"/>
          </a:xfrm>
        </p:grpSpPr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39D4F101-9932-7345-9FEA-F1DF939932A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9" name="TextBox 718">
              <a:extLst>
                <a:ext uri="{FF2B5EF4-FFF2-40B4-BE49-F238E27FC236}">
                  <a16:creationId xmlns:a16="http://schemas.microsoft.com/office/drawing/2014/main" id="{7AF05746-2D19-344C-AFC8-B8D814084CB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79EF7EA-8F86-FD46-A3FD-BE8D2B508874}"/>
              </a:ext>
            </a:extLst>
          </p:cNvPr>
          <p:cNvGrpSpPr/>
          <p:nvPr/>
        </p:nvGrpSpPr>
        <p:grpSpPr>
          <a:xfrm>
            <a:off x="2357507" y="1431882"/>
            <a:ext cx="276302" cy="266716"/>
            <a:chOff x="2449553" y="4088301"/>
            <a:chExt cx="288536" cy="281482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079E853-D498-C24D-BB3D-DB2495C3564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17D9ADC-8AC3-4948-B091-14EE3C12567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C8236B-9A1A-6043-A231-3D213A9FD163}"/>
              </a:ext>
            </a:extLst>
          </p:cNvPr>
          <p:cNvGrpSpPr/>
          <p:nvPr/>
        </p:nvGrpSpPr>
        <p:grpSpPr>
          <a:xfrm>
            <a:off x="2699156" y="1438282"/>
            <a:ext cx="276302" cy="266716"/>
            <a:chOff x="2449553" y="4088301"/>
            <a:chExt cx="288536" cy="281482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DC50C17-73F7-B547-8F62-86E7EAC1891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E78610C-F43C-4C46-B060-13D7BCA7A94E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DA9F9E8-C924-A545-8594-39F241CDF1A3}"/>
              </a:ext>
            </a:extLst>
          </p:cNvPr>
          <p:cNvGrpSpPr/>
          <p:nvPr/>
        </p:nvGrpSpPr>
        <p:grpSpPr>
          <a:xfrm>
            <a:off x="2348396" y="1741130"/>
            <a:ext cx="276302" cy="266716"/>
            <a:chOff x="2449553" y="4088301"/>
            <a:chExt cx="288536" cy="281482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16C96E2-3045-A541-BF61-58CC840C0F3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9D481F9-2EB2-E24C-90E6-664B2EDE580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98E1368-31E3-1043-879E-AA1BA0596882}"/>
              </a:ext>
            </a:extLst>
          </p:cNvPr>
          <p:cNvGrpSpPr/>
          <p:nvPr/>
        </p:nvGrpSpPr>
        <p:grpSpPr>
          <a:xfrm>
            <a:off x="2699156" y="1744556"/>
            <a:ext cx="276302" cy="266716"/>
            <a:chOff x="2449553" y="4088301"/>
            <a:chExt cx="288536" cy="281482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99C370B-B966-7B47-B717-77C0B6AD24C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DAD68E8-D350-E044-844F-031D84FB44B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90A3AFC-BA62-4F4F-9E2E-8B21FE3ACE00}"/>
              </a:ext>
            </a:extLst>
          </p:cNvPr>
          <p:cNvGrpSpPr/>
          <p:nvPr/>
        </p:nvGrpSpPr>
        <p:grpSpPr>
          <a:xfrm>
            <a:off x="2365392" y="2048913"/>
            <a:ext cx="276302" cy="266716"/>
            <a:chOff x="2449553" y="4088301"/>
            <a:chExt cx="288536" cy="28148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6E48386-B677-F64C-AFDA-8EF62F0B0FE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26A61B4-4612-1B46-B6FD-F50795A910F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D58EB8B-D820-AF43-A8BF-6444C5E0D894}"/>
              </a:ext>
            </a:extLst>
          </p:cNvPr>
          <p:cNvGrpSpPr/>
          <p:nvPr/>
        </p:nvGrpSpPr>
        <p:grpSpPr>
          <a:xfrm>
            <a:off x="2716152" y="2052339"/>
            <a:ext cx="276302" cy="266716"/>
            <a:chOff x="2449553" y="4088301"/>
            <a:chExt cx="288536" cy="28148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87B701E-C831-364B-9688-4E882EBE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C85CFAC-A217-E344-9998-28FBC21E30F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2EA0F78-668F-3C46-B5EA-F5C812EBE61B}"/>
              </a:ext>
            </a:extLst>
          </p:cNvPr>
          <p:cNvGrpSpPr/>
          <p:nvPr/>
        </p:nvGrpSpPr>
        <p:grpSpPr>
          <a:xfrm>
            <a:off x="1851008" y="3340759"/>
            <a:ext cx="276302" cy="266716"/>
            <a:chOff x="2449553" y="4088301"/>
            <a:chExt cx="288536" cy="281482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48192DD-2C46-1B4A-AF19-BC603824266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175529F-608E-CF4F-A44F-E644FF884E0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7E86AC2-07EB-1942-8481-9BB71B29DC38}"/>
              </a:ext>
            </a:extLst>
          </p:cNvPr>
          <p:cNvGrpSpPr/>
          <p:nvPr/>
        </p:nvGrpSpPr>
        <p:grpSpPr>
          <a:xfrm>
            <a:off x="1853399" y="3659536"/>
            <a:ext cx="276302" cy="266716"/>
            <a:chOff x="2449553" y="4088301"/>
            <a:chExt cx="288536" cy="281482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6C413EC-37E9-1D43-A055-B8307FC0305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C56F591-4563-8F49-B626-AF3F11C6D8A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3F443095-C41D-E24A-A778-4CEE22E1E63E}"/>
              </a:ext>
            </a:extLst>
          </p:cNvPr>
          <p:cNvSpPr txBox="1"/>
          <p:nvPr/>
        </p:nvSpPr>
        <p:spPr>
          <a:xfrm>
            <a:off x="67095" y="389368"/>
            <a:ext cx="676084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What division calculation do the place value charts show? Write the answer and complete the part whole.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617633C6-A362-4F48-8DD5-059D91A46F69}"/>
              </a:ext>
            </a:extLst>
          </p:cNvPr>
          <p:cNvSpPr/>
          <p:nvPr/>
        </p:nvSpPr>
        <p:spPr>
          <a:xfrm>
            <a:off x="178309" y="4659606"/>
            <a:ext cx="6538416" cy="5209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D0AE0FF5-CB08-FD4A-91AC-CAF31F0CAB02}"/>
              </a:ext>
            </a:extLst>
          </p:cNvPr>
          <p:cNvSpPr txBox="1"/>
          <p:nvPr/>
        </p:nvSpPr>
        <p:spPr>
          <a:xfrm>
            <a:off x="131113" y="4737828"/>
            <a:ext cx="218455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88ACC963-2500-8441-AA6C-91F5DA1BD0AB}"/>
              </a:ext>
            </a:extLst>
          </p:cNvPr>
          <p:cNvSpPr txBox="1"/>
          <p:nvPr/>
        </p:nvSpPr>
        <p:spPr>
          <a:xfrm>
            <a:off x="2392188" y="4760285"/>
            <a:ext cx="207362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629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83E13E17-D148-D842-B2B8-8E11CD9A8B21}"/>
              </a:ext>
            </a:extLst>
          </p:cNvPr>
          <p:cNvSpPr txBox="1"/>
          <p:nvPr/>
        </p:nvSpPr>
        <p:spPr>
          <a:xfrm>
            <a:off x="4517870" y="4791079"/>
            <a:ext cx="207362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487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179FECF-8FDC-5E43-BF4D-5A648BCDDA0A}"/>
              </a:ext>
            </a:extLst>
          </p:cNvPr>
          <p:cNvGrpSpPr/>
          <p:nvPr/>
        </p:nvGrpSpPr>
        <p:grpSpPr>
          <a:xfrm>
            <a:off x="235169" y="5815650"/>
            <a:ext cx="2495173" cy="1679826"/>
            <a:chOff x="2441097" y="2778644"/>
            <a:chExt cx="2402683" cy="1501620"/>
          </a:xfrm>
        </p:grpSpPr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3723F6FC-0BA6-3048-9356-935CE023368F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15C49E9-04F4-2B4B-BA3D-CC91EF3C49A8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983D155-1346-894C-AC21-5E4EFDE1E00B}"/>
                </a:ext>
              </a:extLst>
            </p:cNvPr>
            <p:cNvCxnSpPr>
              <a:cxnSpLocks/>
              <a:stCxn id="356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BBE3EEC4-78C1-1947-B26E-E39C798A0E36}"/>
                </a:ext>
              </a:extLst>
            </p:cNvPr>
            <p:cNvCxnSpPr>
              <a:cxnSpLocks/>
              <a:stCxn id="356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453742F-0238-AF4C-80C0-A2BAC87D09C4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ECC263B5-AAE1-4347-92E1-90C6FF7F9E7C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425B193-2737-5840-9E39-A0FF86C99B84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A7232990-1F51-E84A-B063-D59C7C2D93EC}"/>
                </a:ext>
              </a:extLst>
            </p:cNvPr>
            <p:cNvSpPr txBox="1"/>
            <p:nvPr/>
          </p:nvSpPr>
          <p:spPr>
            <a:xfrm>
              <a:off x="2441097" y="3829911"/>
              <a:ext cx="770557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800 </a:t>
              </a:r>
              <a:r>
                <a:rPr lang="en-PH" sz="1100" dirty="0">
                  <a:latin typeface="Master The Curriculum" pitchFamily="2" charset="0"/>
                </a:rPr>
                <a:t>÷ 4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95AF16E5-1387-4F43-92B8-BDF2B81932F3}"/>
                </a:ext>
              </a:extLst>
            </p:cNvPr>
            <p:cNvSpPr txBox="1"/>
            <p:nvPr/>
          </p:nvSpPr>
          <p:spPr>
            <a:xfrm>
              <a:off x="3318158" y="3849825"/>
              <a:ext cx="736598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160 </a:t>
              </a:r>
              <a:r>
                <a:rPr lang="en-PH" sz="1100" dirty="0">
                  <a:latin typeface="Master The Curriculum" pitchFamily="2" charset="0"/>
                </a:rPr>
                <a:t>÷ 4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6E944536-91CF-3540-83EE-18C3385A3822}"/>
                </a:ext>
              </a:extLst>
            </p:cNvPr>
            <p:cNvSpPr txBox="1"/>
            <p:nvPr/>
          </p:nvSpPr>
          <p:spPr>
            <a:xfrm>
              <a:off x="4190535" y="3810172"/>
              <a:ext cx="653245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21 </a:t>
              </a:r>
              <a:r>
                <a:rPr lang="en-PH" sz="1100" dirty="0">
                  <a:latin typeface="Master The Curriculum" pitchFamily="2" charset="0"/>
                </a:rPr>
                <a:t>÷ 4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89C580E0-3976-0E42-BBCE-87FF90E430E3}"/>
                </a:ext>
              </a:extLst>
            </p:cNvPr>
            <p:cNvSpPr txBox="1"/>
            <p:nvPr/>
          </p:nvSpPr>
          <p:spPr>
            <a:xfrm>
              <a:off x="3178422" y="2876803"/>
              <a:ext cx="730424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981 </a:t>
              </a:r>
              <a:r>
                <a:rPr lang="en-PH" sz="1100" dirty="0">
                  <a:latin typeface="Master The Curriculum" pitchFamily="2" charset="0"/>
                </a:rPr>
                <a:t>÷ 4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</p:grpSp>
      <p:graphicFrame>
        <p:nvGraphicFramePr>
          <p:cNvPr id="370" name="Table 369">
            <a:extLst>
              <a:ext uri="{FF2B5EF4-FFF2-40B4-BE49-F238E27FC236}">
                <a16:creationId xmlns:a16="http://schemas.microsoft.com/office/drawing/2014/main" id="{EDE30448-247F-BA40-BBCB-2CA7879AC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23276"/>
              </p:ext>
            </p:extLst>
          </p:nvPr>
        </p:nvGraphicFramePr>
        <p:xfrm>
          <a:off x="2807302" y="5890514"/>
          <a:ext cx="3798868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3396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65174"/>
                  </a:ext>
                </a:extLst>
              </a:tr>
            </a:tbl>
          </a:graphicData>
        </a:graphic>
      </p:graphicFrame>
      <p:grpSp>
        <p:nvGrpSpPr>
          <p:cNvPr id="371" name="Group 370">
            <a:extLst>
              <a:ext uri="{FF2B5EF4-FFF2-40B4-BE49-F238E27FC236}">
                <a16:creationId xmlns:a16="http://schemas.microsoft.com/office/drawing/2014/main" id="{AC1CF151-642C-684B-B094-7B6621712CCB}"/>
              </a:ext>
            </a:extLst>
          </p:cNvPr>
          <p:cNvGrpSpPr/>
          <p:nvPr/>
        </p:nvGrpSpPr>
        <p:grpSpPr>
          <a:xfrm>
            <a:off x="2807302" y="6236233"/>
            <a:ext cx="404278" cy="262837"/>
            <a:chOff x="2373975" y="4088301"/>
            <a:chExt cx="422179" cy="277388"/>
          </a:xfrm>
        </p:grpSpPr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0882100-7ECE-0D4E-A6C3-8ADCF73AE75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2901FF50-5B80-4141-A136-B7F89B4DF9F4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3202F510-C683-B140-8AE4-2C643CB82DA2}"/>
              </a:ext>
            </a:extLst>
          </p:cNvPr>
          <p:cNvGrpSpPr/>
          <p:nvPr/>
        </p:nvGrpSpPr>
        <p:grpSpPr>
          <a:xfrm>
            <a:off x="3210926" y="6242211"/>
            <a:ext cx="404278" cy="262837"/>
            <a:chOff x="2373975" y="4088301"/>
            <a:chExt cx="422179" cy="277388"/>
          </a:xfrm>
        </p:grpSpPr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01F0B135-BF8D-BF4F-86E9-D4A994A962A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1F9B8243-FF04-C841-B910-543DB3C58A9C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D4D427FC-6D6D-1348-87A9-BD321255EB00}"/>
              </a:ext>
            </a:extLst>
          </p:cNvPr>
          <p:cNvGrpSpPr/>
          <p:nvPr/>
        </p:nvGrpSpPr>
        <p:grpSpPr>
          <a:xfrm>
            <a:off x="3627858" y="6216815"/>
            <a:ext cx="332142" cy="273743"/>
            <a:chOff x="2423521" y="4088301"/>
            <a:chExt cx="346849" cy="288898"/>
          </a:xfrm>
        </p:grpSpPr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BDE13B2-F0B7-F14D-B257-0F1D3813D11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9511B648-6E9A-E54C-B946-967AED3659FA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77D763E5-2C69-6944-8415-7453BB10D224}"/>
              </a:ext>
            </a:extLst>
          </p:cNvPr>
          <p:cNvGrpSpPr/>
          <p:nvPr/>
        </p:nvGrpSpPr>
        <p:grpSpPr>
          <a:xfrm>
            <a:off x="3952393" y="6216815"/>
            <a:ext cx="332142" cy="273743"/>
            <a:chOff x="2423521" y="4088301"/>
            <a:chExt cx="346849" cy="288898"/>
          </a:xfrm>
        </p:grpSpPr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21A8C73-80B8-924C-B796-C1709162496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5005DBFE-A3DE-D94C-A971-4E2AD934419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AB037DE-8885-F44B-953D-AFAC6E4ECFC1}"/>
              </a:ext>
            </a:extLst>
          </p:cNvPr>
          <p:cNvGrpSpPr/>
          <p:nvPr/>
        </p:nvGrpSpPr>
        <p:grpSpPr>
          <a:xfrm>
            <a:off x="4276928" y="6216815"/>
            <a:ext cx="332142" cy="273743"/>
            <a:chOff x="2423521" y="4088301"/>
            <a:chExt cx="346849" cy="288898"/>
          </a:xfrm>
        </p:grpSpPr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3A12C048-7F88-8B44-940F-D376C93DB94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B9E8E75F-D646-B348-8F0C-30924A8E4C8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BFE8EF01-9783-0648-BA24-F34A9254D448}"/>
              </a:ext>
            </a:extLst>
          </p:cNvPr>
          <p:cNvGrpSpPr/>
          <p:nvPr/>
        </p:nvGrpSpPr>
        <p:grpSpPr>
          <a:xfrm>
            <a:off x="3635465" y="6527819"/>
            <a:ext cx="332142" cy="273743"/>
            <a:chOff x="2423521" y="4088301"/>
            <a:chExt cx="346849" cy="288898"/>
          </a:xfrm>
        </p:grpSpPr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2EF813B-69DA-DA42-9985-8B5E0EC40BE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51FBCCFA-C9E6-AC49-9088-53561258537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DBEA231A-EFF8-214C-B3A8-F1E66F1C0D2A}"/>
              </a:ext>
            </a:extLst>
          </p:cNvPr>
          <p:cNvGrpSpPr/>
          <p:nvPr/>
        </p:nvGrpSpPr>
        <p:grpSpPr>
          <a:xfrm>
            <a:off x="3960000" y="6527819"/>
            <a:ext cx="332142" cy="273743"/>
            <a:chOff x="2423521" y="4088301"/>
            <a:chExt cx="346849" cy="288898"/>
          </a:xfrm>
        </p:grpSpPr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924445E1-0116-714A-A0D5-746C9BD2B95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4CD6F307-3983-7348-A3A8-4A17200FF03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B3413B1-92E4-134D-AFBE-DE0D1AE55DE1}"/>
              </a:ext>
            </a:extLst>
          </p:cNvPr>
          <p:cNvGrpSpPr/>
          <p:nvPr/>
        </p:nvGrpSpPr>
        <p:grpSpPr>
          <a:xfrm>
            <a:off x="4284535" y="6527819"/>
            <a:ext cx="332142" cy="273743"/>
            <a:chOff x="2423521" y="4088301"/>
            <a:chExt cx="346849" cy="288898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98319EEF-714B-DE46-B473-EB3AE89326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AA7D5FFA-B8D4-CC4F-A732-F5EE94B75D25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54C79DA1-834F-D946-9015-7EBE7EB2DD40}"/>
              </a:ext>
            </a:extLst>
          </p:cNvPr>
          <p:cNvGrpSpPr/>
          <p:nvPr/>
        </p:nvGrpSpPr>
        <p:grpSpPr>
          <a:xfrm>
            <a:off x="4980537" y="6212397"/>
            <a:ext cx="276302" cy="266716"/>
            <a:chOff x="2449553" y="4088301"/>
            <a:chExt cx="288536" cy="281482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06447959-D135-054E-BD28-7C178E82BD8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E5DE2F5F-6D1A-2241-98D5-9078F1D6E5BC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071DA646-B7AD-7F40-A8AC-E6561F3E48E9}"/>
              </a:ext>
            </a:extLst>
          </p:cNvPr>
          <p:cNvGrpSpPr/>
          <p:nvPr/>
        </p:nvGrpSpPr>
        <p:grpSpPr>
          <a:xfrm>
            <a:off x="5301114" y="6212397"/>
            <a:ext cx="276302" cy="266716"/>
            <a:chOff x="2449553" y="4088301"/>
            <a:chExt cx="288536" cy="281482"/>
          </a:xfrm>
        </p:grpSpPr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D58E2673-88DF-9649-B9CE-83AD4FE786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3F426C98-9431-0D4B-90E0-985B4CC61EA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87505807-63A2-754E-BA5B-2A36EB56A51A}"/>
              </a:ext>
            </a:extLst>
          </p:cNvPr>
          <p:cNvGrpSpPr/>
          <p:nvPr/>
        </p:nvGrpSpPr>
        <p:grpSpPr>
          <a:xfrm>
            <a:off x="5646624" y="6205546"/>
            <a:ext cx="276302" cy="266716"/>
            <a:chOff x="2449553" y="4088301"/>
            <a:chExt cx="288536" cy="281482"/>
          </a:xfrm>
        </p:grpSpPr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4333EA7E-4BF8-CB49-AEA6-4C45E61683C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0C582E13-4979-FB45-9982-C37C5CB3DEE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A5834D48-A060-5345-80E4-C3C726B23216}"/>
              </a:ext>
            </a:extLst>
          </p:cNvPr>
          <p:cNvGrpSpPr/>
          <p:nvPr/>
        </p:nvGrpSpPr>
        <p:grpSpPr>
          <a:xfrm>
            <a:off x="2807302" y="6545387"/>
            <a:ext cx="404278" cy="262837"/>
            <a:chOff x="2373975" y="4088301"/>
            <a:chExt cx="422179" cy="277388"/>
          </a:xfrm>
        </p:grpSpPr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F817223E-3709-4B4D-ABBA-8BD5C2E9501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808BA8BD-8C16-9C46-9938-7F3C83747B30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4C9A8D5-D709-E64C-AEEA-16D7C2A2C113}"/>
              </a:ext>
            </a:extLst>
          </p:cNvPr>
          <p:cNvGrpSpPr/>
          <p:nvPr/>
        </p:nvGrpSpPr>
        <p:grpSpPr>
          <a:xfrm>
            <a:off x="3210926" y="6551365"/>
            <a:ext cx="404278" cy="262837"/>
            <a:chOff x="2373975" y="4088301"/>
            <a:chExt cx="422179" cy="277388"/>
          </a:xfrm>
        </p:grpSpPr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5D729FEB-690B-B644-8191-95541C193E7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BAF60CD2-2213-3848-96C8-763082DFCE05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641BD6AA-AE99-8643-A81B-F420BCAB9997}"/>
              </a:ext>
            </a:extLst>
          </p:cNvPr>
          <p:cNvGrpSpPr/>
          <p:nvPr/>
        </p:nvGrpSpPr>
        <p:grpSpPr>
          <a:xfrm>
            <a:off x="2807302" y="6841478"/>
            <a:ext cx="404278" cy="262837"/>
            <a:chOff x="2373975" y="4088301"/>
            <a:chExt cx="422179" cy="277388"/>
          </a:xfrm>
        </p:grpSpPr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07278599-9491-0645-9764-929B2CA56D8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2D82EFF8-7D6D-DC43-B66B-BCFFC013CA07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879E0EB8-1FAA-3747-ACDA-8FF4990DD800}"/>
              </a:ext>
            </a:extLst>
          </p:cNvPr>
          <p:cNvGrpSpPr/>
          <p:nvPr/>
        </p:nvGrpSpPr>
        <p:grpSpPr>
          <a:xfrm>
            <a:off x="3210926" y="6847456"/>
            <a:ext cx="404278" cy="262837"/>
            <a:chOff x="2373975" y="4088301"/>
            <a:chExt cx="422179" cy="277388"/>
          </a:xfrm>
        </p:grpSpPr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6EC46E3C-E5B7-764E-A621-7DE403BCD19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A0F474DA-A4AB-1D49-B063-B8DC91CCD70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A57BC38A-7EC5-FC48-9010-67F68540C051}"/>
              </a:ext>
            </a:extLst>
          </p:cNvPr>
          <p:cNvGrpSpPr/>
          <p:nvPr/>
        </p:nvGrpSpPr>
        <p:grpSpPr>
          <a:xfrm>
            <a:off x="2807302" y="7137569"/>
            <a:ext cx="404278" cy="262837"/>
            <a:chOff x="2373975" y="4088301"/>
            <a:chExt cx="422179" cy="277388"/>
          </a:xfrm>
        </p:grpSpPr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3F62BF8A-0648-4545-B1A7-FF65149BAE2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0F023B87-D630-A54F-9406-22DA6686C18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AB9448C5-C35E-FC41-9AB2-32C4E0D7E17B}"/>
              </a:ext>
            </a:extLst>
          </p:cNvPr>
          <p:cNvGrpSpPr/>
          <p:nvPr/>
        </p:nvGrpSpPr>
        <p:grpSpPr>
          <a:xfrm>
            <a:off x="3210926" y="7143547"/>
            <a:ext cx="404278" cy="262837"/>
            <a:chOff x="2373975" y="4088301"/>
            <a:chExt cx="422179" cy="277388"/>
          </a:xfrm>
        </p:grpSpPr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6D9AA74-2E15-A444-B5E5-9ACF945158C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7C973BAA-FCAE-394A-9167-3633E0529C58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7D6E8D93-A186-A045-929F-D28680C0144F}"/>
              </a:ext>
            </a:extLst>
          </p:cNvPr>
          <p:cNvGrpSpPr/>
          <p:nvPr/>
        </p:nvGrpSpPr>
        <p:grpSpPr>
          <a:xfrm>
            <a:off x="4582757" y="6212397"/>
            <a:ext cx="332142" cy="273743"/>
            <a:chOff x="2423521" y="4088301"/>
            <a:chExt cx="346849" cy="288898"/>
          </a:xfrm>
        </p:grpSpPr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E5399444-4A3F-CF4E-9A1A-CFB15DC99D3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9ED48B13-C320-7C40-8552-15804F94B7C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13E0FC72-2897-DA43-A86B-3F3AEEBAE251}"/>
              </a:ext>
            </a:extLst>
          </p:cNvPr>
          <p:cNvGrpSpPr/>
          <p:nvPr/>
        </p:nvGrpSpPr>
        <p:grpSpPr>
          <a:xfrm>
            <a:off x="4582757" y="6531885"/>
            <a:ext cx="332142" cy="273743"/>
            <a:chOff x="2423521" y="4088301"/>
            <a:chExt cx="346849" cy="288898"/>
          </a:xfrm>
        </p:grpSpPr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0D0DD21A-A475-E74D-89FE-E0659C7EE94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789CF519-5F01-C645-AFB0-F217F5FA493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93EA4A39-92EA-5545-BCA9-D8974E50A66D}"/>
              </a:ext>
            </a:extLst>
          </p:cNvPr>
          <p:cNvGrpSpPr/>
          <p:nvPr/>
        </p:nvGrpSpPr>
        <p:grpSpPr>
          <a:xfrm>
            <a:off x="3627858" y="6836342"/>
            <a:ext cx="332142" cy="273743"/>
            <a:chOff x="2423521" y="4088301"/>
            <a:chExt cx="346849" cy="288898"/>
          </a:xfrm>
        </p:grpSpPr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D927B32E-52D7-A444-B453-7E2B054E8EB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52C9EC35-D0E6-F547-883D-8BFAF94A181E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C681020E-B9A7-2248-9617-254DBC73CFD7}"/>
              </a:ext>
            </a:extLst>
          </p:cNvPr>
          <p:cNvGrpSpPr/>
          <p:nvPr/>
        </p:nvGrpSpPr>
        <p:grpSpPr>
          <a:xfrm>
            <a:off x="3952393" y="6836342"/>
            <a:ext cx="332142" cy="273743"/>
            <a:chOff x="2423521" y="4088301"/>
            <a:chExt cx="346849" cy="288898"/>
          </a:xfrm>
        </p:grpSpPr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50AABBFB-46B0-9E45-A01F-F85BC91C12E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C0D61D61-BD4D-4445-A09B-FE13DA4AF852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A5F955FB-D21E-2845-9565-5F67E9C6DC08}"/>
              </a:ext>
            </a:extLst>
          </p:cNvPr>
          <p:cNvGrpSpPr/>
          <p:nvPr/>
        </p:nvGrpSpPr>
        <p:grpSpPr>
          <a:xfrm>
            <a:off x="4276928" y="6836342"/>
            <a:ext cx="332142" cy="273743"/>
            <a:chOff x="2423521" y="4088301"/>
            <a:chExt cx="346849" cy="288898"/>
          </a:xfrm>
        </p:grpSpPr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EB4DDCB0-C329-884B-9A62-087A7012693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A9DCB428-9D9C-C74F-831E-EC76386994B6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2AD7D597-65F2-CD4B-BDFA-7CBAEEBC4599}"/>
              </a:ext>
            </a:extLst>
          </p:cNvPr>
          <p:cNvGrpSpPr/>
          <p:nvPr/>
        </p:nvGrpSpPr>
        <p:grpSpPr>
          <a:xfrm>
            <a:off x="3635465" y="7147346"/>
            <a:ext cx="332142" cy="273743"/>
            <a:chOff x="2423521" y="4088301"/>
            <a:chExt cx="346849" cy="288898"/>
          </a:xfrm>
        </p:grpSpPr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236316D-F4FD-6F4E-B72B-FFB09738E20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F461B82A-1E64-1F4F-A2A6-362B9D78E18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122D9FFC-D78E-8F4D-BAB2-0301711C2910}"/>
              </a:ext>
            </a:extLst>
          </p:cNvPr>
          <p:cNvGrpSpPr/>
          <p:nvPr/>
        </p:nvGrpSpPr>
        <p:grpSpPr>
          <a:xfrm>
            <a:off x="3960000" y="7147346"/>
            <a:ext cx="332142" cy="273743"/>
            <a:chOff x="2423521" y="4088301"/>
            <a:chExt cx="346849" cy="288898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348978D-B058-9045-85C0-77F40E7EB6A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A1AF43F5-EC45-2347-92C0-5BC687DECA2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2DC79687-F394-F64F-B5FE-2AA3FDA4F651}"/>
              </a:ext>
            </a:extLst>
          </p:cNvPr>
          <p:cNvGrpSpPr/>
          <p:nvPr/>
        </p:nvGrpSpPr>
        <p:grpSpPr>
          <a:xfrm>
            <a:off x="4284535" y="7147346"/>
            <a:ext cx="332142" cy="273743"/>
            <a:chOff x="2423521" y="4088301"/>
            <a:chExt cx="346849" cy="288898"/>
          </a:xfrm>
        </p:grpSpPr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3DC86093-0490-0C49-8F36-F41ADC48662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442E7C1C-12D6-BB41-B1F3-811E418950EC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DA704302-E6A9-A940-8699-5B94F2342D3A}"/>
              </a:ext>
            </a:extLst>
          </p:cNvPr>
          <p:cNvGrpSpPr/>
          <p:nvPr/>
        </p:nvGrpSpPr>
        <p:grpSpPr>
          <a:xfrm>
            <a:off x="4582757" y="6831924"/>
            <a:ext cx="332142" cy="273743"/>
            <a:chOff x="2423521" y="4088301"/>
            <a:chExt cx="346849" cy="288898"/>
          </a:xfrm>
        </p:grpSpPr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D9E43192-84DE-AA4E-A342-14416B05B4E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C803E5F3-BF4D-EE40-B4DC-9474FE30EB9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60B5F840-2C0E-8644-ACEA-AD7375750B72}"/>
              </a:ext>
            </a:extLst>
          </p:cNvPr>
          <p:cNvGrpSpPr/>
          <p:nvPr/>
        </p:nvGrpSpPr>
        <p:grpSpPr>
          <a:xfrm>
            <a:off x="4582757" y="7151412"/>
            <a:ext cx="332142" cy="273743"/>
            <a:chOff x="2423521" y="4088301"/>
            <a:chExt cx="346849" cy="288898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3D5EA356-BA7F-8749-A372-D38544F3050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2CAC09BC-600C-1E42-861C-3ADFEA9ACB7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2197EECF-9E8B-CE4B-B981-A2733E9B522E}"/>
              </a:ext>
            </a:extLst>
          </p:cNvPr>
          <p:cNvGrpSpPr/>
          <p:nvPr/>
        </p:nvGrpSpPr>
        <p:grpSpPr>
          <a:xfrm>
            <a:off x="5961462" y="6207375"/>
            <a:ext cx="276302" cy="266716"/>
            <a:chOff x="2449553" y="4088301"/>
            <a:chExt cx="288536" cy="281482"/>
          </a:xfrm>
        </p:grpSpPr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74CD15FC-790E-304B-BAB2-04CFC5D69CD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7A968F9E-372D-344B-9562-ADEEDBBB482E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41F61B61-7412-BE4E-8EEB-A8DDAD0AA3F4}"/>
              </a:ext>
            </a:extLst>
          </p:cNvPr>
          <p:cNvGrpSpPr/>
          <p:nvPr/>
        </p:nvGrpSpPr>
        <p:grpSpPr>
          <a:xfrm>
            <a:off x="6264112" y="6218854"/>
            <a:ext cx="276302" cy="266716"/>
            <a:chOff x="2449553" y="4088301"/>
            <a:chExt cx="288536" cy="281482"/>
          </a:xfrm>
        </p:grpSpPr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FF94C6BE-6C91-5F42-B898-F9FB7886102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87E7D6C6-A886-AC4A-AA04-629CBE31EEA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1DD552B2-1447-FD4E-943E-00FA695EE841}"/>
              </a:ext>
            </a:extLst>
          </p:cNvPr>
          <p:cNvGrpSpPr/>
          <p:nvPr/>
        </p:nvGrpSpPr>
        <p:grpSpPr>
          <a:xfrm>
            <a:off x="4987086" y="6543485"/>
            <a:ext cx="276302" cy="266716"/>
            <a:chOff x="2449553" y="4088301"/>
            <a:chExt cx="288536" cy="28148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F63358D2-4F74-9B47-AF62-17918B06459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870FD45D-283F-7343-955D-A6485DA5CF0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6968EFB2-8958-0842-86DF-2F3F1AC9AAAC}"/>
              </a:ext>
            </a:extLst>
          </p:cNvPr>
          <p:cNvGrpSpPr/>
          <p:nvPr/>
        </p:nvGrpSpPr>
        <p:grpSpPr>
          <a:xfrm>
            <a:off x="5307663" y="6543485"/>
            <a:ext cx="276302" cy="266716"/>
            <a:chOff x="2449553" y="4088301"/>
            <a:chExt cx="288536" cy="281482"/>
          </a:xfrm>
        </p:grpSpPr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EBEE358-4317-B740-9CA7-14F28920334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E2973AE-F03C-0D42-B013-4DEC66FEC41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1A837755-B5C4-8E43-93E1-D1BBF39851FC}"/>
              </a:ext>
            </a:extLst>
          </p:cNvPr>
          <p:cNvGrpSpPr/>
          <p:nvPr/>
        </p:nvGrpSpPr>
        <p:grpSpPr>
          <a:xfrm>
            <a:off x="5653173" y="6536634"/>
            <a:ext cx="276302" cy="266716"/>
            <a:chOff x="2449553" y="4088301"/>
            <a:chExt cx="288536" cy="281482"/>
          </a:xfrm>
        </p:grpSpPr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FDFBD20F-A9BA-554B-8A8A-45AECA1C9A6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728F5883-239A-8949-8046-4C14A2829BA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7298FB5B-5E43-0141-A56B-4985D3EBCE6E}"/>
              </a:ext>
            </a:extLst>
          </p:cNvPr>
          <p:cNvGrpSpPr/>
          <p:nvPr/>
        </p:nvGrpSpPr>
        <p:grpSpPr>
          <a:xfrm>
            <a:off x="5968011" y="6538463"/>
            <a:ext cx="276302" cy="266716"/>
            <a:chOff x="2449553" y="4088301"/>
            <a:chExt cx="288536" cy="281482"/>
          </a:xfrm>
        </p:grpSpPr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26C9B940-30A1-0340-82D7-D96106320DB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95A1B52F-88CF-AD4A-9E8B-0BD399573D2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C81064DE-F225-5844-9CDC-933947657BAA}"/>
              </a:ext>
            </a:extLst>
          </p:cNvPr>
          <p:cNvGrpSpPr/>
          <p:nvPr/>
        </p:nvGrpSpPr>
        <p:grpSpPr>
          <a:xfrm>
            <a:off x="6270661" y="6549942"/>
            <a:ext cx="276302" cy="266716"/>
            <a:chOff x="2449553" y="4088301"/>
            <a:chExt cx="288536" cy="281482"/>
          </a:xfrm>
        </p:grpSpPr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401C29E7-DD0C-D84E-AD62-DD5D879F014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B36B6AB3-EABD-0447-8A59-727EEAD0DB8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FBD21D42-4B2F-7642-AA1C-A15FF00592EA}"/>
              </a:ext>
            </a:extLst>
          </p:cNvPr>
          <p:cNvGrpSpPr/>
          <p:nvPr/>
        </p:nvGrpSpPr>
        <p:grpSpPr>
          <a:xfrm>
            <a:off x="5004331" y="6836561"/>
            <a:ext cx="276302" cy="266716"/>
            <a:chOff x="2449553" y="4088301"/>
            <a:chExt cx="288536" cy="281482"/>
          </a:xfrm>
        </p:grpSpPr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E1B75811-AA9F-9C41-9220-35E08369CD7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4E42A91D-37E2-3D46-8911-2A62245E3FE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67414C26-BAFE-C542-8BE6-9B383C893006}"/>
              </a:ext>
            </a:extLst>
          </p:cNvPr>
          <p:cNvGrpSpPr/>
          <p:nvPr/>
        </p:nvGrpSpPr>
        <p:grpSpPr>
          <a:xfrm>
            <a:off x="5324908" y="6836561"/>
            <a:ext cx="276302" cy="266716"/>
            <a:chOff x="2449553" y="4088301"/>
            <a:chExt cx="288536" cy="281482"/>
          </a:xfrm>
        </p:grpSpPr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148CF76F-9A0A-D84F-A418-8107126468A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B5EAD8CF-4817-D649-B33B-94B0FE74F12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3987C8F1-B01B-6547-AC2C-7370BE9F60A7}"/>
              </a:ext>
            </a:extLst>
          </p:cNvPr>
          <p:cNvGrpSpPr/>
          <p:nvPr/>
        </p:nvGrpSpPr>
        <p:grpSpPr>
          <a:xfrm>
            <a:off x="5670418" y="6829710"/>
            <a:ext cx="276302" cy="266716"/>
            <a:chOff x="2449553" y="4088301"/>
            <a:chExt cx="288536" cy="281482"/>
          </a:xfrm>
        </p:grpSpPr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89EBD376-319B-6B46-AC8F-F4257E96DDF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AC42035E-99AF-B446-9ED6-D9398C37E699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10177BCF-AC97-0249-B36B-D083DA571BEF}"/>
              </a:ext>
            </a:extLst>
          </p:cNvPr>
          <p:cNvGrpSpPr/>
          <p:nvPr/>
        </p:nvGrpSpPr>
        <p:grpSpPr>
          <a:xfrm>
            <a:off x="5985256" y="6831539"/>
            <a:ext cx="276302" cy="266716"/>
            <a:chOff x="2449553" y="4088301"/>
            <a:chExt cx="288536" cy="281482"/>
          </a:xfrm>
        </p:grpSpPr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19029F-7F42-6649-B1B2-227F13766D7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279D2C18-DBC1-1C44-BAC3-3B6C3D3645A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266D7161-D011-E940-99A4-0FFE5E025B44}"/>
              </a:ext>
            </a:extLst>
          </p:cNvPr>
          <p:cNvGrpSpPr/>
          <p:nvPr/>
        </p:nvGrpSpPr>
        <p:grpSpPr>
          <a:xfrm>
            <a:off x="6287906" y="6843018"/>
            <a:ext cx="276302" cy="266716"/>
            <a:chOff x="2449553" y="4088301"/>
            <a:chExt cx="288536" cy="281482"/>
          </a:xfrm>
        </p:grpSpPr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DD5E8893-3ACE-3249-9C7A-1FC3CCAF434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7F2D494-482D-394B-B7E2-07D1F7BBE0FB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C41108D-F252-124F-939A-2BAF1000807C}"/>
              </a:ext>
            </a:extLst>
          </p:cNvPr>
          <p:cNvGrpSpPr/>
          <p:nvPr/>
        </p:nvGrpSpPr>
        <p:grpSpPr>
          <a:xfrm>
            <a:off x="5021576" y="7129637"/>
            <a:ext cx="276302" cy="266716"/>
            <a:chOff x="2449553" y="4088301"/>
            <a:chExt cx="288536" cy="28148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CA97DF9E-DF94-424E-8933-B7FB1227735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7341B125-4ED2-584B-9307-7897F9751C0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38158489-CF76-0E45-B718-2AFE9083CAC6}"/>
              </a:ext>
            </a:extLst>
          </p:cNvPr>
          <p:cNvGrpSpPr/>
          <p:nvPr/>
        </p:nvGrpSpPr>
        <p:grpSpPr>
          <a:xfrm>
            <a:off x="5342153" y="7129637"/>
            <a:ext cx="276302" cy="266716"/>
            <a:chOff x="2449553" y="4088301"/>
            <a:chExt cx="288536" cy="281482"/>
          </a:xfrm>
        </p:grpSpPr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4D014D67-6465-174A-88DB-07695754F4B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23CFC882-B53A-304D-B3AC-612C1486FA25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38C3C65E-A61C-964E-8004-56D3DEB470AB}"/>
              </a:ext>
            </a:extLst>
          </p:cNvPr>
          <p:cNvGrpSpPr/>
          <p:nvPr/>
        </p:nvGrpSpPr>
        <p:grpSpPr>
          <a:xfrm>
            <a:off x="5687663" y="7122786"/>
            <a:ext cx="276302" cy="266716"/>
            <a:chOff x="2449553" y="4088301"/>
            <a:chExt cx="288536" cy="281482"/>
          </a:xfrm>
        </p:grpSpPr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F4BC558-6A6C-8E4D-A3AA-3DB65AA0065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D1920C32-7263-0646-B1E1-791DEB33E39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D4A72ED8-09CC-4E4E-B96B-A7C4C3045C4A}"/>
              </a:ext>
            </a:extLst>
          </p:cNvPr>
          <p:cNvGrpSpPr/>
          <p:nvPr/>
        </p:nvGrpSpPr>
        <p:grpSpPr>
          <a:xfrm>
            <a:off x="6002501" y="7124615"/>
            <a:ext cx="276302" cy="266716"/>
            <a:chOff x="2449553" y="4088301"/>
            <a:chExt cx="288536" cy="281482"/>
          </a:xfrm>
        </p:grpSpPr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3488EF60-B139-6F40-9983-67B8F34B1F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05E74DF2-6C02-6443-A46D-D0EF8146DFB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97BF679F-3BE4-D244-B384-AD1A7C13A1BC}"/>
              </a:ext>
            </a:extLst>
          </p:cNvPr>
          <p:cNvGrpSpPr/>
          <p:nvPr/>
        </p:nvGrpSpPr>
        <p:grpSpPr>
          <a:xfrm>
            <a:off x="6305151" y="7136094"/>
            <a:ext cx="276302" cy="266716"/>
            <a:chOff x="2449553" y="4088301"/>
            <a:chExt cx="288536" cy="281482"/>
          </a:xfrm>
        </p:grpSpPr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60254CA4-3722-1049-898D-4E2515CAE9B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32CEEB34-76F0-1D4F-9C4B-551D79A7A34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537" name="Rectangle 536">
            <a:extLst>
              <a:ext uri="{FF2B5EF4-FFF2-40B4-BE49-F238E27FC236}">
                <a16:creationId xmlns:a16="http://schemas.microsoft.com/office/drawing/2014/main" id="{8F265DDD-E6F0-D248-B1A2-BBBB62822F1C}"/>
              </a:ext>
            </a:extLst>
          </p:cNvPr>
          <p:cNvSpPr/>
          <p:nvPr/>
        </p:nvSpPr>
        <p:spPr>
          <a:xfrm>
            <a:off x="178309" y="8001292"/>
            <a:ext cx="6538416" cy="5788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F7276EA6-7A1A-2D4E-8706-5BBBB0715CB1}"/>
              </a:ext>
            </a:extLst>
          </p:cNvPr>
          <p:cNvSpPr txBox="1"/>
          <p:nvPr/>
        </p:nvSpPr>
        <p:spPr>
          <a:xfrm>
            <a:off x="131113" y="8079514"/>
            <a:ext cx="218455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24D30549-292B-CC41-8CA5-61EBDA710174}"/>
              </a:ext>
            </a:extLst>
          </p:cNvPr>
          <p:cNvSpPr txBox="1"/>
          <p:nvPr/>
        </p:nvSpPr>
        <p:spPr>
          <a:xfrm>
            <a:off x="2392188" y="8101971"/>
            <a:ext cx="207362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726 \ 6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E898BD2F-09EC-044B-8BB1-702360C34815}"/>
              </a:ext>
            </a:extLst>
          </p:cNvPr>
          <p:cNvSpPr txBox="1"/>
          <p:nvPr/>
        </p:nvSpPr>
        <p:spPr>
          <a:xfrm>
            <a:off x="4517870" y="8132765"/>
            <a:ext cx="207362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846 \ 7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461743EB-D01F-BA42-8663-244BE0F744AD}"/>
              </a:ext>
            </a:extLst>
          </p:cNvPr>
          <p:cNvSpPr/>
          <p:nvPr/>
        </p:nvSpPr>
        <p:spPr>
          <a:xfrm>
            <a:off x="178308" y="5302682"/>
            <a:ext cx="6538416" cy="25225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12033F46-9E72-814A-A5B8-3069AE1D1358}"/>
              </a:ext>
            </a:extLst>
          </p:cNvPr>
          <p:cNvGrpSpPr/>
          <p:nvPr/>
        </p:nvGrpSpPr>
        <p:grpSpPr>
          <a:xfrm>
            <a:off x="6193649" y="7503474"/>
            <a:ext cx="276302" cy="266716"/>
            <a:chOff x="2449553" y="4088301"/>
            <a:chExt cx="288536" cy="281482"/>
          </a:xfrm>
        </p:grpSpPr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738E5326-87A9-B54B-BEC8-446B0A387A6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B2210F9F-A6DE-CB44-9C3A-D4150853449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545" name="TextBox 544">
            <a:extLst>
              <a:ext uri="{FF2B5EF4-FFF2-40B4-BE49-F238E27FC236}">
                <a16:creationId xmlns:a16="http://schemas.microsoft.com/office/drawing/2014/main" id="{E74C7A3D-BEAD-4E42-A89F-50FCA6A8C49F}"/>
              </a:ext>
            </a:extLst>
          </p:cNvPr>
          <p:cNvSpPr txBox="1"/>
          <p:nvPr/>
        </p:nvSpPr>
        <p:spPr>
          <a:xfrm>
            <a:off x="97157" y="5290696"/>
            <a:ext cx="676084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flexible partitioning to complete the part whole model.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6318364" y="158438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5(R)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115" y="105362"/>
            <a:ext cx="5254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MCFM N+ Sassoon Primary"/>
              </a:rPr>
              <a:t>4.2.21 </a:t>
            </a:r>
            <a:r>
              <a:rPr lang="en-GB" sz="12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MCFM N+ Sassoon Primary"/>
              </a:rPr>
              <a:t>Hot- </a:t>
            </a:r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MCFM N+ Sassoon Primary"/>
              </a:rPr>
              <a:t>Can you divide 3-digits by 1-digit with remainders?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75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920" y="134911"/>
            <a:ext cx="6657029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5996" y="158438"/>
            <a:ext cx="1867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Divide 3-digits by 1-digit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339266" y="161303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09" name="Rectangle 908"/>
          <p:cNvSpPr/>
          <p:nvPr/>
        </p:nvSpPr>
        <p:spPr>
          <a:xfrm>
            <a:off x="178311" y="786913"/>
            <a:ext cx="6538416" cy="181360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87" name="5-Point Star 286"/>
          <p:cNvSpPr/>
          <p:nvPr/>
        </p:nvSpPr>
        <p:spPr>
          <a:xfrm>
            <a:off x="1554834" y="161303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2591693" y="85501"/>
            <a:ext cx="171165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PH" dirty="0">
                <a:solidFill>
                  <a:srgbClr val="FF0000"/>
                </a:solidFill>
                <a:latin typeface="Master The Curriculum" pitchFamily="2" charset="0"/>
                <a:cs typeface="Trebuchet MS"/>
              </a:rPr>
              <a:t>Answers</a:t>
            </a:r>
          </a:p>
        </p:txBody>
      </p:sp>
      <p:graphicFrame>
        <p:nvGraphicFramePr>
          <p:cNvPr id="358" name="Table 357">
            <a:extLst>
              <a:ext uri="{FF2B5EF4-FFF2-40B4-BE49-F238E27FC236}">
                <a16:creationId xmlns:a16="http://schemas.microsoft.com/office/drawing/2014/main" id="{899A3A9A-57B0-7249-81D3-61D59165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6592"/>
              </p:ext>
            </p:extLst>
          </p:nvPr>
        </p:nvGraphicFramePr>
        <p:xfrm>
          <a:off x="607949" y="1106616"/>
          <a:ext cx="2513601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415347"/>
                  </a:ext>
                </a:extLst>
              </a:tr>
            </a:tbl>
          </a:graphicData>
        </a:graphic>
      </p:graphicFrame>
      <p:grpSp>
        <p:nvGrpSpPr>
          <p:cNvPr id="360" name="Group 359">
            <a:extLst>
              <a:ext uri="{FF2B5EF4-FFF2-40B4-BE49-F238E27FC236}">
                <a16:creationId xmlns:a16="http://schemas.microsoft.com/office/drawing/2014/main" id="{255CB6E9-E884-A245-949D-2577A18253E3}"/>
              </a:ext>
            </a:extLst>
          </p:cNvPr>
          <p:cNvGrpSpPr/>
          <p:nvPr/>
        </p:nvGrpSpPr>
        <p:grpSpPr>
          <a:xfrm>
            <a:off x="617103" y="1436176"/>
            <a:ext cx="404278" cy="262837"/>
            <a:chOff x="2373975" y="4088301"/>
            <a:chExt cx="422179" cy="277388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F203F79-1962-B740-8625-1558C69E72B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7A55AC58-9AB6-3E47-BEAE-DEF4CC6ED6A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11FB01E9-1CAC-A448-B84A-582DCB46BF4E}"/>
              </a:ext>
            </a:extLst>
          </p:cNvPr>
          <p:cNvGrpSpPr/>
          <p:nvPr/>
        </p:nvGrpSpPr>
        <p:grpSpPr>
          <a:xfrm>
            <a:off x="3939801" y="851152"/>
            <a:ext cx="2472204" cy="1679826"/>
            <a:chOff x="2451692" y="2778644"/>
            <a:chExt cx="2380566" cy="1501620"/>
          </a:xfrm>
        </p:grpSpPr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EC03CC87-DF67-C548-9B74-3A5B911A833B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0BFC7729-8AB1-EF47-B746-2FDE67EA1E1D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725FBD5C-94EF-DE45-82E9-64A7BE3519ED}"/>
                </a:ext>
              </a:extLst>
            </p:cNvPr>
            <p:cNvCxnSpPr>
              <a:cxnSpLocks/>
              <a:stCxn id="442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C575C3A-632D-B44F-9B08-DECB826D6FC3}"/>
                </a:ext>
              </a:extLst>
            </p:cNvPr>
            <p:cNvCxnSpPr>
              <a:cxnSpLocks/>
              <a:stCxn id="442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B6805EDA-3496-9A48-9B40-29FF6A7F3669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ED3A9B92-EB31-B146-9A6A-6DA06471AA02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803F2D20-6A0C-1545-AE9A-DCC6AAEE0B1F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</p:grpSp>
      <p:graphicFrame>
        <p:nvGraphicFramePr>
          <p:cNvPr id="453" name="Table 452">
            <a:extLst>
              <a:ext uri="{FF2B5EF4-FFF2-40B4-BE49-F238E27FC236}">
                <a16:creationId xmlns:a16="http://schemas.microsoft.com/office/drawing/2014/main" id="{6BA8A4E7-5547-CF43-B5A5-2B87A438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0776"/>
              </p:ext>
            </p:extLst>
          </p:nvPr>
        </p:nvGraphicFramePr>
        <p:xfrm>
          <a:off x="285751" y="3015788"/>
          <a:ext cx="298323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</a:tbl>
          </a:graphicData>
        </a:graphic>
      </p:graphicFrame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771AF8E-F59E-5A4E-91CC-E6B2BBC76257}"/>
              </a:ext>
            </a:extLst>
          </p:cNvPr>
          <p:cNvGrpSpPr/>
          <p:nvPr/>
        </p:nvGrpSpPr>
        <p:grpSpPr>
          <a:xfrm>
            <a:off x="285853" y="3333169"/>
            <a:ext cx="404278" cy="262837"/>
            <a:chOff x="2373975" y="4088301"/>
            <a:chExt cx="422179" cy="277388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B01C6716-9914-5D45-A05F-D6B2E48D7F8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FD783E26-830B-CE44-8A9B-9E8A1BC4298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65E66AB3-B75A-AE48-9FE9-E89A5C1101C1}"/>
              </a:ext>
            </a:extLst>
          </p:cNvPr>
          <p:cNvGrpSpPr/>
          <p:nvPr/>
        </p:nvGrpSpPr>
        <p:grpSpPr>
          <a:xfrm>
            <a:off x="3939802" y="2760324"/>
            <a:ext cx="2472204" cy="1679826"/>
            <a:chOff x="2451692" y="2778644"/>
            <a:chExt cx="2380566" cy="1501620"/>
          </a:xfrm>
        </p:grpSpPr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36198FC9-549C-3B42-AAA9-4CC69551F99E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8E6D6B1-ED27-B64B-8695-63233C570671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8142EDB-74C2-524B-AC27-F84FD6D6E936}"/>
                </a:ext>
              </a:extLst>
            </p:cNvPr>
            <p:cNvCxnSpPr>
              <a:cxnSpLocks/>
              <a:stCxn id="459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3B79BACC-BDE7-614F-BF68-BA0BB97F2EAE}"/>
                </a:ext>
              </a:extLst>
            </p:cNvPr>
            <p:cNvCxnSpPr>
              <a:cxnSpLocks/>
              <a:stCxn id="459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D625601-B7CB-D64D-84F3-C5EB3340639B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EED0D90C-6410-DB4C-B190-1FB3407CEBDE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1C47A241-55EA-BA49-8B5B-061DB07CB543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</p:grpSp>
      <p:sp>
        <p:nvSpPr>
          <p:cNvPr id="555" name="Rectangle 554">
            <a:extLst>
              <a:ext uri="{FF2B5EF4-FFF2-40B4-BE49-F238E27FC236}">
                <a16:creationId xmlns:a16="http://schemas.microsoft.com/office/drawing/2014/main" id="{50349730-416C-134C-9697-323A520E373F}"/>
              </a:ext>
            </a:extLst>
          </p:cNvPr>
          <p:cNvSpPr/>
          <p:nvPr/>
        </p:nvSpPr>
        <p:spPr>
          <a:xfrm>
            <a:off x="178311" y="2684401"/>
            <a:ext cx="6538416" cy="191725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3E347652-6C09-DB41-BF96-48E2B20EF248}"/>
              </a:ext>
            </a:extLst>
          </p:cNvPr>
          <p:cNvGrpSpPr/>
          <p:nvPr/>
        </p:nvGrpSpPr>
        <p:grpSpPr>
          <a:xfrm>
            <a:off x="988561" y="1428826"/>
            <a:ext cx="404278" cy="262837"/>
            <a:chOff x="2373975" y="4088301"/>
            <a:chExt cx="422179" cy="277388"/>
          </a:xfrm>
        </p:grpSpPr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B83B9D5-B3F7-4C46-AC1D-71FDB920A2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E4F2C527-05DC-9C4B-84C9-B9B2E90D61C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2F1A8676-92A8-5F47-BFAE-6B9461A86F54}"/>
              </a:ext>
            </a:extLst>
          </p:cNvPr>
          <p:cNvGrpSpPr/>
          <p:nvPr/>
        </p:nvGrpSpPr>
        <p:grpSpPr>
          <a:xfrm>
            <a:off x="590681" y="1754241"/>
            <a:ext cx="404278" cy="262837"/>
            <a:chOff x="2373975" y="4088301"/>
            <a:chExt cx="422179" cy="277388"/>
          </a:xfrm>
        </p:grpSpPr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FFC279E0-E4A2-0649-9ECD-A6A1552E388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8CE7259E-6991-5D4A-92EC-F6F1CAFA7F5B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0611D61D-489F-754F-8C27-6CE4027E2222}"/>
              </a:ext>
            </a:extLst>
          </p:cNvPr>
          <p:cNvGrpSpPr/>
          <p:nvPr/>
        </p:nvGrpSpPr>
        <p:grpSpPr>
          <a:xfrm>
            <a:off x="981332" y="1769125"/>
            <a:ext cx="404278" cy="262837"/>
            <a:chOff x="2373975" y="4088301"/>
            <a:chExt cx="422179" cy="277388"/>
          </a:xfrm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ABA4BEEC-BB48-7B43-AC57-B32AD302A46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E36E8DF1-22FB-1145-BBFB-34E62367A989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51A2624C-43F1-1E4D-856A-E1CEA8D7C887}"/>
              </a:ext>
            </a:extLst>
          </p:cNvPr>
          <p:cNvGrpSpPr/>
          <p:nvPr/>
        </p:nvGrpSpPr>
        <p:grpSpPr>
          <a:xfrm>
            <a:off x="583452" y="2046652"/>
            <a:ext cx="404278" cy="262837"/>
            <a:chOff x="2373975" y="4088301"/>
            <a:chExt cx="422179" cy="277388"/>
          </a:xfrm>
        </p:grpSpPr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02C09C8-D48A-1846-A658-CD5B7307498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3436E396-27D6-FB46-B037-A20130EC5EA4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D23AB331-1332-C944-A1FF-A69B108EB8D1}"/>
              </a:ext>
            </a:extLst>
          </p:cNvPr>
          <p:cNvGrpSpPr/>
          <p:nvPr/>
        </p:nvGrpSpPr>
        <p:grpSpPr>
          <a:xfrm>
            <a:off x="974464" y="2061505"/>
            <a:ext cx="404278" cy="262837"/>
            <a:chOff x="2373975" y="4088301"/>
            <a:chExt cx="422179" cy="277388"/>
          </a:xfrm>
        </p:grpSpPr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C1F48A7-2882-7B40-A0A9-F78A6B76F13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9868835B-3FAA-0B4B-9486-32589A6AEA6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21A58FDD-30BD-734E-AA4E-3D6CDB73598A}"/>
              </a:ext>
            </a:extLst>
          </p:cNvPr>
          <p:cNvGrpSpPr/>
          <p:nvPr/>
        </p:nvGrpSpPr>
        <p:grpSpPr>
          <a:xfrm>
            <a:off x="1710974" y="1435977"/>
            <a:ext cx="332142" cy="273743"/>
            <a:chOff x="2423521" y="4088301"/>
            <a:chExt cx="346849" cy="288898"/>
          </a:xfrm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0F49F639-0972-3D4E-AD0C-34941918B6B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F6FD3DC1-C793-5B41-87C8-FE69B1FAB53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944D2E27-E74A-C742-BE2B-71EFE2AF09BC}"/>
              </a:ext>
            </a:extLst>
          </p:cNvPr>
          <p:cNvGrpSpPr/>
          <p:nvPr/>
        </p:nvGrpSpPr>
        <p:grpSpPr>
          <a:xfrm>
            <a:off x="1715911" y="1750041"/>
            <a:ext cx="332142" cy="273743"/>
            <a:chOff x="2423521" y="4088301"/>
            <a:chExt cx="346849" cy="288898"/>
          </a:xfrm>
        </p:grpSpPr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DFAD8903-5CBF-D340-A0AC-F3555C06BDA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046F9942-126B-EE48-87AB-DF2D9B2E5807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184F8767-875F-7746-9545-43924252D142}"/>
              </a:ext>
            </a:extLst>
          </p:cNvPr>
          <p:cNvGrpSpPr/>
          <p:nvPr/>
        </p:nvGrpSpPr>
        <p:grpSpPr>
          <a:xfrm>
            <a:off x="1720848" y="2064105"/>
            <a:ext cx="332142" cy="273743"/>
            <a:chOff x="2423521" y="4088301"/>
            <a:chExt cx="346849" cy="288898"/>
          </a:xfrm>
        </p:grpSpPr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2E01C6EA-5E7E-954F-A1ED-599E33F3E5A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424B3D83-93D3-C842-84FC-5B83458F8A2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BAE555BB-EE9A-FF47-80AF-5B31BFE7AD28}"/>
              </a:ext>
            </a:extLst>
          </p:cNvPr>
          <p:cNvGrpSpPr/>
          <p:nvPr/>
        </p:nvGrpSpPr>
        <p:grpSpPr>
          <a:xfrm>
            <a:off x="689477" y="3339147"/>
            <a:ext cx="404278" cy="262837"/>
            <a:chOff x="2373975" y="4088301"/>
            <a:chExt cx="422179" cy="277388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2542B208-A08E-6246-ACB1-0469885C53E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78FC4996-3981-F747-971B-09ABA429F342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B062D74A-F55A-4F4F-BD50-AA64D373044F}"/>
              </a:ext>
            </a:extLst>
          </p:cNvPr>
          <p:cNvGrpSpPr/>
          <p:nvPr/>
        </p:nvGrpSpPr>
        <p:grpSpPr>
          <a:xfrm>
            <a:off x="285853" y="3644958"/>
            <a:ext cx="404278" cy="262837"/>
            <a:chOff x="2373975" y="4088301"/>
            <a:chExt cx="422179" cy="277388"/>
          </a:xfrm>
        </p:grpSpPr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5DD7C003-2CCE-DE4E-9B16-98F858B3642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43E3F6EB-A787-E440-BAC9-95E150329E38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E5C7E71B-A43A-AF47-9606-D98AC2C42987}"/>
              </a:ext>
            </a:extLst>
          </p:cNvPr>
          <p:cNvGrpSpPr/>
          <p:nvPr/>
        </p:nvGrpSpPr>
        <p:grpSpPr>
          <a:xfrm>
            <a:off x="689477" y="3650936"/>
            <a:ext cx="404278" cy="262837"/>
            <a:chOff x="2373975" y="4088301"/>
            <a:chExt cx="422179" cy="277388"/>
          </a:xfrm>
        </p:grpSpPr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692A6D1-A355-6740-88FA-BBA460241B1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2735F8DF-4467-154B-9D13-CD3B938FB8A5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4DD084F0-F509-5F41-8756-572558822378}"/>
              </a:ext>
            </a:extLst>
          </p:cNvPr>
          <p:cNvGrpSpPr/>
          <p:nvPr/>
        </p:nvGrpSpPr>
        <p:grpSpPr>
          <a:xfrm>
            <a:off x="1143008" y="3342089"/>
            <a:ext cx="332142" cy="273743"/>
            <a:chOff x="2423521" y="4088301"/>
            <a:chExt cx="346849" cy="288898"/>
          </a:xfrm>
        </p:grpSpPr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88699511-ADB9-FF4E-83B3-1BCF0A54C1E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19BDCCCB-FFFF-FF4C-A626-3412D4092DD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4BAADA9B-CA5A-E34C-A105-DE980A6ACD81}"/>
              </a:ext>
            </a:extLst>
          </p:cNvPr>
          <p:cNvGrpSpPr/>
          <p:nvPr/>
        </p:nvGrpSpPr>
        <p:grpSpPr>
          <a:xfrm>
            <a:off x="1150615" y="3653093"/>
            <a:ext cx="332142" cy="273743"/>
            <a:chOff x="2423521" y="4088301"/>
            <a:chExt cx="346849" cy="288898"/>
          </a:xfrm>
        </p:grpSpPr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E95054A-65B4-8148-8009-6519CA24D3C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FF9B2FE2-9495-0B4A-8EF7-3A3094FE7E3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B55F23EE-FDB5-C34C-A455-566322F34D20}"/>
              </a:ext>
            </a:extLst>
          </p:cNvPr>
          <p:cNvGrpSpPr/>
          <p:nvPr/>
        </p:nvGrpSpPr>
        <p:grpSpPr>
          <a:xfrm>
            <a:off x="2224851" y="3342089"/>
            <a:ext cx="276302" cy="266716"/>
            <a:chOff x="2449553" y="4088301"/>
            <a:chExt cx="288536" cy="281482"/>
          </a:xfrm>
        </p:grpSpPr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D31BAF8E-7266-5F46-8C36-B99FA29B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C3EABFDB-9B3C-1E4C-8585-4C4C74B650E7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9CE487A5-6336-624E-B8C0-4765A78C6E2C}"/>
              </a:ext>
            </a:extLst>
          </p:cNvPr>
          <p:cNvGrpSpPr/>
          <p:nvPr/>
        </p:nvGrpSpPr>
        <p:grpSpPr>
          <a:xfrm>
            <a:off x="2566500" y="3348489"/>
            <a:ext cx="276302" cy="266716"/>
            <a:chOff x="2449553" y="4088301"/>
            <a:chExt cx="288536" cy="28148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6207769-9E66-3D44-91B4-72AD80E82F0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6A171612-51FC-274D-852C-350D9EBEC7A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5" name="Group 704">
            <a:extLst>
              <a:ext uri="{FF2B5EF4-FFF2-40B4-BE49-F238E27FC236}">
                <a16:creationId xmlns:a16="http://schemas.microsoft.com/office/drawing/2014/main" id="{FF3682D7-71C2-2447-A18C-B21CF3B69B6C}"/>
              </a:ext>
            </a:extLst>
          </p:cNvPr>
          <p:cNvGrpSpPr/>
          <p:nvPr/>
        </p:nvGrpSpPr>
        <p:grpSpPr>
          <a:xfrm>
            <a:off x="2908149" y="3354889"/>
            <a:ext cx="276302" cy="266716"/>
            <a:chOff x="2449553" y="4088301"/>
            <a:chExt cx="288536" cy="281482"/>
          </a:xfrm>
        </p:grpSpPr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A4F95B65-4B30-D14E-88DE-5C1609784BE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21738334-DF37-D744-823E-7CA05888842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8" name="Group 707">
            <a:extLst>
              <a:ext uri="{FF2B5EF4-FFF2-40B4-BE49-F238E27FC236}">
                <a16:creationId xmlns:a16="http://schemas.microsoft.com/office/drawing/2014/main" id="{356BE553-AF45-914E-A5C3-C790F91C4B8F}"/>
              </a:ext>
            </a:extLst>
          </p:cNvPr>
          <p:cNvGrpSpPr/>
          <p:nvPr/>
        </p:nvGrpSpPr>
        <p:grpSpPr>
          <a:xfrm>
            <a:off x="2227242" y="3660866"/>
            <a:ext cx="276302" cy="266716"/>
            <a:chOff x="2449553" y="4088301"/>
            <a:chExt cx="288536" cy="281482"/>
          </a:xfrm>
        </p:grpSpPr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4597C7D8-D872-C24C-AC3E-8BF32F9CA0F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49BD91FD-C6AE-8644-9091-6C52BED1475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A8895A31-40C9-F74D-8431-02AF07771B05}"/>
              </a:ext>
            </a:extLst>
          </p:cNvPr>
          <p:cNvGrpSpPr/>
          <p:nvPr/>
        </p:nvGrpSpPr>
        <p:grpSpPr>
          <a:xfrm>
            <a:off x="2599470" y="3656272"/>
            <a:ext cx="276302" cy="266716"/>
            <a:chOff x="2449553" y="4088301"/>
            <a:chExt cx="288536" cy="281482"/>
          </a:xfrm>
        </p:grpSpPr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E85F1DD-7BAB-114F-90EA-AB8E3E348CA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47D868C0-DEDE-CC4B-8BFC-BAFFE4398DE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6166D693-05EE-6842-9BF3-11ADC284AA13}"/>
              </a:ext>
            </a:extLst>
          </p:cNvPr>
          <p:cNvGrpSpPr/>
          <p:nvPr/>
        </p:nvGrpSpPr>
        <p:grpSpPr>
          <a:xfrm>
            <a:off x="2941119" y="3662672"/>
            <a:ext cx="276302" cy="266716"/>
            <a:chOff x="2449553" y="4088301"/>
            <a:chExt cx="288536" cy="281482"/>
          </a:xfrm>
        </p:grpSpPr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9E0A3508-D4E0-0A45-8295-0090D082F3B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7CA68982-31FA-6B43-B5C2-ACE8C07CA2D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9D2E4B67-C092-3947-9CAF-0157A3D53B5B}"/>
              </a:ext>
            </a:extLst>
          </p:cNvPr>
          <p:cNvGrpSpPr/>
          <p:nvPr/>
        </p:nvGrpSpPr>
        <p:grpSpPr>
          <a:xfrm>
            <a:off x="2992679" y="4105321"/>
            <a:ext cx="276302" cy="266716"/>
            <a:chOff x="2449553" y="4088301"/>
            <a:chExt cx="288536" cy="281482"/>
          </a:xfrm>
        </p:grpSpPr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39D4F101-9932-7345-9FEA-F1DF939932A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9" name="TextBox 718">
              <a:extLst>
                <a:ext uri="{FF2B5EF4-FFF2-40B4-BE49-F238E27FC236}">
                  <a16:creationId xmlns:a16="http://schemas.microsoft.com/office/drawing/2014/main" id="{7AF05746-2D19-344C-AFC8-B8D814084CB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79EF7EA-8F86-FD46-A3FD-BE8D2B508874}"/>
              </a:ext>
            </a:extLst>
          </p:cNvPr>
          <p:cNvGrpSpPr/>
          <p:nvPr/>
        </p:nvGrpSpPr>
        <p:grpSpPr>
          <a:xfrm>
            <a:off x="2357507" y="1431882"/>
            <a:ext cx="276302" cy="266716"/>
            <a:chOff x="2449553" y="4088301"/>
            <a:chExt cx="288536" cy="281482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079E853-D498-C24D-BB3D-DB2495C3564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17D9ADC-8AC3-4948-B091-14EE3C12567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C8236B-9A1A-6043-A231-3D213A9FD163}"/>
              </a:ext>
            </a:extLst>
          </p:cNvPr>
          <p:cNvGrpSpPr/>
          <p:nvPr/>
        </p:nvGrpSpPr>
        <p:grpSpPr>
          <a:xfrm>
            <a:off x="2699156" y="1438282"/>
            <a:ext cx="276302" cy="266716"/>
            <a:chOff x="2449553" y="4088301"/>
            <a:chExt cx="288536" cy="281482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DC50C17-73F7-B547-8F62-86E7EAC1891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E78610C-F43C-4C46-B060-13D7BCA7A94E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DA9F9E8-C924-A545-8594-39F241CDF1A3}"/>
              </a:ext>
            </a:extLst>
          </p:cNvPr>
          <p:cNvGrpSpPr/>
          <p:nvPr/>
        </p:nvGrpSpPr>
        <p:grpSpPr>
          <a:xfrm>
            <a:off x="2348396" y="1741130"/>
            <a:ext cx="276302" cy="266716"/>
            <a:chOff x="2449553" y="4088301"/>
            <a:chExt cx="288536" cy="281482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16C96E2-3045-A541-BF61-58CC840C0F3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9D481F9-2EB2-E24C-90E6-664B2EDE580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98E1368-31E3-1043-879E-AA1BA0596882}"/>
              </a:ext>
            </a:extLst>
          </p:cNvPr>
          <p:cNvGrpSpPr/>
          <p:nvPr/>
        </p:nvGrpSpPr>
        <p:grpSpPr>
          <a:xfrm>
            <a:off x="2699156" y="1744556"/>
            <a:ext cx="276302" cy="266716"/>
            <a:chOff x="2449553" y="4088301"/>
            <a:chExt cx="288536" cy="281482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99C370B-B966-7B47-B717-77C0B6AD24C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DAD68E8-D350-E044-844F-031D84FB44B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90A3AFC-BA62-4F4F-9E2E-8B21FE3ACE00}"/>
              </a:ext>
            </a:extLst>
          </p:cNvPr>
          <p:cNvGrpSpPr/>
          <p:nvPr/>
        </p:nvGrpSpPr>
        <p:grpSpPr>
          <a:xfrm>
            <a:off x="2365392" y="2048913"/>
            <a:ext cx="276302" cy="266716"/>
            <a:chOff x="2449553" y="4088301"/>
            <a:chExt cx="288536" cy="28148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6E48386-B677-F64C-AFDA-8EF62F0B0FE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26A61B4-4612-1B46-B6FD-F50795A910F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D58EB8B-D820-AF43-A8BF-6444C5E0D894}"/>
              </a:ext>
            </a:extLst>
          </p:cNvPr>
          <p:cNvGrpSpPr/>
          <p:nvPr/>
        </p:nvGrpSpPr>
        <p:grpSpPr>
          <a:xfrm>
            <a:off x="2716152" y="2052339"/>
            <a:ext cx="276302" cy="266716"/>
            <a:chOff x="2449553" y="4088301"/>
            <a:chExt cx="288536" cy="28148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87B701E-C831-364B-9688-4E882EBE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C85CFAC-A217-E344-9998-28FBC21E30F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2EA0F78-668F-3C46-B5EA-F5C812EBE61B}"/>
              </a:ext>
            </a:extLst>
          </p:cNvPr>
          <p:cNvGrpSpPr/>
          <p:nvPr/>
        </p:nvGrpSpPr>
        <p:grpSpPr>
          <a:xfrm>
            <a:off x="1851008" y="3340759"/>
            <a:ext cx="276302" cy="266716"/>
            <a:chOff x="2449553" y="4088301"/>
            <a:chExt cx="288536" cy="281482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48192DD-2C46-1B4A-AF19-BC603824266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175529F-608E-CF4F-A44F-E644FF884E0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7E86AC2-07EB-1942-8481-9BB71B29DC38}"/>
              </a:ext>
            </a:extLst>
          </p:cNvPr>
          <p:cNvGrpSpPr/>
          <p:nvPr/>
        </p:nvGrpSpPr>
        <p:grpSpPr>
          <a:xfrm>
            <a:off x="1853399" y="3659536"/>
            <a:ext cx="276302" cy="266716"/>
            <a:chOff x="2449553" y="4088301"/>
            <a:chExt cx="288536" cy="281482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6C413EC-37E9-1D43-A055-B8307FC0305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C56F591-4563-8F49-B626-AF3F11C6D8A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3F443095-C41D-E24A-A778-4CEE22E1E63E}"/>
              </a:ext>
            </a:extLst>
          </p:cNvPr>
          <p:cNvSpPr txBox="1"/>
          <p:nvPr/>
        </p:nvSpPr>
        <p:spPr>
          <a:xfrm>
            <a:off x="67095" y="389368"/>
            <a:ext cx="676084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What division calculation do the place value charts show? Write the answer and complete the part whole.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5957C86-3FD6-9B4C-B583-B7D17FC2E09F}"/>
              </a:ext>
            </a:extLst>
          </p:cNvPr>
          <p:cNvSpPr txBox="1"/>
          <p:nvPr/>
        </p:nvSpPr>
        <p:spPr>
          <a:xfrm>
            <a:off x="4653345" y="959620"/>
            <a:ext cx="890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636 \ 3 =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8682827-8386-6449-B115-C9F9340FA6D4}"/>
              </a:ext>
            </a:extLst>
          </p:cNvPr>
          <p:cNvSpPr txBox="1"/>
          <p:nvPr/>
        </p:nvSpPr>
        <p:spPr>
          <a:xfrm>
            <a:off x="4900224" y="1195747"/>
            <a:ext cx="45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212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807CABE-6204-1F44-941C-58D3FF3BB91A}"/>
              </a:ext>
            </a:extLst>
          </p:cNvPr>
          <p:cNvSpPr txBox="1"/>
          <p:nvPr/>
        </p:nvSpPr>
        <p:spPr>
          <a:xfrm>
            <a:off x="4094414" y="2208546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200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84B2AD9-6D04-6F46-AE34-E59209F5352F}"/>
              </a:ext>
            </a:extLst>
          </p:cNvPr>
          <p:cNvSpPr txBox="1"/>
          <p:nvPr/>
        </p:nvSpPr>
        <p:spPr>
          <a:xfrm>
            <a:off x="4972411" y="221295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10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6268E3F-73C7-C949-8C0E-F23C68C77407}"/>
              </a:ext>
            </a:extLst>
          </p:cNvPr>
          <p:cNvSpPr txBox="1"/>
          <p:nvPr/>
        </p:nvSpPr>
        <p:spPr>
          <a:xfrm>
            <a:off x="5890649" y="2218283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72A22E6-560F-AD47-A052-59DB26014B85}"/>
              </a:ext>
            </a:extLst>
          </p:cNvPr>
          <p:cNvSpPr txBox="1"/>
          <p:nvPr/>
        </p:nvSpPr>
        <p:spPr>
          <a:xfrm>
            <a:off x="3928798" y="2027179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600 </a:t>
            </a:r>
            <a:r>
              <a:rPr lang="en-PH" sz="1100" dirty="0">
                <a:solidFill>
                  <a:srgbClr val="FF0000"/>
                </a:solidFill>
                <a:latin typeface="Master The Curriculum" pitchFamily="2" charset="0"/>
              </a:rPr>
              <a:t>÷ 3 =</a:t>
            </a:r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 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135CE03-531A-5247-BE2D-C53CE110BFF1}"/>
              </a:ext>
            </a:extLst>
          </p:cNvPr>
          <p:cNvSpPr txBox="1"/>
          <p:nvPr/>
        </p:nvSpPr>
        <p:spPr>
          <a:xfrm>
            <a:off x="4839621" y="2049456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30 </a:t>
            </a:r>
            <a:r>
              <a:rPr lang="en-PH" sz="1100" dirty="0">
                <a:solidFill>
                  <a:srgbClr val="FF0000"/>
                </a:solidFill>
                <a:latin typeface="Master The Curriculum" pitchFamily="2" charset="0"/>
              </a:rPr>
              <a:t>÷ 3 =</a:t>
            </a:r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294DBDB-B6FB-BD4D-8C03-787D25152B43}"/>
              </a:ext>
            </a:extLst>
          </p:cNvPr>
          <p:cNvSpPr txBox="1"/>
          <p:nvPr/>
        </p:nvSpPr>
        <p:spPr>
          <a:xfrm>
            <a:off x="5745579" y="2005097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6 </a:t>
            </a:r>
            <a:r>
              <a:rPr lang="en-PH" sz="1100" dirty="0">
                <a:solidFill>
                  <a:srgbClr val="FF0000"/>
                </a:solidFill>
                <a:latin typeface="Master The Curriculum" pitchFamily="2" charset="0"/>
              </a:rPr>
              <a:t>÷ 3 =</a:t>
            </a:r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 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E9C3393-53B4-8847-9F1D-05E22F561084}"/>
              </a:ext>
            </a:extLst>
          </p:cNvPr>
          <p:cNvSpPr txBox="1"/>
          <p:nvPr/>
        </p:nvSpPr>
        <p:spPr>
          <a:xfrm>
            <a:off x="4670592" y="2873293"/>
            <a:ext cx="887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429 \ 2 =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0BFC5968-19B8-A54C-853C-B7CFBF3D373E}"/>
              </a:ext>
            </a:extLst>
          </p:cNvPr>
          <p:cNvSpPr txBox="1"/>
          <p:nvPr/>
        </p:nvSpPr>
        <p:spPr>
          <a:xfrm>
            <a:off x="4791042" y="3099891"/>
            <a:ext cx="670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214 r 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23A9401-29D7-D340-8475-FF51EE37FD6C}"/>
              </a:ext>
            </a:extLst>
          </p:cNvPr>
          <p:cNvSpPr txBox="1"/>
          <p:nvPr/>
        </p:nvSpPr>
        <p:spPr>
          <a:xfrm>
            <a:off x="4037215" y="413259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200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1891A6A-362E-D64E-92B9-493179D7A250}"/>
              </a:ext>
            </a:extLst>
          </p:cNvPr>
          <p:cNvSpPr txBox="1"/>
          <p:nvPr/>
        </p:nvSpPr>
        <p:spPr>
          <a:xfrm>
            <a:off x="4989658" y="41266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10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1A30BE3-6366-E146-AB1E-CC7A748C2EB9}"/>
              </a:ext>
            </a:extLst>
          </p:cNvPr>
          <p:cNvSpPr txBox="1"/>
          <p:nvPr/>
        </p:nvSpPr>
        <p:spPr>
          <a:xfrm>
            <a:off x="5770102" y="4110884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4 r 1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CF90C3B-60C1-CE4D-AFE2-EE908206EEAD}"/>
              </a:ext>
            </a:extLst>
          </p:cNvPr>
          <p:cNvSpPr txBox="1"/>
          <p:nvPr/>
        </p:nvSpPr>
        <p:spPr>
          <a:xfrm>
            <a:off x="3946242" y="3912325"/>
            <a:ext cx="7970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400 </a:t>
            </a:r>
            <a:r>
              <a:rPr lang="en-PH" sz="1100" dirty="0">
                <a:solidFill>
                  <a:srgbClr val="FF0000"/>
                </a:solidFill>
                <a:latin typeface="Master The Curriculum" pitchFamily="2" charset="0"/>
              </a:rPr>
              <a:t>÷ 2 =</a:t>
            </a:r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 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367A2B6-1F15-8149-A690-9F042D2C6525}"/>
              </a:ext>
            </a:extLst>
          </p:cNvPr>
          <p:cNvSpPr txBox="1"/>
          <p:nvPr/>
        </p:nvSpPr>
        <p:spPr>
          <a:xfrm>
            <a:off x="4857065" y="3934602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20 </a:t>
            </a:r>
            <a:r>
              <a:rPr lang="en-PH" sz="1100" dirty="0">
                <a:solidFill>
                  <a:srgbClr val="FF0000"/>
                </a:solidFill>
                <a:latin typeface="Master The Curriculum" pitchFamily="2" charset="0"/>
              </a:rPr>
              <a:t>÷ 2 =</a:t>
            </a:r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 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85D1689-FA5B-7F48-A08F-4B3AB5C9A830}"/>
              </a:ext>
            </a:extLst>
          </p:cNvPr>
          <p:cNvSpPr txBox="1"/>
          <p:nvPr/>
        </p:nvSpPr>
        <p:spPr>
          <a:xfrm>
            <a:off x="5763023" y="3890243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9 </a:t>
            </a:r>
            <a:r>
              <a:rPr lang="en-PH" sz="1100" dirty="0">
                <a:solidFill>
                  <a:srgbClr val="FF0000"/>
                </a:solidFill>
                <a:latin typeface="Master The Curriculum" pitchFamily="2" charset="0"/>
              </a:rPr>
              <a:t>÷ 2 =</a:t>
            </a:r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 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617633C6-A362-4F48-8DD5-059D91A46F69}"/>
              </a:ext>
            </a:extLst>
          </p:cNvPr>
          <p:cNvSpPr/>
          <p:nvPr/>
        </p:nvSpPr>
        <p:spPr>
          <a:xfrm>
            <a:off x="178309" y="4659606"/>
            <a:ext cx="6538416" cy="5209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D0AE0FF5-CB08-FD4A-91AC-CAF31F0CAB02}"/>
              </a:ext>
            </a:extLst>
          </p:cNvPr>
          <p:cNvSpPr txBox="1"/>
          <p:nvPr/>
        </p:nvSpPr>
        <p:spPr>
          <a:xfrm>
            <a:off x="131113" y="4737828"/>
            <a:ext cx="218455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88ACC963-2500-8441-AA6C-91F5DA1BD0AB}"/>
              </a:ext>
            </a:extLst>
          </p:cNvPr>
          <p:cNvSpPr txBox="1"/>
          <p:nvPr/>
        </p:nvSpPr>
        <p:spPr>
          <a:xfrm>
            <a:off x="2392188" y="4760285"/>
            <a:ext cx="207362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629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83E13E17-D148-D842-B2B8-8E11CD9A8B21}"/>
              </a:ext>
            </a:extLst>
          </p:cNvPr>
          <p:cNvSpPr txBox="1"/>
          <p:nvPr/>
        </p:nvSpPr>
        <p:spPr>
          <a:xfrm>
            <a:off x="4517870" y="4791079"/>
            <a:ext cx="207362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487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3A0723E-E0CB-5049-8336-D03515E74BB8}"/>
              </a:ext>
            </a:extLst>
          </p:cNvPr>
          <p:cNvSpPr txBox="1"/>
          <p:nvPr/>
        </p:nvSpPr>
        <p:spPr>
          <a:xfrm>
            <a:off x="97157" y="5290696"/>
            <a:ext cx="676084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flexible partitioning to complete the part whole model.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179FECF-8FDC-5E43-BF4D-5A648BCDDA0A}"/>
              </a:ext>
            </a:extLst>
          </p:cNvPr>
          <p:cNvGrpSpPr/>
          <p:nvPr/>
        </p:nvGrpSpPr>
        <p:grpSpPr>
          <a:xfrm>
            <a:off x="235169" y="5815650"/>
            <a:ext cx="2495173" cy="1679826"/>
            <a:chOff x="2441097" y="2778644"/>
            <a:chExt cx="2402683" cy="1501620"/>
          </a:xfrm>
        </p:grpSpPr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3723F6FC-0BA6-3048-9356-935CE023368F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15C49E9-04F4-2B4B-BA3D-CC91EF3C49A8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983D155-1346-894C-AC21-5E4EFDE1E00B}"/>
                </a:ext>
              </a:extLst>
            </p:cNvPr>
            <p:cNvCxnSpPr>
              <a:cxnSpLocks/>
              <a:stCxn id="356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BBE3EEC4-78C1-1947-B26E-E39C798A0E36}"/>
                </a:ext>
              </a:extLst>
            </p:cNvPr>
            <p:cNvCxnSpPr>
              <a:cxnSpLocks/>
              <a:stCxn id="356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453742F-0238-AF4C-80C0-A2BAC87D09C4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ECC263B5-AAE1-4347-92E1-90C6FF7F9E7C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425B193-2737-5840-9E39-A0FF86C99B84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A7232990-1F51-E84A-B063-D59C7C2D93EC}"/>
                </a:ext>
              </a:extLst>
            </p:cNvPr>
            <p:cNvSpPr txBox="1"/>
            <p:nvPr/>
          </p:nvSpPr>
          <p:spPr>
            <a:xfrm>
              <a:off x="2441097" y="3829911"/>
              <a:ext cx="770557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800 </a:t>
              </a:r>
              <a:r>
                <a:rPr lang="en-PH" sz="1100" dirty="0">
                  <a:latin typeface="Master The Curriculum" pitchFamily="2" charset="0"/>
                </a:rPr>
                <a:t>÷ 4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95AF16E5-1387-4F43-92B8-BDF2B81932F3}"/>
                </a:ext>
              </a:extLst>
            </p:cNvPr>
            <p:cNvSpPr txBox="1"/>
            <p:nvPr/>
          </p:nvSpPr>
          <p:spPr>
            <a:xfrm>
              <a:off x="3318158" y="3849825"/>
              <a:ext cx="736598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160 </a:t>
              </a:r>
              <a:r>
                <a:rPr lang="en-PH" sz="1100" dirty="0">
                  <a:latin typeface="Master The Curriculum" pitchFamily="2" charset="0"/>
                </a:rPr>
                <a:t>÷ 4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6E944536-91CF-3540-83EE-18C3385A3822}"/>
                </a:ext>
              </a:extLst>
            </p:cNvPr>
            <p:cNvSpPr txBox="1"/>
            <p:nvPr/>
          </p:nvSpPr>
          <p:spPr>
            <a:xfrm>
              <a:off x="4190535" y="3810172"/>
              <a:ext cx="653245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21 </a:t>
              </a:r>
              <a:r>
                <a:rPr lang="en-PH" sz="1100" dirty="0">
                  <a:latin typeface="Master The Curriculum" pitchFamily="2" charset="0"/>
                </a:rPr>
                <a:t>÷ 4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89C580E0-3976-0E42-BBCE-87FF90E430E3}"/>
                </a:ext>
              </a:extLst>
            </p:cNvPr>
            <p:cNvSpPr txBox="1"/>
            <p:nvPr/>
          </p:nvSpPr>
          <p:spPr>
            <a:xfrm>
              <a:off x="3178422" y="2876803"/>
              <a:ext cx="730424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981 </a:t>
              </a:r>
              <a:r>
                <a:rPr lang="en-PH" sz="1100" dirty="0">
                  <a:latin typeface="Master The Curriculum" pitchFamily="2" charset="0"/>
                </a:rPr>
                <a:t>÷ 4 =</a:t>
              </a:r>
              <a:r>
                <a:rPr lang="en-US" sz="110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</p:grpSp>
      <p:graphicFrame>
        <p:nvGraphicFramePr>
          <p:cNvPr id="370" name="Table 369">
            <a:extLst>
              <a:ext uri="{FF2B5EF4-FFF2-40B4-BE49-F238E27FC236}">
                <a16:creationId xmlns:a16="http://schemas.microsoft.com/office/drawing/2014/main" id="{EDE30448-247F-BA40-BBCB-2CA7879AC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54214"/>
              </p:ext>
            </p:extLst>
          </p:nvPr>
        </p:nvGraphicFramePr>
        <p:xfrm>
          <a:off x="2807302" y="5890514"/>
          <a:ext cx="3798868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3396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65174"/>
                  </a:ext>
                </a:extLst>
              </a:tr>
            </a:tbl>
          </a:graphicData>
        </a:graphic>
      </p:graphicFrame>
      <p:grpSp>
        <p:nvGrpSpPr>
          <p:cNvPr id="371" name="Group 370">
            <a:extLst>
              <a:ext uri="{FF2B5EF4-FFF2-40B4-BE49-F238E27FC236}">
                <a16:creationId xmlns:a16="http://schemas.microsoft.com/office/drawing/2014/main" id="{AC1CF151-642C-684B-B094-7B6621712CCB}"/>
              </a:ext>
            </a:extLst>
          </p:cNvPr>
          <p:cNvGrpSpPr/>
          <p:nvPr/>
        </p:nvGrpSpPr>
        <p:grpSpPr>
          <a:xfrm>
            <a:off x="2807302" y="6236233"/>
            <a:ext cx="404278" cy="262837"/>
            <a:chOff x="2373975" y="4088301"/>
            <a:chExt cx="422179" cy="277388"/>
          </a:xfrm>
        </p:grpSpPr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0882100-7ECE-0D4E-A6C3-8ADCF73AE75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2901FF50-5B80-4141-A136-B7F89B4DF9F4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3202F510-C683-B140-8AE4-2C643CB82DA2}"/>
              </a:ext>
            </a:extLst>
          </p:cNvPr>
          <p:cNvGrpSpPr/>
          <p:nvPr/>
        </p:nvGrpSpPr>
        <p:grpSpPr>
          <a:xfrm>
            <a:off x="3210926" y="6242211"/>
            <a:ext cx="404278" cy="262837"/>
            <a:chOff x="2373975" y="4088301"/>
            <a:chExt cx="422179" cy="277388"/>
          </a:xfrm>
        </p:grpSpPr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01F0B135-BF8D-BF4F-86E9-D4A994A962A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1F9B8243-FF04-C841-B910-543DB3C58A9C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D4D427FC-6D6D-1348-87A9-BD321255EB00}"/>
              </a:ext>
            </a:extLst>
          </p:cNvPr>
          <p:cNvGrpSpPr/>
          <p:nvPr/>
        </p:nvGrpSpPr>
        <p:grpSpPr>
          <a:xfrm>
            <a:off x="3627858" y="6216815"/>
            <a:ext cx="332142" cy="273743"/>
            <a:chOff x="2423521" y="4088301"/>
            <a:chExt cx="346849" cy="288898"/>
          </a:xfrm>
        </p:grpSpPr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BDE13B2-F0B7-F14D-B257-0F1D3813D11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9511B648-6E9A-E54C-B946-967AED3659FA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77D763E5-2C69-6944-8415-7453BB10D224}"/>
              </a:ext>
            </a:extLst>
          </p:cNvPr>
          <p:cNvGrpSpPr/>
          <p:nvPr/>
        </p:nvGrpSpPr>
        <p:grpSpPr>
          <a:xfrm>
            <a:off x="3952393" y="6216815"/>
            <a:ext cx="332142" cy="273743"/>
            <a:chOff x="2423521" y="4088301"/>
            <a:chExt cx="346849" cy="288898"/>
          </a:xfrm>
        </p:grpSpPr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A21A8C73-80B8-924C-B796-C1709162496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5005DBFE-A3DE-D94C-A971-4E2AD934419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AB037DE-8885-F44B-953D-AFAC6E4ECFC1}"/>
              </a:ext>
            </a:extLst>
          </p:cNvPr>
          <p:cNvGrpSpPr/>
          <p:nvPr/>
        </p:nvGrpSpPr>
        <p:grpSpPr>
          <a:xfrm>
            <a:off x="4276928" y="6216815"/>
            <a:ext cx="332142" cy="273743"/>
            <a:chOff x="2423521" y="4088301"/>
            <a:chExt cx="346849" cy="288898"/>
          </a:xfrm>
        </p:grpSpPr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3A12C048-7F88-8B44-940F-D376C93DB94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B9E8E75F-D646-B348-8F0C-30924A8E4C8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BFE8EF01-9783-0648-BA24-F34A9254D448}"/>
              </a:ext>
            </a:extLst>
          </p:cNvPr>
          <p:cNvGrpSpPr/>
          <p:nvPr/>
        </p:nvGrpSpPr>
        <p:grpSpPr>
          <a:xfrm>
            <a:off x="3635465" y="6527819"/>
            <a:ext cx="332142" cy="273743"/>
            <a:chOff x="2423521" y="4088301"/>
            <a:chExt cx="346849" cy="288898"/>
          </a:xfrm>
        </p:grpSpPr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2EF813B-69DA-DA42-9985-8B5E0EC40BE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51FBCCFA-C9E6-AC49-9088-53561258537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DBEA231A-EFF8-214C-B3A8-F1E66F1C0D2A}"/>
              </a:ext>
            </a:extLst>
          </p:cNvPr>
          <p:cNvGrpSpPr/>
          <p:nvPr/>
        </p:nvGrpSpPr>
        <p:grpSpPr>
          <a:xfrm>
            <a:off x="3960000" y="6527819"/>
            <a:ext cx="332142" cy="273743"/>
            <a:chOff x="2423521" y="4088301"/>
            <a:chExt cx="346849" cy="288898"/>
          </a:xfrm>
        </p:grpSpPr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924445E1-0116-714A-A0D5-746C9BD2B95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4CD6F307-3983-7348-A3A8-4A17200FF03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B3413B1-92E4-134D-AFBE-DE0D1AE55DE1}"/>
              </a:ext>
            </a:extLst>
          </p:cNvPr>
          <p:cNvGrpSpPr/>
          <p:nvPr/>
        </p:nvGrpSpPr>
        <p:grpSpPr>
          <a:xfrm>
            <a:off x="4284535" y="6527819"/>
            <a:ext cx="332142" cy="273743"/>
            <a:chOff x="2423521" y="4088301"/>
            <a:chExt cx="346849" cy="288898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98319EEF-714B-DE46-B473-EB3AE89326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AA7D5FFA-B8D4-CC4F-A732-F5EE94B75D25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54C79DA1-834F-D946-9015-7EBE7EB2DD40}"/>
              </a:ext>
            </a:extLst>
          </p:cNvPr>
          <p:cNvGrpSpPr/>
          <p:nvPr/>
        </p:nvGrpSpPr>
        <p:grpSpPr>
          <a:xfrm>
            <a:off x="4980537" y="6212397"/>
            <a:ext cx="276302" cy="266716"/>
            <a:chOff x="2449553" y="4088301"/>
            <a:chExt cx="288536" cy="281482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06447959-D135-054E-BD28-7C178E82BD8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E5DE2F5F-6D1A-2241-98D5-9078F1D6E5BC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071DA646-B7AD-7F40-A8AC-E6561F3E48E9}"/>
              </a:ext>
            </a:extLst>
          </p:cNvPr>
          <p:cNvGrpSpPr/>
          <p:nvPr/>
        </p:nvGrpSpPr>
        <p:grpSpPr>
          <a:xfrm>
            <a:off x="5301114" y="6212397"/>
            <a:ext cx="276302" cy="266716"/>
            <a:chOff x="2449553" y="4088301"/>
            <a:chExt cx="288536" cy="281482"/>
          </a:xfrm>
        </p:grpSpPr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D58E2673-88DF-9649-B9CE-83AD4FE786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3F426C98-9431-0D4B-90E0-985B4CC61EA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87505807-63A2-754E-BA5B-2A36EB56A51A}"/>
              </a:ext>
            </a:extLst>
          </p:cNvPr>
          <p:cNvGrpSpPr/>
          <p:nvPr/>
        </p:nvGrpSpPr>
        <p:grpSpPr>
          <a:xfrm>
            <a:off x="5646624" y="6205546"/>
            <a:ext cx="276302" cy="266716"/>
            <a:chOff x="2449553" y="4088301"/>
            <a:chExt cx="288536" cy="281482"/>
          </a:xfrm>
        </p:grpSpPr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4333EA7E-4BF8-CB49-AEA6-4C45E61683C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0C582E13-4979-FB45-9982-C37C5CB3DEE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A5834D48-A060-5345-80E4-C3C726B23216}"/>
              </a:ext>
            </a:extLst>
          </p:cNvPr>
          <p:cNvGrpSpPr/>
          <p:nvPr/>
        </p:nvGrpSpPr>
        <p:grpSpPr>
          <a:xfrm>
            <a:off x="2807302" y="6545387"/>
            <a:ext cx="404278" cy="262837"/>
            <a:chOff x="2373975" y="4088301"/>
            <a:chExt cx="422179" cy="277388"/>
          </a:xfrm>
        </p:grpSpPr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F817223E-3709-4B4D-ABBA-8BD5C2E9501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808BA8BD-8C16-9C46-9938-7F3C83747B30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4C9A8D5-D709-E64C-AEEA-16D7C2A2C113}"/>
              </a:ext>
            </a:extLst>
          </p:cNvPr>
          <p:cNvGrpSpPr/>
          <p:nvPr/>
        </p:nvGrpSpPr>
        <p:grpSpPr>
          <a:xfrm>
            <a:off x="3210926" y="6551365"/>
            <a:ext cx="404278" cy="262837"/>
            <a:chOff x="2373975" y="4088301"/>
            <a:chExt cx="422179" cy="277388"/>
          </a:xfrm>
        </p:grpSpPr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5D729FEB-690B-B644-8191-95541C193E7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BAF60CD2-2213-3848-96C8-763082DFCE05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641BD6AA-AE99-8643-A81B-F420BCAB9997}"/>
              </a:ext>
            </a:extLst>
          </p:cNvPr>
          <p:cNvGrpSpPr/>
          <p:nvPr/>
        </p:nvGrpSpPr>
        <p:grpSpPr>
          <a:xfrm>
            <a:off x="2807302" y="6841478"/>
            <a:ext cx="404278" cy="262837"/>
            <a:chOff x="2373975" y="4088301"/>
            <a:chExt cx="422179" cy="277388"/>
          </a:xfrm>
        </p:grpSpPr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07278599-9491-0645-9764-929B2CA56D8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2D82EFF8-7D6D-DC43-B66B-BCFFC013CA07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879E0EB8-1FAA-3747-ACDA-8FF4990DD800}"/>
              </a:ext>
            </a:extLst>
          </p:cNvPr>
          <p:cNvGrpSpPr/>
          <p:nvPr/>
        </p:nvGrpSpPr>
        <p:grpSpPr>
          <a:xfrm>
            <a:off x="3210926" y="6847456"/>
            <a:ext cx="404278" cy="262837"/>
            <a:chOff x="2373975" y="4088301"/>
            <a:chExt cx="422179" cy="277388"/>
          </a:xfrm>
        </p:grpSpPr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6EC46E3C-E5B7-764E-A621-7DE403BCD19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A0F474DA-A4AB-1D49-B063-B8DC91CCD70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A57BC38A-7EC5-FC48-9010-67F68540C051}"/>
              </a:ext>
            </a:extLst>
          </p:cNvPr>
          <p:cNvGrpSpPr/>
          <p:nvPr/>
        </p:nvGrpSpPr>
        <p:grpSpPr>
          <a:xfrm>
            <a:off x="2807302" y="7137569"/>
            <a:ext cx="404278" cy="262837"/>
            <a:chOff x="2373975" y="4088301"/>
            <a:chExt cx="422179" cy="277388"/>
          </a:xfrm>
        </p:grpSpPr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3F62BF8A-0648-4545-B1A7-FF65149BAE2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0F023B87-D630-A54F-9406-22DA6686C18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AB9448C5-C35E-FC41-9AB2-32C4E0D7E17B}"/>
              </a:ext>
            </a:extLst>
          </p:cNvPr>
          <p:cNvGrpSpPr/>
          <p:nvPr/>
        </p:nvGrpSpPr>
        <p:grpSpPr>
          <a:xfrm>
            <a:off x="3210926" y="7143547"/>
            <a:ext cx="404278" cy="262837"/>
            <a:chOff x="2373975" y="4088301"/>
            <a:chExt cx="422179" cy="277388"/>
          </a:xfrm>
        </p:grpSpPr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6D9AA74-2E15-A444-B5E5-9ACF945158C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7C973BAA-FCAE-394A-9167-3633E0529C58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7D6E8D93-A186-A045-929F-D28680C0144F}"/>
              </a:ext>
            </a:extLst>
          </p:cNvPr>
          <p:cNvGrpSpPr/>
          <p:nvPr/>
        </p:nvGrpSpPr>
        <p:grpSpPr>
          <a:xfrm>
            <a:off x="4582757" y="6212397"/>
            <a:ext cx="332142" cy="273743"/>
            <a:chOff x="2423521" y="4088301"/>
            <a:chExt cx="346849" cy="288898"/>
          </a:xfrm>
        </p:grpSpPr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E5399444-4A3F-CF4E-9A1A-CFB15DC99D3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9ED48B13-C320-7C40-8552-15804F94B7C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13E0FC72-2897-DA43-A86B-3F3AEEBAE251}"/>
              </a:ext>
            </a:extLst>
          </p:cNvPr>
          <p:cNvGrpSpPr/>
          <p:nvPr/>
        </p:nvGrpSpPr>
        <p:grpSpPr>
          <a:xfrm>
            <a:off x="4582757" y="6531885"/>
            <a:ext cx="332142" cy="273743"/>
            <a:chOff x="2423521" y="4088301"/>
            <a:chExt cx="346849" cy="288898"/>
          </a:xfrm>
        </p:grpSpPr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0D0DD21A-A475-E74D-89FE-E0659C7EE94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789CF519-5F01-C645-AFB0-F217F5FA493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93EA4A39-92EA-5545-BCA9-D8974E50A66D}"/>
              </a:ext>
            </a:extLst>
          </p:cNvPr>
          <p:cNvGrpSpPr/>
          <p:nvPr/>
        </p:nvGrpSpPr>
        <p:grpSpPr>
          <a:xfrm>
            <a:off x="3627858" y="6836342"/>
            <a:ext cx="332142" cy="273743"/>
            <a:chOff x="2423521" y="4088301"/>
            <a:chExt cx="346849" cy="288898"/>
          </a:xfrm>
        </p:grpSpPr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D927B32E-52D7-A444-B453-7E2B054E8EB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52C9EC35-D0E6-F547-883D-8BFAF94A181E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C681020E-B9A7-2248-9617-254DBC73CFD7}"/>
              </a:ext>
            </a:extLst>
          </p:cNvPr>
          <p:cNvGrpSpPr/>
          <p:nvPr/>
        </p:nvGrpSpPr>
        <p:grpSpPr>
          <a:xfrm>
            <a:off x="3952393" y="6836342"/>
            <a:ext cx="332142" cy="273743"/>
            <a:chOff x="2423521" y="4088301"/>
            <a:chExt cx="346849" cy="288898"/>
          </a:xfrm>
        </p:grpSpPr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50AABBFB-46B0-9E45-A01F-F85BC91C12E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C0D61D61-BD4D-4445-A09B-FE13DA4AF852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A5F955FB-D21E-2845-9565-5F67E9C6DC08}"/>
              </a:ext>
            </a:extLst>
          </p:cNvPr>
          <p:cNvGrpSpPr/>
          <p:nvPr/>
        </p:nvGrpSpPr>
        <p:grpSpPr>
          <a:xfrm>
            <a:off x="4276928" y="6836342"/>
            <a:ext cx="332142" cy="273743"/>
            <a:chOff x="2423521" y="4088301"/>
            <a:chExt cx="346849" cy="288898"/>
          </a:xfrm>
        </p:grpSpPr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EB4DDCB0-C329-884B-9A62-087A7012693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A9DCB428-9D9C-C74F-831E-EC76386994B6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2AD7D597-65F2-CD4B-BDFA-7CBAEEBC4599}"/>
              </a:ext>
            </a:extLst>
          </p:cNvPr>
          <p:cNvGrpSpPr/>
          <p:nvPr/>
        </p:nvGrpSpPr>
        <p:grpSpPr>
          <a:xfrm>
            <a:off x="3635465" y="7147346"/>
            <a:ext cx="332142" cy="273743"/>
            <a:chOff x="2423521" y="4088301"/>
            <a:chExt cx="346849" cy="288898"/>
          </a:xfrm>
        </p:grpSpPr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236316D-F4FD-6F4E-B72B-FFB09738E20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F461B82A-1E64-1F4F-A2A6-362B9D78E18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122D9FFC-D78E-8F4D-BAB2-0301711C2910}"/>
              </a:ext>
            </a:extLst>
          </p:cNvPr>
          <p:cNvGrpSpPr/>
          <p:nvPr/>
        </p:nvGrpSpPr>
        <p:grpSpPr>
          <a:xfrm>
            <a:off x="3960000" y="7147346"/>
            <a:ext cx="332142" cy="273743"/>
            <a:chOff x="2423521" y="4088301"/>
            <a:chExt cx="346849" cy="288898"/>
          </a:xfrm>
        </p:grpSpPr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348978D-B058-9045-85C0-77F40E7EB6A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A1AF43F5-EC45-2347-92C0-5BC687DECA2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2DC79687-F394-F64F-B5FE-2AA3FDA4F651}"/>
              </a:ext>
            </a:extLst>
          </p:cNvPr>
          <p:cNvGrpSpPr/>
          <p:nvPr/>
        </p:nvGrpSpPr>
        <p:grpSpPr>
          <a:xfrm>
            <a:off x="4284535" y="7147346"/>
            <a:ext cx="332142" cy="273743"/>
            <a:chOff x="2423521" y="4088301"/>
            <a:chExt cx="346849" cy="288898"/>
          </a:xfrm>
        </p:grpSpPr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3DC86093-0490-0C49-8F36-F41ADC48662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442E7C1C-12D6-BB41-B1F3-811E418950EC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DA704302-E6A9-A940-8699-5B94F2342D3A}"/>
              </a:ext>
            </a:extLst>
          </p:cNvPr>
          <p:cNvGrpSpPr/>
          <p:nvPr/>
        </p:nvGrpSpPr>
        <p:grpSpPr>
          <a:xfrm>
            <a:off x="4582757" y="6831924"/>
            <a:ext cx="332142" cy="273743"/>
            <a:chOff x="2423521" y="4088301"/>
            <a:chExt cx="346849" cy="288898"/>
          </a:xfrm>
        </p:grpSpPr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D9E43192-84DE-AA4E-A342-14416B05B4E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C803E5F3-BF4D-EE40-B4DC-9474FE30EB9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60B5F840-2C0E-8644-ACEA-AD7375750B72}"/>
              </a:ext>
            </a:extLst>
          </p:cNvPr>
          <p:cNvGrpSpPr/>
          <p:nvPr/>
        </p:nvGrpSpPr>
        <p:grpSpPr>
          <a:xfrm>
            <a:off x="4582757" y="7151412"/>
            <a:ext cx="332142" cy="273743"/>
            <a:chOff x="2423521" y="4088301"/>
            <a:chExt cx="346849" cy="288898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3D5EA356-BA7F-8749-A372-D38544F3050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2CAC09BC-600C-1E42-861C-3ADFEA9ACB7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2197EECF-9E8B-CE4B-B981-A2733E9B522E}"/>
              </a:ext>
            </a:extLst>
          </p:cNvPr>
          <p:cNvGrpSpPr/>
          <p:nvPr/>
        </p:nvGrpSpPr>
        <p:grpSpPr>
          <a:xfrm>
            <a:off x="5961462" y="6207375"/>
            <a:ext cx="276302" cy="266716"/>
            <a:chOff x="2449553" y="4088301"/>
            <a:chExt cx="288536" cy="281482"/>
          </a:xfrm>
        </p:grpSpPr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74CD15FC-790E-304B-BAB2-04CFC5D69CD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7A968F9E-372D-344B-9562-ADEEDBBB482E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41F61B61-7412-BE4E-8EEB-A8DDAD0AA3F4}"/>
              </a:ext>
            </a:extLst>
          </p:cNvPr>
          <p:cNvGrpSpPr/>
          <p:nvPr/>
        </p:nvGrpSpPr>
        <p:grpSpPr>
          <a:xfrm>
            <a:off x="6264112" y="6218854"/>
            <a:ext cx="276302" cy="266716"/>
            <a:chOff x="2449553" y="4088301"/>
            <a:chExt cx="288536" cy="281482"/>
          </a:xfrm>
        </p:grpSpPr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FF94C6BE-6C91-5F42-B898-F9FB7886102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87E7D6C6-A886-AC4A-AA04-629CBE31EEA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1DD552B2-1447-FD4E-943E-00FA695EE841}"/>
              </a:ext>
            </a:extLst>
          </p:cNvPr>
          <p:cNvGrpSpPr/>
          <p:nvPr/>
        </p:nvGrpSpPr>
        <p:grpSpPr>
          <a:xfrm>
            <a:off x="4987086" y="6543485"/>
            <a:ext cx="276302" cy="266716"/>
            <a:chOff x="2449553" y="4088301"/>
            <a:chExt cx="288536" cy="281482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F63358D2-4F74-9B47-AF62-17918B06459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870FD45D-283F-7343-955D-A6485DA5CF0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6968EFB2-8958-0842-86DF-2F3F1AC9AAAC}"/>
              </a:ext>
            </a:extLst>
          </p:cNvPr>
          <p:cNvGrpSpPr/>
          <p:nvPr/>
        </p:nvGrpSpPr>
        <p:grpSpPr>
          <a:xfrm>
            <a:off x="5307663" y="6543485"/>
            <a:ext cx="276302" cy="266716"/>
            <a:chOff x="2449553" y="4088301"/>
            <a:chExt cx="288536" cy="281482"/>
          </a:xfrm>
        </p:grpSpPr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EBEE358-4317-B740-9CA7-14F28920334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8E2973AE-F03C-0D42-B013-4DEC66FEC41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1A837755-B5C4-8E43-93E1-D1BBF39851FC}"/>
              </a:ext>
            </a:extLst>
          </p:cNvPr>
          <p:cNvGrpSpPr/>
          <p:nvPr/>
        </p:nvGrpSpPr>
        <p:grpSpPr>
          <a:xfrm>
            <a:off x="5653173" y="6536634"/>
            <a:ext cx="276302" cy="266716"/>
            <a:chOff x="2449553" y="4088301"/>
            <a:chExt cx="288536" cy="281482"/>
          </a:xfrm>
        </p:grpSpPr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FDFBD20F-A9BA-554B-8A8A-45AECA1C9A6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728F5883-239A-8949-8046-4C14A2829BA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7298FB5B-5E43-0141-A56B-4985D3EBCE6E}"/>
              </a:ext>
            </a:extLst>
          </p:cNvPr>
          <p:cNvGrpSpPr/>
          <p:nvPr/>
        </p:nvGrpSpPr>
        <p:grpSpPr>
          <a:xfrm>
            <a:off x="5968011" y="6538463"/>
            <a:ext cx="276302" cy="266716"/>
            <a:chOff x="2449553" y="4088301"/>
            <a:chExt cx="288536" cy="281482"/>
          </a:xfrm>
        </p:grpSpPr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26C9B940-30A1-0340-82D7-D96106320DB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95A1B52F-88CF-AD4A-9E8B-0BD399573D2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C81064DE-F225-5844-9CDC-933947657BAA}"/>
              </a:ext>
            </a:extLst>
          </p:cNvPr>
          <p:cNvGrpSpPr/>
          <p:nvPr/>
        </p:nvGrpSpPr>
        <p:grpSpPr>
          <a:xfrm>
            <a:off x="6270661" y="6549942"/>
            <a:ext cx="276302" cy="266716"/>
            <a:chOff x="2449553" y="4088301"/>
            <a:chExt cx="288536" cy="281482"/>
          </a:xfrm>
        </p:grpSpPr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401C29E7-DD0C-D84E-AD62-DD5D879F014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B36B6AB3-EABD-0447-8A59-727EEAD0DB8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FBD21D42-4B2F-7642-AA1C-A15FF00592EA}"/>
              </a:ext>
            </a:extLst>
          </p:cNvPr>
          <p:cNvGrpSpPr/>
          <p:nvPr/>
        </p:nvGrpSpPr>
        <p:grpSpPr>
          <a:xfrm>
            <a:off x="5004331" y="6836561"/>
            <a:ext cx="276302" cy="266716"/>
            <a:chOff x="2449553" y="4088301"/>
            <a:chExt cx="288536" cy="281482"/>
          </a:xfrm>
        </p:grpSpPr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E1B75811-AA9F-9C41-9220-35E08369CD7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4E42A91D-37E2-3D46-8911-2A62245E3FE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67414C26-BAFE-C542-8BE6-9B383C893006}"/>
              </a:ext>
            </a:extLst>
          </p:cNvPr>
          <p:cNvGrpSpPr/>
          <p:nvPr/>
        </p:nvGrpSpPr>
        <p:grpSpPr>
          <a:xfrm>
            <a:off x="5324908" y="6836561"/>
            <a:ext cx="276302" cy="266716"/>
            <a:chOff x="2449553" y="4088301"/>
            <a:chExt cx="288536" cy="281482"/>
          </a:xfrm>
        </p:grpSpPr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148CF76F-9A0A-D84F-A418-8107126468A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B5EAD8CF-4817-D649-B33B-94B0FE74F12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3987C8F1-B01B-6547-AC2C-7370BE9F60A7}"/>
              </a:ext>
            </a:extLst>
          </p:cNvPr>
          <p:cNvGrpSpPr/>
          <p:nvPr/>
        </p:nvGrpSpPr>
        <p:grpSpPr>
          <a:xfrm>
            <a:off x="5670418" y="6829710"/>
            <a:ext cx="276302" cy="266716"/>
            <a:chOff x="2449553" y="4088301"/>
            <a:chExt cx="288536" cy="281482"/>
          </a:xfrm>
        </p:grpSpPr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89EBD376-319B-6B46-AC8F-F4257E96DDF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AC42035E-99AF-B446-9ED6-D9398C37E699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10177BCF-AC97-0249-B36B-D083DA571BEF}"/>
              </a:ext>
            </a:extLst>
          </p:cNvPr>
          <p:cNvGrpSpPr/>
          <p:nvPr/>
        </p:nvGrpSpPr>
        <p:grpSpPr>
          <a:xfrm>
            <a:off x="5985256" y="6831539"/>
            <a:ext cx="276302" cy="266716"/>
            <a:chOff x="2449553" y="4088301"/>
            <a:chExt cx="288536" cy="281482"/>
          </a:xfrm>
        </p:grpSpPr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E19029F-7F42-6649-B1B2-227F13766D7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279D2C18-DBC1-1C44-BAC3-3B6C3D3645A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266D7161-D011-E940-99A4-0FFE5E025B44}"/>
              </a:ext>
            </a:extLst>
          </p:cNvPr>
          <p:cNvGrpSpPr/>
          <p:nvPr/>
        </p:nvGrpSpPr>
        <p:grpSpPr>
          <a:xfrm>
            <a:off x="6287906" y="6843018"/>
            <a:ext cx="276302" cy="266716"/>
            <a:chOff x="2449553" y="4088301"/>
            <a:chExt cx="288536" cy="281482"/>
          </a:xfrm>
        </p:grpSpPr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DD5E8893-3ACE-3249-9C7A-1FC3CCAF434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7F2D494-482D-394B-B7E2-07D1F7BBE0FB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C41108D-F252-124F-939A-2BAF1000807C}"/>
              </a:ext>
            </a:extLst>
          </p:cNvPr>
          <p:cNvGrpSpPr/>
          <p:nvPr/>
        </p:nvGrpSpPr>
        <p:grpSpPr>
          <a:xfrm>
            <a:off x="5021576" y="7129637"/>
            <a:ext cx="276302" cy="266716"/>
            <a:chOff x="2449553" y="4088301"/>
            <a:chExt cx="288536" cy="281482"/>
          </a:xfrm>
        </p:grpSpPr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CA97DF9E-DF94-424E-8933-B7FB1227735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7341B125-4ED2-584B-9307-7897F9751C0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38158489-CF76-0E45-B718-2AFE9083CAC6}"/>
              </a:ext>
            </a:extLst>
          </p:cNvPr>
          <p:cNvGrpSpPr/>
          <p:nvPr/>
        </p:nvGrpSpPr>
        <p:grpSpPr>
          <a:xfrm>
            <a:off x="5342153" y="7129637"/>
            <a:ext cx="276302" cy="266716"/>
            <a:chOff x="2449553" y="4088301"/>
            <a:chExt cx="288536" cy="281482"/>
          </a:xfrm>
        </p:grpSpPr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4D014D67-6465-174A-88DB-07695754F4B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23CFC882-B53A-304D-B3AC-612C1486FA25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38C3C65E-A61C-964E-8004-56D3DEB470AB}"/>
              </a:ext>
            </a:extLst>
          </p:cNvPr>
          <p:cNvGrpSpPr/>
          <p:nvPr/>
        </p:nvGrpSpPr>
        <p:grpSpPr>
          <a:xfrm>
            <a:off x="5687663" y="7122786"/>
            <a:ext cx="276302" cy="266716"/>
            <a:chOff x="2449553" y="4088301"/>
            <a:chExt cx="288536" cy="281482"/>
          </a:xfrm>
        </p:grpSpPr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F4BC558-6A6C-8E4D-A3AA-3DB65AA0065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D1920C32-7263-0646-B1E1-791DEB33E39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D4A72ED8-09CC-4E4E-B96B-A7C4C3045C4A}"/>
              </a:ext>
            </a:extLst>
          </p:cNvPr>
          <p:cNvGrpSpPr/>
          <p:nvPr/>
        </p:nvGrpSpPr>
        <p:grpSpPr>
          <a:xfrm>
            <a:off x="6002501" y="7124615"/>
            <a:ext cx="276302" cy="266716"/>
            <a:chOff x="2449553" y="4088301"/>
            <a:chExt cx="288536" cy="281482"/>
          </a:xfrm>
        </p:grpSpPr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3488EF60-B139-6F40-9983-67B8F34B1F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05E74DF2-6C02-6443-A46D-D0EF8146DFB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97BF679F-3BE4-D244-B384-AD1A7C13A1BC}"/>
              </a:ext>
            </a:extLst>
          </p:cNvPr>
          <p:cNvGrpSpPr/>
          <p:nvPr/>
        </p:nvGrpSpPr>
        <p:grpSpPr>
          <a:xfrm>
            <a:off x="6305151" y="7136094"/>
            <a:ext cx="276302" cy="266716"/>
            <a:chOff x="2449553" y="4088301"/>
            <a:chExt cx="288536" cy="281482"/>
          </a:xfrm>
        </p:grpSpPr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60254CA4-3722-1049-898D-4E2515CAE9B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32CEEB34-76F0-1D4F-9C4B-551D79A7A34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537" name="Rectangle 536">
            <a:extLst>
              <a:ext uri="{FF2B5EF4-FFF2-40B4-BE49-F238E27FC236}">
                <a16:creationId xmlns:a16="http://schemas.microsoft.com/office/drawing/2014/main" id="{8F265DDD-E6F0-D248-B1A2-BBBB62822F1C}"/>
              </a:ext>
            </a:extLst>
          </p:cNvPr>
          <p:cNvSpPr/>
          <p:nvPr/>
        </p:nvSpPr>
        <p:spPr>
          <a:xfrm>
            <a:off x="178309" y="8001292"/>
            <a:ext cx="6538416" cy="8157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F7276EA6-7A1A-2D4E-8706-5BBBB0715CB1}"/>
              </a:ext>
            </a:extLst>
          </p:cNvPr>
          <p:cNvSpPr txBox="1"/>
          <p:nvPr/>
        </p:nvSpPr>
        <p:spPr>
          <a:xfrm>
            <a:off x="131113" y="8079514"/>
            <a:ext cx="218455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24D30549-292B-CC41-8CA5-61EBDA710174}"/>
              </a:ext>
            </a:extLst>
          </p:cNvPr>
          <p:cNvSpPr txBox="1"/>
          <p:nvPr/>
        </p:nvSpPr>
        <p:spPr>
          <a:xfrm>
            <a:off x="2392188" y="8101971"/>
            <a:ext cx="207362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726 \ 6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E898BD2F-09EC-044B-8BB1-702360C34815}"/>
              </a:ext>
            </a:extLst>
          </p:cNvPr>
          <p:cNvSpPr txBox="1"/>
          <p:nvPr/>
        </p:nvSpPr>
        <p:spPr>
          <a:xfrm>
            <a:off x="4517870" y="8132765"/>
            <a:ext cx="207362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846 \ 7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461743EB-D01F-BA42-8663-244BE0F744AD}"/>
              </a:ext>
            </a:extLst>
          </p:cNvPr>
          <p:cNvSpPr/>
          <p:nvPr/>
        </p:nvSpPr>
        <p:spPr>
          <a:xfrm>
            <a:off x="178308" y="5302682"/>
            <a:ext cx="6538416" cy="25225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12033F46-9E72-814A-A5B8-3069AE1D1358}"/>
              </a:ext>
            </a:extLst>
          </p:cNvPr>
          <p:cNvGrpSpPr/>
          <p:nvPr/>
        </p:nvGrpSpPr>
        <p:grpSpPr>
          <a:xfrm>
            <a:off x="6193649" y="7503474"/>
            <a:ext cx="276302" cy="266716"/>
            <a:chOff x="2449553" y="4088301"/>
            <a:chExt cx="288536" cy="281482"/>
          </a:xfrm>
        </p:grpSpPr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738E5326-87A9-B54B-BEC8-446B0A387A6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B2210F9F-A6DE-CB44-9C3A-D4150853449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C2B4BA94-A93E-BB47-AECD-A147EC7A87B9}"/>
              </a:ext>
            </a:extLst>
          </p:cNvPr>
          <p:cNvSpPr txBox="1"/>
          <p:nvPr/>
        </p:nvSpPr>
        <p:spPr>
          <a:xfrm>
            <a:off x="3308854" y="4760285"/>
            <a:ext cx="66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314 r 1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107A31BA-C802-8C40-8110-49C8BC8341AE}"/>
              </a:ext>
            </a:extLst>
          </p:cNvPr>
          <p:cNvSpPr txBox="1"/>
          <p:nvPr/>
        </p:nvSpPr>
        <p:spPr>
          <a:xfrm>
            <a:off x="5382478" y="4795855"/>
            <a:ext cx="697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243 r 1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354D781B-6A23-DE41-97C5-988B90F01413}"/>
              </a:ext>
            </a:extLst>
          </p:cNvPr>
          <p:cNvSpPr txBox="1"/>
          <p:nvPr/>
        </p:nvSpPr>
        <p:spPr>
          <a:xfrm>
            <a:off x="354514" y="717152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200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1121E18C-6200-0546-A65D-DDD330869D47}"/>
              </a:ext>
            </a:extLst>
          </p:cNvPr>
          <p:cNvSpPr txBox="1"/>
          <p:nvPr/>
        </p:nvSpPr>
        <p:spPr>
          <a:xfrm>
            <a:off x="1237544" y="7193512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40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70BBE197-2AB7-BE47-A177-2D98D39619A6}"/>
              </a:ext>
            </a:extLst>
          </p:cNvPr>
          <p:cNvSpPr txBox="1"/>
          <p:nvPr/>
        </p:nvSpPr>
        <p:spPr>
          <a:xfrm>
            <a:off x="2120574" y="721549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5 r1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C9E22706-DC0E-4F4A-BF61-EE73C0282F2B}"/>
              </a:ext>
            </a:extLst>
          </p:cNvPr>
          <p:cNvSpPr txBox="1"/>
          <p:nvPr/>
        </p:nvSpPr>
        <p:spPr>
          <a:xfrm>
            <a:off x="1105232" y="6172150"/>
            <a:ext cx="65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245 r1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9618C947-C9CE-6249-BA87-0E919400E62B}"/>
              </a:ext>
            </a:extLst>
          </p:cNvPr>
          <p:cNvSpPr txBox="1"/>
          <p:nvPr/>
        </p:nvSpPr>
        <p:spPr>
          <a:xfrm>
            <a:off x="2105624" y="855033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Master The Curriculum" pitchFamily="2" charset="0"/>
              </a:rPr>
              <a:t>600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803F69CF-BE88-C740-AA44-497FDAD80333}"/>
              </a:ext>
            </a:extLst>
          </p:cNvPr>
          <p:cNvSpPr txBox="1"/>
          <p:nvPr/>
        </p:nvSpPr>
        <p:spPr>
          <a:xfrm>
            <a:off x="2435638" y="8563080"/>
            <a:ext cx="3962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Master The Curriculum" pitchFamily="2" charset="0"/>
              </a:rPr>
              <a:t>120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BB86791C-DFBC-D846-9440-245F44C94E1F}"/>
              </a:ext>
            </a:extLst>
          </p:cNvPr>
          <p:cNvSpPr txBox="1"/>
          <p:nvPr/>
        </p:nvSpPr>
        <p:spPr>
          <a:xfrm>
            <a:off x="2743224" y="8553821"/>
            <a:ext cx="2584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Master The Curriculum" pitchFamily="2" charset="0"/>
              </a:rPr>
              <a:t>6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6A4F3E75-FF4B-8643-AD87-14891DF24BAE}"/>
              </a:ext>
            </a:extLst>
          </p:cNvPr>
          <p:cNvSpPr txBox="1"/>
          <p:nvPr/>
        </p:nvSpPr>
        <p:spPr>
          <a:xfrm>
            <a:off x="3266975" y="8122200"/>
            <a:ext cx="421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121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21CC177E-182D-9642-AC9A-22AE2D1CD0B1}"/>
              </a:ext>
            </a:extLst>
          </p:cNvPr>
          <p:cNvSpPr txBox="1"/>
          <p:nvPr/>
        </p:nvSpPr>
        <p:spPr>
          <a:xfrm>
            <a:off x="5763023" y="813680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120 r1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C86A83C9-0747-864E-80A7-69751E85ED2E}"/>
              </a:ext>
            </a:extLst>
          </p:cNvPr>
          <p:cNvCxnSpPr/>
          <p:nvPr/>
        </p:nvCxnSpPr>
        <p:spPr>
          <a:xfrm flipH="1">
            <a:off x="2379318" y="8411790"/>
            <a:ext cx="149367" cy="17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AA44FE86-5243-B646-8450-A10877B4309A}"/>
              </a:ext>
            </a:extLst>
          </p:cNvPr>
          <p:cNvCxnSpPr>
            <a:cxnSpLocks/>
          </p:cNvCxnSpPr>
          <p:nvPr/>
        </p:nvCxnSpPr>
        <p:spPr>
          <a:xfrm>
            <a:off x="2611801" y="8414631"/>
            <a:ext cx="0" cy="18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76B1C479-844E-A243-9AAB-CF33AE796BD0}"/>
              </a:ext>
            </a:extLst>
          </p:cNvPr>
          <p:cNvCxnSpPr>
            <a:cxnSpLocks/>
          </p:cNvCxnSpPr>
          <p:nvPr/>
        </p:nvCxnSpPr>
        <p:spPr>
          <a:xfrm>
            <a:off x="2705797" y="8414631"/>
            <a:ext cx="126103" cy="179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0ED19378-EF95-5848-80D3-75E60E6D6E7C}"/>
              </a:ext>
            </a:extLst>
          </p:cNvPr>
          <p:cNvCxnSpPr/>
          <p:nvPr/>
        </p:nvCxnSpPr>
        <p:spPr>
          <a:xfrm flipH="1">
            <a:off x="4543803" y="8430127"/>
            <a:ext cx="149367" cy="17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529C8FED-B2C1-7548-98DA-AAF506ACAF9E}"/>
              </a:ext>
            </a:extLst>
          </p:cNvPr>
          <p:cNvCxnSpPr>
            <a:cxnSpLocks/>
          </p:cNvCxnSpPr>
          <p:nvPr/>
        </p:nvCxnSpPr>
        <p:spPr>
          <a:xfrm>
            <a:off x="4776286" y="8432968"/>
            <a:ext cx="0" cy="18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F7903BD4-6C5D-BF43-A1D0-193EBBBC6A54}"/>
              </a:ext>
            </a:extLst>
          </p:cNvPr>
          <p:cNvCxnSpPr>
            <a:cxnSpLocks/>
          </p:cNvCxnSpPr>
          <p:nvPr/>
        </p:nvCxnSpPr>
        <p:spPr>
          <a:xfrm>
            <a:off x="4870282" y="8432968"/>
            <a:ext cx="126103" cy="179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E4196779-09BD-E94E-966B-B18D4E7C61D3}"/>
              </a:ext>
            </a:extLst>
          </p:cNvPr>
          <p:cNvSpPr txBox="1"/>
          <p:nvPr/>
        </p:nvSpPr>
        <p:spPr>
          <a:xfrm>
            <a:off x="4311204" y="8617123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Master The Curriculum" pitchFamily="2" charset="0"/>
              </a:rPr>
              <a:t>700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4205CE00-CAE2-2C48-BAFE-7923CA748F09}"/>
              </a:ext>
            </a:extLst>
          </p:cNvPr>
          <p:cNvSpPr txBox="1"/>
          <p:nvPr/>
        </p:nvSpPr>
        <p:spPr>
          <a:xfrm>
            <a:off x="4641218" y="8629871"/>
            <a:ext cx="3978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Master The Curriculum" pitchFamily="2" charset="0"/>
              </a:rPr>
              <a:t>140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AD600C05-A175-364C-8F80-D82468CAD9A9}"/>
              </a:ext>
            </a:extLst>
          </p:cNvPr>
          <p:cNvSpPr txBox="1"/>
          <p:nvPr/>
        </p:nvSpPr>
        <p:spPr>
          <a:xfrm>
            <a:off x="4948804" y="8620612"/>
            <a:ext cx="2584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Master The Curriculum" pitchFamily="2" charset="0"/>
              </a:rPr>
              <a:t>6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6318364" y="158438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5(R)</a:t>
            </a:r>
          </a:p>
        </p:txBody>
      </p:sp>
    </p:spTree>
    <p:extLst>
      <p:ext uri="{BB962C8B-B14F-4D97-AF65-F5344CB8AC3E}">
        <p14:creationId xmlns:p14="http://schemas.microsoft.com/office/powerpoint/2010/main" val="33036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920" y="134911"/>
            <a:ext cx="6657029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09" name="Rectangle 908"/>
          <p:cNvSpPr/>
          <p:nvPr/>
        </p:nvSpPr>
        <p:spPr>
          <a:xfrm>
            <a:off x="178311" y="786913"/>
            <a:ext cx="6538416" cy="196357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aphicFrame>
        <p:nvGraphicFramePr>
          <p:cNvPr id="358" name="Table 357">
            <a:extLst>
              <a:ext uri="{FF2B5EF4-FFF2-40B4-BE49-F238E27FC236}">
                <a16:creationId xmlns:a16="http://schemas.microsoft.com/office/drawing/2014/main" id="{899A3A9A-57B0-7249-81D3-61D59165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30399"/>
              </p:ext>
            </p:extLst>
          </p:nvPr>
        </p:nvGraphicFramePr>
        <p:xfrm>
          <a:off x="294279" y="1106616"/>
          <a:ext cx="3601065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415347"/>
                  </a:ext>
                </a:extLst>
              </a:tr>
            </a:tbl>
          </a:graphicData>
        </a:graphic>
      </p:graphicFrame>
      <p:grpSp>
        <p:nvGrpSpPr>
          <p:cNvPr id="360" name="Group 359">
            <a:extLst>
              <a:ext uri="{FF2B5EF4-FFF2-40B4-BE49-F238E27FC236}">
                <a16:creationId xmlns:a16="http://schemas.microsoft.com/office/drawing/2014/main" id="{255CB6E9-E884-A245-949D-2577A18253E3}"/>
              </a:ext>
            </a:extLst>
          </p:cNvPr>
          <p:cNvGrpSpPr/>
          <p:nvPr/>
        </p:nvGrpSpPr>
        <p:grpSpPr>
          <a:xfrm>
            <a:off x="280512" y="1427463"/>
            <a:ext cx="404278" cy="262837"/>
            <a:chOff x="2373975" y="4088301"/>
            <a:chExt cx="422179" cy="277388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F203F79-1962-B740-8625-1558C69E72B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7A55AC58-9AB6-3E47-BEAE-DEF4CC6ED6A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sp>
        <p:nvSpPr>
          <p:cNvPr id="439" name="TextBox 438">
            <a:extLst>
              <a:ext uri="{FF2B5EF4-FFF2-40B4-BE49-F238E27FC236}">
                <a16:creationId xmlns:a16="http://schemas.microsoft.com/office/drawing/2014/main" id="{EA8233E4-71C5-0740-9898-DB6C8BDEA978}"/>
              </a:ext>
            </a:extLst>
          </p:cNvPr>
          <p:cNvSpPr txBox="1"/>
          <p:nvPr/>
        </p:nvSpPr>
        <p:spPr>
          <a:xfrm>
            <a:off x="25967" y="414223"/>
            <a:ext cx="653570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What division calculation does this show? Write the calculation and answer.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aphicFrame>
        <p:nvGraphicFramePr>
          <p:cNvPr id="453" name="Table 452">
            <a:extLst>
              <a:ext uri="{FF2B5EF4-FFF2-40B4-BE49-F238E27FC236}">
                <a16:creationId xmlns:a16="http://schemas.microsoft.com/office/drawing/2014/main" id="{6BA8A4E7-5547-CF43-B5A5-2B87A438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03970"/>
              </p:ext>
            </p:extLst>
          </p:nvPr>
        </p:nvGraphicFramePr>
        <p:xfrm>
          <a:off x="285751" y="3133339"/>
          <a:ext cx="346106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</a:tbl>
          </a:graphicData>
        </a:graphic>
      </p:graphicFrame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771AF8E-F59E-5A4E-91CC-E6B2BBC76257}"/>
              </a:ext>
            </a:extLst>
          </p:cNvPr>
          <p:cNvGrpSpPr/>
          <p:nvPr/>
        </p:nvGrpSpPr>
        <p:grpSpPr>
          <a:xfrm>
            <a:off x="285853" y="3450720"/>
            <a:ext cx="404278" cy="262837"/>
            <a:chOff x="2373975" y="4088301"/>
            <a:chExt cx="422179" cy="277388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B01C6716-9914-5D45-A05F-D6B2E48D7F8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FD783E26-830B-CE44-8A9B-9E8A1BC4298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sp>
        <p:nvSpPr>
          <p:cNvPr id="555" name="Rectangle 554">
            <a:extLst>
              <a:ext uri="{FF2B5EF4-FFF2-40B4-BE49-F238E27FC236}">
                <a16:creationId xmlns:a16="http://schemas.microsoft.com/office/drawing/2014/main" id="{50349730-416C-134C-9697-323A520E373F}"/>
              </a:ext>
            </a:extLst>
          </p:cNvPr>
          <p:cNvSpPr/>
          <p:nvPr/>
        </p:nvSpPr>
        <p:spPr>
          <a:xfrm>
            <a:off x="178311" y="2836875"/>
            <a:ext cx="6538416" cy="18823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3E347652-6C09-DB41-BF96-48E2B20EF248}"/>
              </a:ext>
            </a:extLst>
          </p:cNvPr>
          <p:cNvGrpSpPr/>
          <p:nvPr/>
        </p:nvGrpSpPr>
        <p:grpSpPr>
          <a:xfrm>
            <a:off x="651970" y="1420113"/>
            <a:ext cx="404278" cy="262837"/>
            <a:chOff x="2373975" y="4088301"/>
            <a:chExt cx="422179" cy="277388"/>
          </a:xfrm>
        </p:grpSpPr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B83B9D5-B3F7-4C46-AC1D-71FDB920A2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E4F2C527-05DC-9C4B-84C9-B9B2E90D61C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2F1A8676-92A8-5F47-BFAE-6B9461A86F54}"/>
              </a:ext>
            </a:extLst>
          </p:cNvPr>
          <p:cNvGrpSpPr/>
          <p:nvPr/>
        </p:nvGrpSpPr>
        <p:grpSpPr>
          <a:xfrm>
            <a:off x="254090" y="1745528"/>
            <a:ext cx="404278" cy="262837"/>
            <a:chOff x="2373975" y="4088301"/>
            <a:chExt cx="422179" cy="277388"/>
          </a:xfrm>
        </p:grpSpPr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FFC279E0-E4A2-0649-9ECD-A6A1552E388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8CE7259E-6991-5D4A-92EC-F6F1CAFA7F5B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0611D61D-489F-754F-8C27-6CE4027E2222}"/>
              </a:ext>
            </a:extLst>
          </p:cNvPr>
          <p:cNvGrpSpPr/>
          <p:nvPr/>
        </p:nvGrpSpPr>
        <p:grpSpPr>
          <a:xfrm>
            <a:off x="644741" y="1760412"/>
            <a:ext cx="404278" cy="262837"/>
            <a:chOff x="2373975" y="4088301"/>
            <a:chExt cx="422179" cy="277388"/>
          </a:xfrm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ABA4BEEC-BB48-7B43-AC57-B32AD302A46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E36E8DF1-22FB-1145-BBFB-34E62367A989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51A2624C-43F1-1E4D-856A-E1CEA8D7C887}"/>
              </a:ext>
            </a:extLst>
          </p:cNvPr>
          <p:cNvGrpSpPr/>
          <p:nvPr/>
        </p:nvGrpSpPr>
        <p:grpSpPr>
          <a:xfrm>
            <a:off x="246861" y="2037939"/>
            <a:ext cx="404278" cy="262837"/>
            <a:chOff x="2373975" y="4088301"/>
            <a:chExt cx="422179" cy="277388"/>
          </a:xfrm>
        </p:grpSpPr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02C09C8-D48A-1846-A658-CD5B7307498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3436E396-27D6-FB46-B037-A20130EC5EA4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D23AB331-1332-C944-A1FF-A69B108EB8D1}"/>
              </a:ext>
            </a:extLst>
          </p:cNvPr>
          <p:cNvGrpSpPr/>
          <p:nvPr/>
        </p:nvGrpSpPr>
        <p:grpSpPr>
          <a:xfrm>
            <a:off x="637873" y="2052792"/>
            <a:ext cx="404278" cy="262837"/>
            <a:chOff x="2373975" y="4088301"/>
            <a:chExt cx="422179" cy="277388"/>
          </a:xfrm>
        </p:grpSpPr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C1F48A7-2882-7B40-A0A9-F78A6B76F13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9868835B-3FAA-0B4B-9486-32589A6AEA6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21A58FDD-30BD-734E-AA4E-3D6CDB73598A}"/>
              </a:ext>
            </a:extLst>
          </p:cNvPr>
          <p:cNvGrpSpPr/>
          <p:nvPr/>
        </p:nvGrpSpPr>
        <p:grpSpPr>
          <a:xfrm>
            <a:off x="1104239" y="1417662"/>
            <a:ext cx="332142" cy="273743"/>
            <a:chOff x="2423521" y="4088301"/>
            <a:chExt cx="346849" cy="288898"/>
          </a:xfrm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0F49F639-0972-3D4E-AD0C-34941918B6B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F6FD3DC1-C793-5B41-87C8-FE69B1FAB53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944D2E27-E74A-C742-BE2B-71EFE2AF09BC}"/>
              </a:ext>
            </a:extLst>
          </p:cNvPr>
          <p:cNvGrpSpPr/>
          <p:nvPr/>
        </p:nvGrpSpPr>
        <p:grpSpPr>
          <a:xfrm>
            <a:off x="1109176" y="1731726"/>
            <a:ext cx="332142" cy="273743"/>
            <a:chOff x="2423521" y="4088301"/>
            <a:chExt cx="346849" cy="288898"/>
          </a:xfrm>
        </p:grpSpPr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DFAD8903-5CBF-D340-A0AC-F3555C06BDA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046F9942-126B-EE48-87AB-DF2D9B2E5807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184F8767-875F-7746-9545-43924252D142}"/>
              </a:ext>
            </a:extLst>
          </p:cNvPr>
          <p:cNvGrpSpPr/>
          <p:nvPr/>
        </p:nvGrpSpPr>
        <p:grpSpPr>
          <a:xfrm>
            <a:off x="1114113" y="2045790"/>
            <a:ext cx="332142" cy="273743"/>
            <a:chOff x="2423521" y="4088301"/>
            <a:chExt cx="346849" cy="288898"/>
          </a:xfrm>
        </p:grpSpPr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2E01C6EA-5E7E-954F-A1ED-599E33F3E5A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424B3D83-93D3-C842-84FC-5B83458F8A2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BAE555BB-EE9A-FF47-80AF-5B31BFE7AD28}"/>
              </a:ext>
            </a:extLst>
          </p:cNvPr>
          <p:cNvGrpSpPr/>
          <p:nvPr/>
        </p:nvGrpSpPr>
        <p:grpSpPr>
          <a:xfrm>
            <a:off x="689477" y="3456698"/>
            <a:ext cx="404278" cy="262837"/>
            <a:chOff x="2373975" y="4088301"/>
            <a:chExt cx="422179" cy="277388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2542B208-A08E-6246-ACB1-0469885C53E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78FC4996-3981-F747-971B-09ABA429F342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B062D74A-F55A-4F4F-BD50-AA64D373044F}"/>
              </a:ext>
            </a:extLst>
          </p:cNvPr>
          <p:cNvGrpSpPr/>
          <p:nvPr/>
        </p:nvGrpSpPr>
        <p:grpSpPr>
          <a:xfrm>
            <a:off x="285853" y="3762509"/>
            <a:ext cx="404278" cy="262837"/>
            <a:chOff x="2373975" y="4088301"/>
            <a:chExt cx="422179" cy="277388"/>
          </a:xfrm>
        </p:grpSpPr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5DD7C003-2CCE-DE4E-9B16-98F858B3642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43E3F6EB-A787-E440-BAC9-95E150329E38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E5C7E71B-A43A-AF47-9606-D98AC2C42987}"/>
              </a:ext>
            </a:extLst>
          </p:cNvPr>
          <p:cNvGrpSpPr/>
          <p:nvPr/>
        </p:nvGrpSpPr>
        <p:grpSpPr>
          <a:xfrm>
            <a:off x="689477" y="3768487"/>
            <a:ext cx="404278" cy="262837"/>
            <a:chOff x="2373975" y="4088301"/>
            <a:chExt cx="422179" cy="277388"/>
          </a:xfrm>
        </p:grpSpPr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692A6D1-A355-6740-88FA-BBA460241B1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2735F8DF-4467-154B-9D13-CD3B938FB8A5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4DD084F0-F509-5F41-8756-572558822378}"/>
              </a:ext>
            </a:extLst>
          </p:cNvPr>
          <p:cNvGrpSpPr/>
          <p:nvPr/>
        </p:nvGrpSpPr>
        <p:grpSpPr>
          <a:xfrm>
            <a:off x="1143008" y="3459640"/>
            <a:ext cx="332142" cy="273743"/>
            <a:chOff x="2423521" y="4088301"/>
            <a:chExt cx="346849" cy="288898"/>
          </a:xfrm>
        </p:grpSpPr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88699511-ADB9-FF4E-83B3-1BCF0A54C1E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19BDCCCB-FFFF-FF4C-A626-3412D4092DD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4BAADA9B-CA5A-E34C-A105-DE980A6ACD81}"/>
              </a:ext>
            </a:extLst>
          </p:cNvPr>
          <p:cNvGrpSpPr/>
          <p:nvPr/>
        </p:nvGrpSpPr>
        <p:grpSpPr>
          <a:xfrm>
            <a:off x="1150615" y="3770644"/>
            <a:ext cx="332142" cy="273743"/>
            <a:chOff x="2423521" y="4088301"/>
            <a:chExt cx="346849" cy="288898"/>
          </a:xfrm>
        </p:grpSpPr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E95054A-65B4-8148-8009-6519CA24D3C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FF9B2FE2-9495-0B4A-8EF7-3A3094FE7E3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B55F23EE-FDB5-C34C-A455-566322F34D20}"/>
              </a:ext>
            </a:extLst>
          </p:cNvPr>
          <p:cNvGrpSpPr/>
          <p:nvPr/>
        </p:nvGrpSpPr>
        <p:grpSpPr>
          <a:xfrm>
            <a:off x="1974287" y="3460137"/>
            <a:ext cx="276302" cy="266716"/>
            <a:chOff x="2449553" y="4088301"/>
            <a:chExt cx="288536" cy="281482"/>
          </a:xfrm>
        </p:grpSpPr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D31BAF8E-7266-5F46-8C36-B99FA29B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C3EABFDB-9B3C-1E4C-8585-4C4C74B650E7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9CE487A5-6336-624E-B8C0-4765A78C6E2C}"/>
              </a:ext>
            </a:extLst>
          </p:cNvPr>
          <p:cNvGrpSpPr/>
          <p:nvPr/>
        </p:nvGrpSpPr>
        <p:grpSpPr>
          <a:xfrm>
            <a:off x="2315936" y="3466537"/>
            <a:ext cx="276302" cy="266716"/>
            <a:chOff x="2449553" y="4088301"/>
            <a:chExt cx="288536" cy="28148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6207769-9E66-3D44-91B4-72AD80E82F0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6A171612-51FC-274D-852C-350D9EBEC7A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5" name="Group 704">
            <a:extLst>
              <a:ext uri="{FF2B5EF4-FFF2-40B4-BE49-F238E27FC236}">
                <a16:creationId xmlns:a16="http://schemas.microsoft.com/office/drawing/2014/main" id="{FF3682D7-71C2-2447-A18C-B21CF3B69B6C}"/>
              </a:ext>
            </a:extLst>
          </p:cNvPr>
          <p:cNvGrpSpPr/>
          <p:nvPr/>
        </p:nvGrpSpPr>
        <p:grpSpPr>
          <a:xfrm>
            <a:off x="2657585" y="3472937"/>
            <a:ext cx="276302" cy="266716"/>
            <a:chOff x="2449553" y="4088301"/>
            <a:chExt cx="288536" cy="281482"/>
          </a:xfrm>
        </p:grpSpPr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A4F95B65-4B30-D14E-88DE-5C1609784BE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21738334-DF37-D744-823E-7CA05888842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8" name="Group 707">
            <a:extLst>
              <a:ext uri="{FF2B5EF4-FFF2-40B4-BE49-F238E27FC236}">
                <a16:creationId xmlns:a16="http://schemas.microsoft.com/office/drawing/2014/main" id="{356BE553-AF45-914E-A5C3-C790F91C4B8F}"/>
              </a:ext>
            </a:extLst>
          </p:cNvPr>
          <p:cNvGrpSpPr/>
          <p:nvPr/>
        </p:nvGrpSpPr>
        <p:grpSpPr>
          <a:xfrm>
            <a:off x="1976678" y="3778914"/>
            <a:ext cx="276302" cy="266716"/>
            <a:chOff x="2449553" y="4088301"/>
            <a:chExt cx="288536" cy="281482"/>
          </a:xfrm>
        </p:grpSpPr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4597C7D8-D872-C24C-AC3E-8BF32F9CA0F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49BD91FD-C6AE-8644-9091-6C52BED1475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A8895A31-40C9-F74D-8431-02AF07771B05}"/>
              </a:ext>
            </a:extLst>
          </p:cNvPr>
          <p:cNvGrpSpPr/>
          <p:nvPr/>
        </p:nvGrpSpPr>
        <p:grpSpPr>
          <a:xfrm>
            <a:off x="2348906" y="3774320"/>
            <a:ext cx="276302" cy="266716"/>
            <a:chOff x="2449553" y="4088301"/>
            <a:chExt cx="288536" cy="281482"/>
          </a:xfrm>
        </p:grpSpPr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E85F1DD-7BAB-114F-90EA-AB8E3E348CA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47D868C0-DEDE-CC4B-8BFC-BAFFE4398DE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6166D693-05EE-6842-9BF3-11ADC284AA13}"/>
              </a:ext>
            </a:extLst>
          </p:cNvPr>
          <p:cNvGrpSpPr/>
          <p:nvPr/>
        </p:nvGrpSpPr>
        <p:grpSpPr>
          <a:xfrm>
            <a:off x="2690555" y="3780720"/>
            <a:ext cx="276302" cy="266716"/>
            <a:chOff x="2449553" y="4088301"/>
            <a:chExt cx="288536" cy="281482"/>
          </a:xfrm>
        </p:grpSpPr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9E0A3508-D4E0-0A45-8295-0090D082F3B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7CA68982-31FA-6B43-B5C2-ACE8C07CA2D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79EF7EA-8F86-FD46-A3FD-BE8D2B508874}"/>
              </a:ext>
            </a:extLst>
          </p:cNvPr>
          <p:cNvGrpSpPr/>
          <p:nvPr/>
        </p:nvGrpSpPr>
        <p:grpSpPr>
          <a:xfrm>
            <a:off x="2357507" y="1431882"/>
            <a:ext cx="276302" cy="266716"/>
            <a:chOff x="2449553" y="4088301"/>
            <a:chExt cx="288536" cy="281482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079E853-D498-C24D-BB3D-DB2495C3564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17D9ADC-8AC3-4948-B091-14EE3C12567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C8236B-9A1A-6043-A231-3D213A9FD163}"/>
              </a:ext>
            </a:extLst>
          </p:cNvPr>
          <p:cNvGrpSpPr/>
          <p:nvPr/>
        </p:nvGrpSpPr>
        <p:grpSpPr>
          <a:xfrm>
            <a:off x="2699156" y="1438282"/>
            <a:ext cx="276302" cy="266716"/>
            <a:chOff x="2449553" y="4088301"/>
            <a:chExt cx="288536" cy="281482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DC50C17-73F7-B547-8F62-86E7EAC1891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E78610C-F43C-4C46-B060-13D7BCA7A94E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DA9F9E8-C924-A545-8594-39F241CDF1A3}"/>
              </a:ext>
            </a:extLst>
          </p:cNvPr>
          <p:cNvGrpSpPr/>
          <p:nvPr/>
        </p:nvGrpSpPr>
        <p:grpSpPr>
          <a:xfrm>
            <a:off x="2348396" y="1741130"/>
            <a:ext cx="276302" cy="266716"/>
            <a:chOff x="2449553" y="4088301"/>
            <a:chExt cx="288536" cy="281482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16C96E2-3045-A541-BF61-58CC840C0F3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9D481F9-2EB2-E24C-90E6-664B2EDE580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98E1368-31E3-1043-879E-AA1BA0596882}"/>
              </a:ext>
            </a:extLst>
          </p:cNvPr>
          <p:cNvGrpSpPr/>
          <p:nvPr/>
        </p:nvGrpSpPr>
        <p:grpSpPr>
          <a:xfrm>
            <a:off x="2699156" y="1744556"/>
            <a:ext cx="276302" cy="266716"/>
            <a:chOff x="2449553" y="4088301"/>
            <a:chExt cx="288536" cy="281482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99C370B-B966-7B47-B717-77C0B6AD24C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DAD68E8-D350-E044-844F-031D84FB44B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90A3AFC-BA62-4F4F-9E2E-8B21FE3ACE00}"/>
              </a:ext>
            </a:extLst>
          </p:cNvPr>
          <p:cNvGrpSpPr/>
          <p:nvPr/>
        </p:nvGrpSpPr>
        <p:grpSpPr>
          <a:xfrm>
            <a:off x="2365392" y="2048913"/>
            <a:ext cx="276302" cy="266716"/>
            <a:chOff x="2449553" y="4088301"/>
            <a:chExt cx="288536" cy="28148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6E48386-B677-F64C-AFDA-8EF62F0B0FE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26A61B4-4612-1B46-B6FD-F50795A910F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D58EB8B-D820-AF43-A8BF-6444C5E0D894}"/>
              </a:ext>
            </a:extLst>
          </p:cNvPr>
          <p:cNvGrpSpPr/>
          <p:nvPr/>
        </p:nvGrpSpPr>
        <p:grpSpPr>
          <a:xfrm>
            <a:off x="2715616" y="2051941"/>
            <a:ext cx="276302" cy="266716"/>
            <a:chOff x="2449553" y="4088301"/>
            <a:chExt cx="288536" cy="28148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87B701E-C831-364B-9688-4E882EBE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C85CFAC-A217-E344-9998-28FBC21E30F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2EA0F78-668F-3C46-B5EA-F5C812EBE61B}"/>
              </a:ext>
            </a:extLst>
          </p:cNvPr>
          <p:cNvGrpSpPr/>
          <p:nvPr/>
        </p:nvGrpSpPr>
        <p:grpSpPr>
          <a:xfrm>
            <a:off x="1600444" y="3458807"/>
            <a:ext cx="276302" cy="266716"/>
            <a:chOff x="2449553" y="4088301"/>
            <a:chExt cx="288536" cy="281482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48192DD-2C46-1B4A-AF19-BC603824266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175529F-608E-CF4F-A44F-E644FF884E0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7E86AC2-07EB-1942-8481-9BB71B29DC38}"/>
              </a:ext>
            </a:extLst>
          </p:cNvPr>
          <p:cNvGrpSpPr/>
          <p:nvPr/>
        </p:nvGrpSpPr>
        <p:grpSpPr>
          <a:xfrm>
            <a:off x="1602835" y="3777584"/>
            <a:ext cx="276302" cy="266716"/>
            <a:chOff x="2449553" y="4088301"/>
            <a:chExt cx="288536" cy="281482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6C413EC-37E9-1D43-A055-B8307FC0305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C56F591-4563-8F49-B626-AF3F11C6D8A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BB55642-1EA6-AF44-AEBD-DFAC68828E3D}"/>
              </a:ext>
            </a:extLst>
          </p:cNvPr>
          <p:cNvGrpSpPr/>
          <p:nvPr/>
        </p:nvGrpSpPr>
        <p:grpSpPr>
          <a:xfrm>
            <a:off x="1411500" y="1424070"/>
            <a:ext cx="332142" cy="273743"/>
            <a:chOff x="2423521" y="4088301"/>
            <a:chExt cx="346849" cy="288898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F5FA2254-F7C3-554F-9C79-AF93363D068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DC91714-CC57-B146-9ECD-0644F62F8E6A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CB71E83-7EE4-9541-93C0-FDDCA648A77F}"/>
              </a:ext>
            </a:extLst>
          </p:cNvPr>
          <p:cNvGrpSpPr/>
          <p:nvPr/>
        </p:nvGrpSpPr>
        <p:grpSpPr>
          <a:xfrm>
            <a:off x="1416437" y="1738134"/>
            <a:ext cx="332142" cy="273743"/>
            <a:chOff x="2423521" y="4088301"/>
            <a:chExt cx="346849" cy="288898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8FC388D-14B3-E743-8D09-0173B5629FD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5F9590BA-6117-D048-950E-88F13936C841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6145752-405D-C44A-801B-8FEA037D4C76}"/>
              </a:ext>
            </a:extLst>
          </p:cNvPr>
          <p:cNvGrpSpPr/>
          <p:nvPr/>
        </p:nvGrpSpPr>
        <p:grpSpPr>
          <a:xfrm>
            <a:off x="1421374" y="2052198"/>
            <a:ext cx="332142" cy="273743"/>
            <a:chOff x="2423521" y="4088301"/>
            <a:chExt cx="346849" cy="288898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F0A5EF51-8D6E-404F-9328-195A562AAA1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B85EFA7-4272-174F-8295-3723E1FDEA4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437C4F0-2B85-AA43-9E8F-4E70208D08C1}"/>
              </a:ext>
            </a:extLst>
          </p:cNvPr>
          <p:cNvGrpSpPr/>
          <p:nvPr/>
        </p:nvGrpSpPr>
        <p:grpSpPr>
          <a:xfrm>
            <a:off x="1718761" y="1430478"/>
            <a:ext cx="332142" cy="273743"/>
            <a:chOff x="2423521" y="4088301"/>
            <a:chExt cx="346849" cy="288898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5C0694D-0A2E-7D4A-AA95-4D9ABCA8E88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C6D3BC1-1C3F-8544-892F-75F13D528C93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1EDB3AE-1783-5D49-B837-0C7F74BE923C}"/>
              </a:ext>
            </a:extLst>
          </p:cNvPr>
          <p:cNvGrpSpPr/>
          <p:nvPr/>
        </p:nvGrpSpPr>
        <p:grpSpPr>
          <a:xfrm>
            <a:off x="1723698" y="1744542"/>
            <a:ext cx="332142" cy="273743"/>
            <a:chOff x="2423521" y="4088301"/>
            <a:chExt cx="346849" cy="288898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CF9129E2-F588-FC4F-A8A3-B747C9541B0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E1144CA-6E3C-2D43-9F9E-C6000E9884B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92B0DA8-0243-2D4A-8995-B315F6F91413}"/>
              </a:ext>
            </a:extLst>
          </p:cNvPr>
          <p:cNvGrpSpPr/>
          <p:nvPr/>
        </p:nvGrpSpPr>
        <p:grpSpPr>
          <a:xfrm>
            <a:off x="1728635" y="2058606"/>
            <a:ext cx="332142" cy="273743"/>
            <a:chOff x="2423521" y="4088301"/>
            <a:chExt cx="346849" cy="288898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E7B0F9C-3A00-5347-84E9-5FBB9D9E465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F94FEA4-EB12-7A42-B589-E8CF5794799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B09E178-21FF-8C4D-AC0B-721331A5B145}"/>
              </a:ext>
            </a:extLst>
          </p:cNvPr>
          <p:cNvGrpSpPr/>
          <p:nvPr/>
        </p:nvGrpSpPr>
        <p:grpSpPr>
          <a:xfrm>
            <a:off x="2026022" y="1436886"/>
            <a:ext cx="332142" cy="273743"/>
            <a:chOff x="2423521" y="4088301"/>
            <a:chExt cx="346849" cy="288898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A26C216-EC51-ED41-B7B3-69B47975E9B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EACA9DE-A918-5343-BA15-070185B953C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12D8A11-6A13-5041-8FF4-4CB19FDFF5E9}"/>
              </a:ext>
            </a:extLst>
          </p:cNvPr>
          <p:cNvGrpSpPr/>
          <p:nvPr/>
        </p:nvGrpSpPr>
        <p:grpSpPr>
          <a:xfrm>
            <a:off x="2030959" y="1750950"/>
            <a:ext cx="332142" cy="273743"/>
            <a:chOff x="2423521" y="4088301"/>
            <a:chExt cx="346849" cy="288898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4B8C849-2159-AC40-B4AF-41346210524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EF5B9CC-14A1-F745-93CF-1B30AF5147F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68C56AF-FC72-1645-B895-B7B21B5D5172}"/>
              </a:ext>
            </a:extLst>
          </p:cNvPr>
          <p:cNvGrpSpPr/>
          <p:nvPr/>
        </p:nvGrpSpPr>
        <p:grpSpPr>
          <a:xfrm>
            <a:off x="2035896" y="2065014"/>
            <a:ext cx="332142" cy="273743"/>
            <a:chOff x="2423521" y="4088301"/>
            <a:chExt cx="346849" cy="288898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1FB47E5F-2F50-264F-8077-FDFD4C1B3A8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5C8FD09-F31F-D145-879E-04079C375CA3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82618F-26DB-E849-B42A-4CBE3F6BA05C}"/>
              </a:ext>
            </a:extLst>
          </p:cNvPr>
          <p:cNvGrpSpPr/>
          <p:nvPr/>
        </p:nvGrpSpPr>
        <p:grpSpPr>
          <a:xfrm>
            <a:off x="2992678" y="1433441"/>
            <a:ext cx="276302" cy="266716"/>
            <a:chOff x="2449553" y="4088301"/>
            <a:chExt cx="288536" cy="28148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935B320-C734-EF41-8407-E14138DCC4C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87ACC5A-1695-5D40-8FC9-7AEF4592813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A184ED8-7BCC-2348-8553-1E5088DAF1E6}"/>
              </a:ext>
            </a:extLst>
          </p:cNvPr>
          <p:cNvGrpSpPr/>
          <p:nvPr/>
        </p:nvGrpSpPr>
        <p:grpSpPr>
          <a:xfrm>
            <a:off x="2992678" y="1739715"/>
            <a:ext cx="276302" cy="266716"/>
            <a:chOff x="2449553" y="4088301"/>
            <a:chExt cx="288536" cy="281482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BCB5380-1B77-E64D-B5B3-9441AED4AC2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3CBD037-0584-A04E-B490-8E4E355DDDF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5EEC416-A0A9-1541-85AA-BC6E985A12FB}"/>
              </a:ext>
            </a:extLst>
          </p:cNvPr>
          <p:cNvGrpSpPr/>
          <p:nvPr/>
        </p:nvGrpSpPr>
        <p:grpSpPr>
          <a:xfrm>
            <a:off x="3009138" y="2047100"/>
            <a:ext cx="276302" cy="266716"/>
            <a:chOff x="2449553" y="4088301"/>
            <a:chExt cx="288536" cy="281482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D7C7BCD0-C63C-E847-84C5-5E660C4D8D3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8BEF6D61-E0BC-5940-84B4-8CCD299B259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0DFB411-9187-6549-B5A8-BDCC52C8A9D8}"/>
              </a:ext>
            </a:extLst>
          </p:cNvPr>
          <p:cNvGrpSpPr/>
          <p:nvPr/>
        </p:nvGrpSpPr>
        <p:grpSpPr>
          <a:xfrm>
            <a:off x="3286200" y="1428600"/>
            <a:ext cx="276302" cy="266716"/>
            <a:chOff x="2449553" y="4088301"/>
            <a:chExt cx="288536" cy="281482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45BE28F-8DD1-884A-9087-0F30909365D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5544D6D-AB4C-EF4C-B1BF-C647B12DCAB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F1227F8-9F1E-E743-A8C3-567419426B8A}"/>
              </a:ext>
            </a:extLst>
          </p:cNvPr>
          <p:cNvGrpSpPr/>
          <p:nvPr/>
        </p:nvGrpSpPr>
        <p:grpSpPr>
          <a:xfrm>
            <a:off x="3286200" y="1734874"/>
            <a:ext cx="276302" cy="266716"/>
            <a:chOff x="2449553" y="4088301"/>
            <a:chExt cx="288536" cy="281482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C7A3BCC5-A0EE-A449-8E5E-8FD44CB9614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82525BFB-8E00-7245-864B-16D3A6D3628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5AE5175-CED8-1641-AAA6-68D045C6223A}"/>
              </a:ext>
            </a:extLst>
          </p:cNvPr>
          <p:cNvGrpSpPr/>
          <p:nvPr/>
        </p:nvGrpSpPr>
        <p:grpSpPr>
          <a:xfrm>
            <a:off x="3302660" y="2042259"/>
            <a:ext cx="276302" cy="266716"/>
            <a:chOff x="2449553" y="4088301"/>
            <a:chExt cx="288536" cy="281482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4E715BC-7AE1-2040-9E89-95CCC8A736B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79D56080-4E61-EA4C-A970-D4553B428C9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DA48366-7D6D-C349-A231-03B6AC72F2D5}"/>
              </a:ext>
            </a:extLst>
          </p:cNvPr>
          <p:cNvGrpSpPr/>
          <p:nvPr/>
        </p:nvGrpSpPr>
        <p:grpSpPr>
          <a:xfrm>
            <a:off x="3579722" y="1423759"/>
            <a:ext cx="276302" cy="266716"/>
            <a:chOff x="2449553" y="4088301"/>
            <a:chExt cx="288536" cy="281482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7143F80B-AE0D-2D47-8479-F64E0F5BDF2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E197A7A-1EF4-8349-B837-9EBD91C8961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165A4FE-836F-4247-BD84-09568E3FE736}"/>
              </a:ext>
            </a:extLst>
          </p:cNvPr>
          <p:cNvGrpSpPr/>
          <p:nvPr/>
        </p:nvGrpSpPr>
        <p:grpSpPr>
          <a:xfrm>
            <a:off x="3579722" y="1730033"/>
            <a:ext cx="276302" cy="266716"/>
            <a:chOff x="2449553" y="4088301"/>
            <a:chExt cx="288536" cy="281482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696EFE5B-E67F-D541-88CE-50A8836ED09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A15E75C-216F-154F-98FA-144ED4C0B76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483F0BA-58C8-2347-8CF3-ADCD7A718A39}"/>
              </a:ext>
            </a:extLst>
          </p:cNvPr>
          <p:cNvGrpSpPr/>
          <p:nvPr/>
        </p:nvGrpSpPr>
        <p:grpSpPr>
          <a:xfrm>
            <a:off x="3596182" y="2037418"/>
            <a:ext cx="276302" cy="266716"/>
            <a:chOff x="2449553" y="4088301"/>
            <a:chExt cx="288536" cy="281482"/>
          </a:xfrm>
        </p:grpSpPr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1B1EA4B2-A628-7742-987D-4756E58FAED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92FEFFA-5CE9-6041-A798-C9977928AF85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9741DE2-4D7D-2244-B181-2E164A770330}"/>
              </a:ext>
            </a:extLst>
          </p:cNvPr>
          <p:cNvGrpSpPr/>
          <p:nvPr/>
        </p:nvGrpSpPr>
        <p:grpSpPr>
          <a:xfrm>
            <a:off x="2978582" y="2429309"/>
            <a:ext cx="276302" cy="266716"/>
            <a:chOff x="2449553" y="4088301"/>
            <a:chExt cx="288536" cy="281482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FB74BD29-9B1C-4043-9E92-6F010C36D0E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69B138C1-DA55-1544-9CFF-94F0EA303D6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816B545-21E7-AE48-B624-4D98585B2A6D}"/>
              </a:ext>
            </a:extLst>
          </p:cNvPr>
          <p:cNvGrpSpPr/>
          <p:nvPr/>
        </p:nvGrpSpPr>
        <p:grpSpPr>
          <a:xfrm>
            <a:off x="2975328" y="3471035"/>
            <a:ext cx="276302" cy="266716"/>
            <a:chOff x="2449553" y="4088301"/>
            <a:chExt cx="288536" cy="281482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13E141C-E98F-4B4A-A445-1E59F414AC4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096B08F-B487-084B-8C85-45A0727BB67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63CB9ED-9E77-914C-805A-B75F80978B10}"/>
              </a:ext>
            </a:extLst>
          </p:cNvPr>
          <p:cNvGrpSpPr/>
          <p:nvPr/>
        </p:nvGrpSpPr>
        <p:grpSpPr>
          <a:xfrm>
            <a:off x="3008298" y="3778818"/>
            <a:ext cx="276302" cy="266716"/>
            <a:chOff x="2449553" y="4088301"/>
            <a:chExt cx="288536" cy="281482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E9864182-F9B1-1D41-A55C-F346C34ACC8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EDA9C8E-F4BE-FE4F-80C9-15B7FABF4F6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ECC647A-4EDC-9544-9175-F9AD731BB839}"/>
              </a:ext>
            </a:extLst>
          </p:cNvPr>
          <p:cNvGrpSpPr/>
          <p:nvPr/>
        </p:nvGrpSpPr>
        <p:grpSpPr>
          <a:xfrm>
            <a:off x="3293071" y="3469133"/>
            <a:ext cx="276302" cy="266716"/>
            <a:chOff x="2449553" y="4088301"/>
            <a:chExt cx="288536" cy="281482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78000398-790A-F247-831E-FCE603DD7D6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62ABC464-A933-904E-AE6C-EDA0D2DB1125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F32BC9B-3246-4848-B744-12AB86E3D073}"/>
              </a:ext>
            </a:extLst>
          </p:cNvPr>
          <p:cNvGrpSpPr/>
          <p:nvPr/>
        </p:nvGrpSpPr>
        <p:grpSpPr>
          <a:xfrm>
            <a:off x="3326041" y="3776916"/>
            <a:ext cx="276302" cy="266716"/>
            <a:chOff x="2449553" y="4088301"/>
            <a:chExt cx="288536" cy="281482"/>
          </a:xfrm>
        </p:grpSpPr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AC2EBA1-2B27-9446-99E4-B01E36B97BC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9880221-7EF2-8840-8CF1-D4E9913B0C9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D451F1C-B8C0-AD40-8FAD-DBF853F8BB47}"/>
              </a:ext>
            </a:extLst>
          </p:cNvPr>
          <p:cNvGrpSpPr/>
          <p:nvPr/>
        </p:nvGrpSpPr>
        <p:grpSpPr>
          <a:xfrm>
            <a:off x="2978583" y="4308119"/>
            <a:ext cx="276302" cy="266716"/>
            <a:chOff x="2449553" y="4088301"/>
            <a:chExt cx="288536" cy="281482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D743AED-1462-9E47-A708-89972A479F3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2680711-A777-7240-BC8F-A4FC022E19B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4D0BE5A-1306-A641-9244-66AA7B9EA62A}"/>
              </a:ext>
            </a:extLst>
          </p:cNvPr>
          <p:cNvSpPr/>
          <p:nvPr/>
        </p:nvSpPr>
        <p:spPr>
          <a:xfrm>
            <a:off x="178309" y="4838304"/>
            <a:ext cx="6538416" cy="5209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D52BD36-87C9-AA43-B8F2-B49E749F9DB6}"/>
              </a:ext>
            </a:extLst>
          </p:cNvPr>
          <p:cNvSpPr txBox="1"/>
          <p:nvPr/>
        </p:nvSpPr>
        <p:spPr>
          <a:xfrm>
            <a:off x="131113" y="4916526"/>
            <a:ext cx="2184552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C258FDC0-0CE6-E247-90BE-46389AEB8381}"/>
              </a:ext>
            </a:extLst>
          </p:cNvPr>
          <p:cNvSpPr txBox="1"/>
          <p:nvPr/>
        </p:nvSpPr>
        <p:spPr>
          <a:xfrm>
            <a:off x="2392188" y="4938983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629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0B8D68C-6501-5944-B723-0EC74360B615}"/>
              </a:ext>
            </a:extLst>
          </p:cNvPr>
          <p:cNvSpPr txBox="1"/>
          <p:nvPr/>
        </p:nvSpPr>
        <p:spPr>
          <a:xfrm>
            <a:off x="4606067" y="4924937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856 \ 4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47B348A8-2781-FE4A-8DB8-4AF025CA419F}"/>
              </a:ext>
            </a:extLst>
          </p:cNvPr>
          <p:cNvSpPr txBox="1"/>
          <p:nvPr/>
        </p:nvSpPr>
        <p:spPr>
          <a:xfrm>
            <a:off x="97157" y="5469394"/>
            <a:ext cx="6760843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flexible partitioning to solve the calculation.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71F2053-A285-C643-B18E-B037B3186E7A}"/>
              </a:ext>
            </a:extLst>
          </p:cNvPr>
          <p:cNvGrpSpPr/>
          <p:nvPr/>
        </p:nvGrpSpPr>
        <p:grpSpPr>
          <a:xfrm>
            <a:off x="246172" y="5994348"/>
            <a:ext cx="2472204" cy="1679826"/>
            <a:chOff x="2451692" y="2778644"/>
            <a:chExt cx="2380566" cy="1501620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7032F1F-A1DA-8840-8796-79868B610729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D8787FC-6667-0E40-A865-6B00986DE67C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C0568C7-ED5C-9145-B7A8-864179AE3731}"/>
                </a:ext>
              </a:extLst>
            </p:cNvPr>
            <p:cNvCxnSpPr>
              <a:cxnSpLocks/>
              <a:stCxn id="255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8B13A4E8-204F-A24F-8CE9-BD65FAA5845A}"/>
                </a:ext>
              </a:extLst>
            </p:cNvPr>
            <p:cNvCxnSpPr>
              <a:cxnSpLocks/>
              <a:stCxn id="255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41DF6BDD-5BC2-AA42-8A33-A0791F57CAF1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716DFD5D-39B4-BF4A-8F8B-424729A021D9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9CFACB2-BD68-0447-86AC-EEF2E4648CA1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</p:grpSp>
      <p:graphicFrame>
        <p:nvGraphicFramePr>
          <p:cNvPr id="265" name="Table 264">
            <a:extLst>
              <a:ext uri="{FF2B5EF4-FFF2-40B4-BE49-F238E27FC236}">
                <a16:creationId xmlns:a16="http://schemas.microsoft.com/office/drawing/2014/main" id="{6826C47E-00F0-2E46-A7EA-447BB2F5B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28225"/>
              </p:ext>
            </p:extLst>
          </p:nvPr>
        </p:nvGraphicFramePr>
        <p:xfrm>
          <a:off x="2807302" y="6069212"/>
          <a:ext cx="3798868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3396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65174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0DA3F66-0D1C-0743-A69A-C711F6E1F631}"/>
              </a:ext>
            </a:extLst>
          </p:cNvPr>
          <p:cNvGrpSpPr/>
          <p:nvPr/>
        </p:nvGrpSpPr>
        <p:grpSpPr>
          <a:xfrm>
            <a:off x="2807302" y="6414931"/>
            <a:ext cx="404278" cy="262837"/>
            <a:chOff x="2373975" y="4088301"/>
            <a:chExt cx="422179" cy="277388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A60DBBE0-5828-9E4C-81BD-DC21EEF14A2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D5B23F39-77D5-9242-8623-65D10FF6648C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8EC9FB4-B2FC-AE41-993C-ACC8CB6B2415}"/>
              </a:ext>
            </a:extLst>
          </p:cNvPr>
          <p:cNvGrpSpPr/>
          <p:nvPr/>
        </p:nvGrpSpPr>
        <p:grpSpPr>
          <a:xfrm>
            <a:off x="3210926" y="6420909"/>
            <a:ext cx="404278" cy="262837"/>
            <a:chOff x="2373975" y="4088301"/>
            <a:chExt cx="422179" cy="277388"/>
          </a:xfrm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692DAA31-6DBF-8048-8AB2-0FF9CAD3B29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D3A760BA-B37D-5A47-BC38-1A2FFAE76DEF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61707A1-DCF9-1A4B-80FC-1B93EF196455}"/>
              </a:ext>
            </a:extLst>
          </p:cNvPr>
          <p:cNvGrpSpPr/>
          <p:nvPr/>
        </p:nvGrpSpPr>
        <p:grpSpPr>
          <a:xfrm>
            <a:off x="3627858" y="6395513"/>
            <a:ext cx="332142" cy="273743"/>
            <a:chOff x="2423521" y="4088301"/>
            <a:chExt cx="346849" cy="288898"/>
          </a:xfrm>
        </p:grpSpPr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DE60C908-A5E7-3649-BD3F-C07428E54EF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BEF00A99-8BCF-D242-865D-7A1F592378B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67BD598-0310-114F-BAF1-0EAA5B5C3927}"/>
              </a:ext>
            </a:extLst>
          </p:cNvPr>
          <p:cNvGrpSpPr/>
          <p:nvPr/>
        </p:nvGrpSpPr>
        <p:grpSpPr>
          <a:xfrm>
            <a:off x="3952393" y="6395513"/>
            <a:ext cx="332142" cy="273743"/>
            <a:chOff x="2423521" y="4088301"/>
            <a:chExt cx="346849" cy="288898"/>
          </a:xfrm>
        </p:grpSpPr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2D428FD4-2086-E345-9518-966F323FB35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4A2275FD-2C8D-F14A-922A-F7B42C2D19A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52666ED-8E63-BF43-B46B-1F61B6DB158D}"/>
              </a:ext>
            </a:extLst>
          </p:cNvPr>
          <p:cNvGrpSpPr/>
          <p:nvPr/>
        </p:nvGrpSpPr>
        <p:grpSpPr>
          <a:xfrm>
            <a:off x="4276928" y="6395513"/>
            <a:ext cx="332142" cy="273743"/>
            <a:chOff x="2423521" y="4088301"/>
            <a:chExt cx="346849" cy="288898"/>
          </a:xfrm>
        </p:grpSpPr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455EF371-86AB-4A40-BD1E-CFD9A14692D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4C676323-01EC-BC40-801F-9D3D8129A249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75A8E35-14AD-AC4E-94E6-427870F77742}"/>
              </a:ext>
            </a:extLst>
          </p:cNvPr>
          <p:cNvGrpSpPr/>
          <p:nvPr/>
        </p:nvGrpSpPr>
        <p:grpSpPr>
          <a:xfrm>
            <a:off x="3635465" y="6706517"/>
            <a:ext cx="332142" cy="273743"/>
            <a:chOff x="2423521" y="4088301"/>
            <a:chExt cx="346849" cy="288898"/>
          </a:xfrm>
        </p:grpSpPr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EF2CB07A-AF1C-2E4E-BE43-D234F700DEE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3905708B-02D7-664A-8A3C-44240BE1059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5E4D16C8-EAD0-4246-B8D2-1642F39E6173}"/>
              </a:ext>
            </a:extLst>
          </p:cNvPr>
          <p:cNvGrpSpPr/>
          <p:nvPr/>
        </p:nvGrpSpPr>
        <p:grpSpPr>
          <a:xfrm>
            <a:off x="3960000" y="6706517"/>
            <a:ext cx="332142" cy="273743"/>
            <a:chOff x="2423521" y="4088301"/>
            <a:chExt cx="346849" cy="288898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38CCAC2-3AD1-9D4D-862C-4F3E10E6EAA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3E109631-000E-2D49-AEC7-0F1400D9EFCE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AC99501-DC18-424B-9982-0EA20D96FCC9}"/>
              </a:ext>
            </a:extLst>
          </p:cNvPr>
          <p:cNvGrpSpPr/>
          <p:nvPr/>
        </p:nvGrpSpPr>
        <p:grpSpPr>
          <a:xfrm>
            <a:off x="4284535" y="6706517"/>
            <a:ext cx="332142" cy="273743"/>
            <a:chOff x="2423521" y="4088301"/>
            <a:chExt cx="346849" cy="288898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0C54B3C-8C90-1C4B-A556-4DFCD6DFE2D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2F92B63F-37EE-934B-9A11-8F003AD59F09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30CEFD8-41A7-9743-84F6-FE7A26628665}"/>
              </a:ext>
            </a:extLst>
          </p:cNvPr>
          <p:cNvGrpSpPr/>
          <p:nvPr/>
        </p:nvGrpSpPr>
        <p:grpSpPr>
          <a:xfrm>
            <a:off x="4980537" y="6391095"/>
            <a:ext cx="276302" cy="266716"/>
            <a:chOff x="2449553" y="4088301"/>
            <a:chExt cx="288536" cy="281482"/>
          </a:xfrm>
        </p:grpSpPr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00434E0D-66B7-774A-8D5C-F9920164666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067378E-424E-2742-9B61-DA8A24E0B07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2F751B1-A98B-0043-9260-BCFB89F3888C}"/>
              </a:ext>
            </a:extLst>
          </p:cNvPr>
          <p:cNvGrpSpPr/>
          <p:nvPr/>
        </p:nvGrpSpPr>
        <p:grpSpPr>
          <a:xfrm>
            <a:off x="5301114" y="6391095"/>
            <a:ext cx="276302" cy="266716"/>
            <a:chOff x="2449553" y="4088301"/>
            <a:chExt cx="288536" cy="281482"/>
          </a:xfrm>
        </p:grpSpPr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05A66B3-8362-F246-AE1B-8614F5519B4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3781D6B6-C2FF-D445-ACED-255D4CD5F4E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18B25D16-B059-A748-B163-4C54AFC15E8E}"/>
              </a:ext>
            </a:extLst>
          </p:cNvPr>
          <p:cNvGrpSpPr/>
          <p:nvPr/>
        </p:nvGrpSpPr>
        <p:grpSpPr>
          <a:xfrm>
            <a:off x="5646624" y="6384244"/>
            <a:ext cx="276302" cy="266716"/>
            <a:chOff x="2449553" y="4088301"/>
            <a:chExt cx="288536" cy="281482"/>
          </a:xfrm>
        </p:grpSpPr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6F2699C5-947E-664D-AFB5-4BD629BD234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FA5C7175-052C-E747-B95B-0589091DB92C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9453AFB3-3E1C-2040-9612-BF361787B90B}"/>
              </a:ext>
            </a:extLst>
          </p:cNvPr>
          <p:cNvGrpSpPr/>
          <p:nvPr/>
        </p:nvGrpSpPr>
        <p:grpSpPr>
          <a:xfrm>
            <a:off x="2807302" y="6724085"/>
            <a:ext cx="404278" cy="262837"/>
            <a:chOff x="2373975" y="4088301"/>
            <a:chExt cx="422179" cy="277388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55EF39B-5184-674B-8B01-DAFAE232E10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D90DD4D0-BCFF-5347-91D5-24189757F380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9EE305F-3A81-3F43-9109-B40862FC9B7B}"/>
              </a:ext>
            </a:extLst>
          </p:cNvPr>
          <p:cNvGrpSpPr/>
          <p:nvPr/>
        </p:nvGrpSpPr>
        <p:grpSpPr>
          <a:xfrm>
            <a:off x="3210926" y="6730063"/>
            <a:ext cx="404278" cy="262837"/>
            <a:chOff x="2373975" y="4088301"/>
            <a:chExt cx="422179" cy="277388"/>
          </a:xfrm>
        </p:grpSpPr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E62AC520-04BB-8F48-AE50-56A56A7BEB6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493EAE6-7596-FB42-9272-333313649E41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46E2F11-7970-E947-8AF1-55349334597C}"/>
              </a:ext>
            </a:extLst>
          </p:cNvPr>
          <p:cNvGrpSpPr/>
          <p:nvPr/>
        </p:nvGrpSpPr>
        <p:grpSpPr>
          <a:xfrm>
            <a:off x="2807302" y="7020176"/>
            <a:ext cx="404278" cy="262837"/>
            <a:chOff x="2373975" y="4088301"/>
            <a:chExt cx="422179" cy="277388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EFC1EFA4-AC24-574A-979A-C9D6B06ACEA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233533EF-D783-3C49-B1F2-2AE669E58587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CEB9FEF1-C53F-694B-A7D2-DEB65425AA3C}"/>
              </a:ext>
            </a:extLst>
          </p:cNvPr>
          <p:cNvGrpSpPr/>
          <p:nvPr/>
        </p:nvGrpSpPr>
        <p:grpSpPr>
          <a:xfrm>
            <a:off x="3210926" y="7026154"/>
            <a:ext cx="404278" cy="262837"/>
            <a:chOff x="2373975" y="4088301"/>
            <a:chExt cx="422179" cy="277388"/>
          </a:xfrm>
        </p:grpSpPr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C6DCB362-951C-AB4B-890F-4D312670439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227240DB-2C1D-4945-BF05-BC7397C5C402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BB0AC684-F7CA-0A44-81DA-A5B3F40CFC60}"/>
              </a:ext>
            </a:extLst>
          </p:cNvPr>
          <p:cNvGrpSpPr/>
          <p:nvPr/>
        </p:nvGrpSpPr>
        <p:grpSpPr>
          <a:xfrm>
            <a:off x="2807302" y="7316267"/>
            <a:ext cx="404278" cy="262837"/>
            <a:chOff x="2373975" y="4088301"/>
            <a:chExt cx="422179" cy="277388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2B5C85E-0E35-9D48-9640-3ADFF898107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A0DABF51-20E8-F942-B229-2CAD1B8E1770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4AC777B-91AD-C648-BF4B-58425E9466D2}"/>
              </a:ext>
            </a:extLst>
          </p:cNvPr>
          <p:cNvGrpSpPr/>
          <p:nvPr/>
        </p:nvGrpSpPr>
        <p:grpSpPr>
          <a:xfrm>
            <a:off x="3210926" y="7322245"/>
            <a:ext cx="404278" cy="262837"/>
            <a:chOff x="2373975" y="4088301"/>
            <a:chExt cx="422179" cy="277388"/>
          </a:xfrm>
        </p:grpSpPr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92539D02-D9D5-A449-8769-10D033E6348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6AFF768E-06F2-DE4A-BEC9-201C593CF240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45FFF051-03B6-4546-BACB-47E4D6F0EF1F}"/>
              </a:ext>
            </a:extLst>
          </p:cNvPr>
          <p:cNvGrpSpPr/>
          <p:nvPr/>
        </p:nvGrpSpPr>
        <p:grpSpPr>
          <a:xfrm>
            <a:off x="4582757" y="6391095"/>
            <a:ext cx="332142" cy="273743"/>
            <a:chOff x="2423521" y="4088301"/>
            <a:chExt cx="346849" cy="288898"/>
          </a:xfrm>
        </p:grpSpPr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9C3F9EC1-913B-1A43-B99A-13038BEAFD6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F0C5FE8-33D7-7C47-B998-0D2CA8EB5B82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A8FA711-B91E-894D-A27A-B2EFA39CEC6E}"/>
              </a:ext>
            </a:extLst>
          </p:cNvPr>
          <p:cNvGrpSpPr/>
          <p:nvPr/>
        </p:nvGrpSpPr>
        <p:grpSpPr>
          <a:xfrm>
            <a:off x="4582757" y="6710583"/>
            <a:ext cx="332142" cy="273743"/>
            <a:chOff x="2423521" y="4088301"/>
            <a:chExt cx="346849" cy="288898"/>
          </a:xfrm>
        </p:grpSpPr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8D28601-716B-F34B-B98B-205C2C6185F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A67BFD8F-88A6-C649-A802-6EFE5B44124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D7EFD318-5771-7342-B5B8-0CE8D0453D16}"/>
              </a:ext>
            </a:extLst>
          </p:cNvPr>
          <p:cNvGrpSpPr/>
          <p:nvPr/>
        </p:nvGrpSpPr>
        <p:grpSpPr>
          <a:xfrm>
            <a:off x="3627858" y="7015040"/>
            <a:ext cx="332142" cy="273743"/>
            <a:chOff x="2423521" y="4088301"/>
            <a:chExt cx="346849" cy="288898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B269070-4B1C-AF41-8DEA-189C25837F4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02CECB3F-4028-3C4C-B448-72C85775871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E58BD3A5-675C-AA40-8F9F-574F688A7303}"/>
              </a:ext>
            </a:extLst>
          </p:cNvPr>
          <p:cNvGrpSpPr/>
          <p:nvPr/>
        </p:nvGrpSpPr>
        <p:grpSpPr>
          <a:xfrm>
            <a:off x="3952393" y="7015040"/>
            <a:ext cx="332142" cy="273743"/>
            <a:chOff x="2423521" y="4088301"/>
            <a:chExt cx="346849" cy="288898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73D5766-2823-D04F-AC2D-9BD336F10CE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42E3A7D-F1DB-E84A-9BFA-DA428525E1A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A199F20C-72A5-FD49-81DD-F137BEEE9FF8}"/>
              </a:ext>
            </a:extLst>
          </p:cNvPr>
          <p:cNvGrpSpPr/>
          <p:nvPr/>
        </p:nvGrpSpPr>
        <p:grpSpPr>
          <a:xfrm>
            <a:off x="4276928" y="7015040"/>
            <a:ext cx="332142" cy="273743"/>
            <a:chOff x="2423521" y="4088301"/>
            <a:chExt cx="346849" cy="288898"/>
          </a:xfrm>
        </p:grpSpPr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6E4567C2-29FA-824E-A1A0-97E9B98C78A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544A3CC1-4F42-864C-9158-ABAD80DFD5F3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FCFCE4CF-CAC1-734A-9B75-5890CF936BB3}"/>
              </a:ext>
            </a:extLst>
          </p:cNvPr>
          <p:cNvGrpSpPr/>
          <p:nvPr/>
        </p:nvGrpSpPr>
        <p:grpSpPr>
          <a:xfrm>
            <a:off x="3635465" y="7326044"/>
            <a:ext cx="332142" cy="273743"/>
            <a:chOff x="2423521" y="4088301"/>
            <a:chExt cx="346849" cy="288898"/>
          </a:xfrm>
        </p:grpSpPr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4716837E-4932-9D4F-ACFC-B1B3EBA1789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CA01FDE0-099F-9C4D-9312-CCF30DFA728C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A6DDDCC4-07AF-7947-B219-844390232F45}"/>
              </a:ext>
            </a:extLst>
          </p:cNvPr>
          <p:cNvGrpSpPr/>
          <p:nvPr/>
        </p:nvGrpSpPr>
        <p:grpSpPr>
          <a:xfrm>
            <a:off x="3960000" y="7326044"/>
            <a:ext cx="332142" cy="273743"/>
            <a:chOff x="2423521" y="4088301"/>
            <a:chExt cx="346849" cy="288898"/>
          </a:xfrm>
        </p:grpSpPr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7392530-585E-D14B-96CE-9F9251898F1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914A409D-2131-A84B-BE44-E9A78D12286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6AD64F7A-6C76-9041-8BB1-63E363FE30F4}"/>
              </a:ext>
            </a:extLst>
          </p:cNvPr>
          <p:cNvGrpSpPr/>
          <p:nvPr/>
        </p:nvGrpSpPr>
        <p:grpSpPr>
          <a:xfrm>
            <a:off x="4284535" y="7326044"/>
            <a:ext cx="332142" cy="273743"/>
            <a:chOff x="2423521" y="4088301"/>
            <a:chExt cx="346849" cy="288898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563BA1A8-E1B1-BA4D-BFF2-CC85373D8A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14131926-376E-314B-9396-FE5D6B9C7241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B6A2A1C0-D6B2-E440-9E10-FACDB8657A4C}"/>
              </a:ext>
            </a:extLst>
          </p:cNvPr>
          <p:cNvGrpSpPr/>
          <p:nvPr/>
        </p:nvGrpSpPr>
        <p:grpSpPr>
          <a:xfrm>
            <a:off x="4582757" y="7010622"/>
            <a:ext cx="332142" cy="273743"/>
            <a:chOff x="2423521" y="4088301"/>
            <a:chExt cx="346849" cy="288898"/>
          </a:xfrm>
        </p:grpSpPr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EE9CAE75-19B0-E440-BB59-53872768FD9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2276ABFB-8F20-0244-8440-783119E2381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4734A0C4-AB6D-8243-A446-DCBB6B96A27D}"/>
              </a:ext>
            </a:extLst>
          </p:cNvPr>
          <p:cNvGrpSpPr/>
          <p:nvPr/>
        </p:nvGrpSpPr>
        <p:grpSpPr>
          <a:xfrm>
            <a:off x="4582757" y="7330110"/>
            <a:ext cx="332142" cy="273743"/>
            <a:chOff x="2423521" y="4088301"/>
            <a:chExt cx="346849" cy="288898"/>
          </a:xfrm>
        </p:grpSpPr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2A69B1EA-A258-124C-838D-A8F9C72DD07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712084F0-4157-1340-BA84-4BCB3E33C0D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9990DD6D-365E-D44F-9299-8BE1C19F0FE9}"/>
              </a:ext>
            </a:extLst>
          </p:cNvPr>
          <p:cNvGrpSpPr/>
          <p:nvPr/>
        </p:nvGrpSpPr>
        <p:grpSpPr>
          <a:xfrm>
            <a:off x="5961462" y="6386073"/>
            <a:ext cx="276302" cy="266716"/>
            <a:chOff x="2449553" y="4088301"/>
            <a:chExt cx="288536" cy="281482"/>
          </a:xfrm>
        </p:grpSpPr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136F3AAB-DBFB-8E41-8341-2EB5CEDACC1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A0E969A-FB65-844B-A89C-DE619A8DC797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79DE761E-EDA9-3141-ABCD-ECBD0E10E043}"/>
              </a:ext>
            </a:extLst>
          </p:cNvPr>
          <p:cNvGrpSpPr/>
          <p:nvPr/>
        </p:nvGrpSpPr>
        <p:grpSpPr>
          <a:xfrm>
            <a:off x="6264112" y="6397552"/>
            <a:ext cx="276302" cy="266716"/>
            <a:chOff x="2449553" y="4088301"/>
            <a:chExt cx="288536" cy="281482"/>
          </a:xfrm>
        </p:grpSpPr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8F59B12-19C3-E84C-ABC8-F29BB271D4E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26D5DB36-C3EC-B641-BC74-74818B3699D2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57398964-AD01-9043-9C7A-40C4B936DEC8}"/>
              </a:ext>
            </a:extLst>
          </p:cNvPr>
          <p:cNvGrpSpPr/>
          <p:nvPr/>
        </p:nvGrpSpPr>
        <p:grpSpPr>
          <a:xfrm>
            <a:off x="4987086" y="6722183"/>
            <a:ext cx="276302" cy="266716"/>
            <a:chOff x="2449553" y="4088301"/>
            <a:chExt cx="288536" cy="281482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16249DC2-C9C1-6046-A57F-444706E4BB0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FDEBBBA7-F526-8043-98EC-23BEC6EEB44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C9CDD310-5AB9-0A41-843B-75C8E5E05C47}"/>
              </a:ext>
            </a:extLst>
          </p:cNvPr>
          <p:cNvGrpSpPr/>
          <p:nvPr/>
        </p:nvGrpSpPr>
        <p:grpSpPr>
          <a:xfrm>
            <a:off x="5307663" y="6722183"/>
            <a:ext cx="276302" cy="266716"/>
            <a:chOff x="2449553" y="4088301"/>
            <a:chExt cx="288536" cy="281482"/>
          </a:xfrm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DA8C2FA3-4B21-9B49-9E37-8EFB5FF51FF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E3A4F8B-0A36-FF46-A0F6-3BE293A2C1F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05161643-FDF1-D741-9413-438DA1B8BA81}"/>
              </a:ext>
            </a:extLst>
          </p:cNvPr>
          <p:cNvGrpSpPr/>
          <p:nvPr/>
        </p:nvGrpSpPr>
        <p:grpSpPr>
          <a:xfrm>
            <a:off x="5653173" y="6715332"/>
            <a:ext cx="276302" cy="266716"/>
            <a:chOff x="2449553" y="4088301"/>
            <a:chExt cx="288536" cy="281482"/>
          </a:xfrm>
        </p:grpSpPr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5B189CF-45DA-F841-B67F-222592BCC29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8DFB0752-8C1C-4F49-87F8-4C556C5FF615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45CDCC0-2E36-D047-BF0F-1D9D534E54FE}"/>
              </a:ext>
            </a:extLst>
          </p:cNvPr>
          <p:cNvGrpSpPr/>
          <p:nvPr/>
        </p:nvGrpSpPr>
        <p:grpSpPr>
          <a:xfrm>
            <a:off x="5968011" y="6717161"/>
            <a:ext cx="276302" cy="266716"/>
            <a:chOff x="2449553" y="4088301"/>
            <a:chExt cx="288536" cy="281482"/>
          </a:xfrm>
        </p:grpSpPr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DDB555E-D1DD-AC4F-97A0-74BE2244807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FAC4AE78-3CD1-994E-BDAD-92DF7DAC8C69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0ED544EA-1069-5C4D-95D3-B577E53E1997}"/>
              </a:ext>
            </a:extLst>
          </p:cNvPr>
          <p:cNvGrpSpPr/>
          <p:nvPr/>
        </p:nvGrpSpPr>
        <p:grpSpPr>
          <a:xfrm>
            <a:off x="6270661" y="6728640"/>
            <a:ext cx="276302" cy="266716"/>
            <a:chOff x="2449553" y="4088301"/>
            <a:chExt cx="288536" cy="281482"/>
          </a:xfrm>
        </p:grpSpPr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D9971F8-32C1-4F47-A6AC-D2FEF24D0FD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7D58CD83-81CD-BC4B-904F-80BDA6D430FE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388A4C89-F7F7-F047-9BFF-23E12BCF1A5D}"/>
              </a:ext>
            </a:extLst>
          </p:cNvPr>
          <p:cNvGrpSpPr/>
          <p:nvPr/>
        </p:nvGrpSpPr>
        <p:grpSpPr>
          <a:xfrm>
            <a:off x="5004331" y="7015259"/>
            <a:ext cx="276302" cy="266716"/>
            <a:chOff x="2449553" y="4088301"/>
            <a:chExt cx="288536" cy="281482"/>
          </a:xfrm>
        </p:grpSpPr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F60A5795-67FA-8646-B22B-DEE10F224E8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5CFBF864-74A2-A848-852E-2683205E090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BC5EDC4-22EE-9D4D-9FE1-7B699C08B27C}"/>
              </a:ext>
            </a:extLst>
          </p:cNvPr>
          <p:cNvGrpSpPr/>
          <p:nvPr/>
        </p:nvGrpSpPr>
        <p:grpSpPr>
          <a:xfrm>
            <a:off x="5324908" y="7015259"/>
            <a:ext cx="276302" cy="266716"/>
            <a:chOff x="2449553" y="4088301"/>
            <a:chExt cx="288536" cy="281482"/>
          </a:xfrm>
        </p:grpSpPr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4B429DD4-55AE-B947-A1AF-7E99F22C35D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0E3E0EC3-6142-9B4E-B68C-D7C113526AD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E2CF5F82-66ED-9346-AE09-AEE71C8EF657}"/>
              </a:ext>
            </a:extLst>
          </p:cNvPr>
          <p:cNvGrpSpPr/>
          <p:nvPr/>
        </p:nvGrpSpPr>
        <p:grpSpPr>
          <a:xfrm>
            <a:off x="5670418" y="7008408"/>
            <a:ext cx="276302" cy="266716"/>
            <a:chOff x="2449553" y="4088301"/>
            <a:chExt cx="288536" cy="281482"/>
          </a:xfrm>
        </p:grpSpPr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3BCB4C9-CA16-CF46-9BD7-432FA1C79CA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8AD8CDEA-8653-7F45-B209-1197A453A6C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44ACF727-D2DA-714D-9A08-88535550ABE0}"/>
              </a:ext>
            </a:extLst>
          </p:cNvPr>
          <p:cNvGrpSpPr/>
          <p:nvPr/>
        </p:nvGrpSpPr>
        <p:grpSpPr>
          <a:xfrm>
            <a:off x="5985256" y="7010237"/>
            <a:ext cx="276302" cy="266716"/>
            <a:chOff x="2449553" y="4088301"/>
            <a:chExt cx="288536" cy="281482"/>
          </a:xfrm>
        </p:grpSpPr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2135F6E8-D9C0-324B-810E-90A804410CD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F0F712D0-E4CE-0D4D-9304-27D00224B47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6DE9223B-0BD4-764F-8B9F-DCC15E234C6D}"/>
              </a:ext>
            </a:extLst>
          </p:cNvPr>
          <p:cNvGrpSpPr/>
          <p:nvPr/>
        </p:nvGrpSpPr>
        <p:grpSpPr>
          <a:xfrm>
            <a:off x="6287906" y="7021716"/>
            <a:ext cx="276302" cy="266716"/>
            <a:chOff x="2449553" y="4088301"/>
            <a:chExt cx="288536" cy="281482"/>
          </a:xfrm>
        </p:grpSpPr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E77929C7-92D4-074D-9077-C5BE9D88A08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682BF237-13F0-C349-B0E1-B2E05427D76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F1328BE8-A93B-DF4C-89A6-0C85325FFC88}"/>
              </a:ext>
            </a:extLst>
          </p:cNvPr>
          <p:cNvGrpSpPr/>
          <p:nvPr/>
        </p:nvGrpSpPr>
        <p:grpSpPr>
          <a:xfrm>
            <a:off x="5021576" y="7308335"/>
            <a:ext cx="276302" cy="266716"/>
            <a:chOff x="2449553" y="4088301"/>
            <a:chExt cx="288536" cy="281482"/>
          </a:xfrm>
        </p:grpSpPr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775BB9F-A2BE-0241-B5F9-8B48BE5F029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4F676DAB-0376-1E41-B60F-DAE9E230A38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9E572028-2A76-BF4F-A17A-9C3144EEDF53}"/>
              </a:ext>
            </a:extLst>
          </p:cNvPr>
          <p:cNvGrpSpPr/>
          <p:nvPr/>
        </p:nvGrpSpPr>
        <p:grpSpPr>
          <a:xfrm>
            <a:off x="5342153" y="7308335"/>
            <a:ext cx="276302" cy="266716"/>
            <a:chOff x="2449553" y="4088301"/>
            <a:chExt cx="288536" cy="281482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2317E842-BBED-B540-991B-1DFD15E38B8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13F28E75-BB86-7F45-BB0E-44C465AE236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658916F1-8215-4542-8A52-651D8D913016}"/>
              </a:ext>
            </a:extLst>
          </p:cNvPr>
          <p:cNvGrpSpPr/>
          <p:nvPr/>
        </p:nvGrpSpPr>
        <p:grpSpPr>
          <a:xfrm>
            <a:off x="5687663" y="7301484"/>
            <a:ext cx="276302" cy="266716"/>
            <a:chOff x="2449553" y="4088301"/>
            <a:chExt cx="288536" cy="281482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0FAC3C2-FA5B-0045-A751-0DFE79B9F1A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20D2048B-4882-584A-A794-4C23956D4DB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1B66A180-0DB0-CF41-8CD7-A6A7589EE77D}"/>
              </a:ext>
            </a:extLst>
          </p:cNvPr>
          <p:cNvGrpSpPr/>
          <p:nvPr/>
        </p:nvGrpSpPr>
        <p:grpSpPr>
          <a:xfrm>
            <a:off x="6002501" y="7303313"/>
            <a:ext cx="276302" cy="266716"/>
            <a:chOff x="2449553" y="4088301"/>
            <a:chExt cx="288536" cy="281482"/>
          </a:xfrm>
        </p:grpSpPr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CAC33B9C-C794-D941-ABC6-229CDE97A1D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8C1D512C-CF4D-ED48-BB02-88F96D36641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004FA8AC-BF8B-434E-A6FC-BE66DE6DEA92}"/>
              </a:ext>
            </a:extLst>
          </p:cNvPr>
          <p:cNvGrpSpPr/>
          <p:nvPr/>
        </p:nvGrpSpPr>
        <p:grpSpPr>
          <a:xfrm>
            <a:off x="6305151" y="7314792"/>
            <a:ext cx="276302" cy="266716"/>
            <a:chOff x="2449553" y="4088301"/>
            <a:chExt cx="288536" cy="281482"/>
          </a:xfrm>
        </p:grpSpPr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6F0D5796-F5D4-DD41-BDA8-05EB2621B0B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2A3E9CFA-4EF8-664A-880A-F3D4837DB5F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404" name="Rectangle 403">
            <a:extLst>
              <a:ext uri="{FF2B5EF4-FFF2-40B4-BE49-F238E27FC236}">
                <a16:creationId xmlns:a16="http://schemas.microsoft.com/office/drawing/2014/main" id="{9D76B08F-D55C-F24F-98C0-7613E3410576}"/>
              </a:ext>
            </a:extLst>
          </p:cNvPr>
          <p:cNvSpPr/>
          <p:nvPr/>
        </p:nvSpPr>
        <p:spPr>
          <a:xfrm>
            <a:off x="178309" y="8179990"/>
            <a:ext cx="6538416" cy="5788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892320A1-612F-5243-B26D-6412CC8460BE}"/>
              </a:ext>
            </a:extLst>
          </p:cNvPr>
          <p:cNvSpPr txBox="1"/>
          <p:nvPr/>
        </p:nvSpPr>
        <p:spPr>
          <a:xfrm>
            <a:off x="131113" y="8258212"/>
            <a:ext cx="2184552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C8689854-C4BE-E54A-B71A-452134B0DE87}"/>
              </a:ext>
            </a:extLst>
          </p:cNvPr>
          <p:cNvSpPr txBox="1"/>
          <p:nvPr/>
        </p:nvSpPr>
        <p:spPr>
          <a:xfrm>
            <a:off x="2392188" y="8280669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728 \ 6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5432EB5E-30C9-AA4B-8F3B-8CD6FE6974CC}"/>
              </a:ext>
            </a:extLst>
          </p:cNvPr>
          <p:cNvSpPr txBox="1"/>
          <p:nvPr/>
        </p:nvSpPr>
        <p:spPr>
          <a:xfrm>
            <a:off x="4517870" y="8311463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846 \ 7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3B9B4B8C-D454-1C4B-81EE-8F395C80E454}"/>
              </a:ext>
            </a:extLst>
          </p:cNvPr>
          <p:cNvSpPr/>
          <p:nvPr/>
        </p:nvSpPr>
        <p:spPr>
          <a:xfrm>
            <a:off x="178308" y="5481380"/>
            <a:ext cx="6538416" cy="25225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9BAC9958-F45E-C34E-A6A1-1B6664794B77}"/>
              </a:ext>
            </a:extLst>
          </p:cNvPr>
          <p:cNvGrpSpPr/>
          <p:nvPr/>
        </p:nvGrpSpPr>
        <p:grpSpPr>
          <a:xfrm>
            <a:off x="6249437" y="7691870"/>
            <a:ext cx="276302" cy="266716"/>
            <a:chOff x="2449553" y="4088301"/>
            <a:chExt cx="288536" cy="281482"/>
          </a:xfrm>
        </p:grpSpPr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F16EAE26-913F-6141-8CAD-6A25BAFAC8F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D79ED9F2-D85A-8145-8334-A65FFBA9517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409" name="TextBox 408"/>
          <p:cNvSpPr txBox="1"/>
          <p:nvPr/>
        </p:nvSpPr>
        <p:spPr>
          <a:xfrm>
            <a:off x="6318364" y="158438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5(R)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484" y="104235"/>
            <a:ext cx="5235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MCFM N+ Sassoon Primary"/>
              </a:rPr>
              <a:t>4.2.21 </a:t>
            </a:r>
            <a:r>
              <a:rPr lang="en-GB" sz="12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MCFM N+ Sassoon Primary"/>
              </a:rPr>
              <a:t>Spicy- </a:t>
            </a:r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MCFM N+ Sassoon Primary"/>
              </a:rPr>
              <a:t>Can you divide 3-digits by 1-digit with remainders?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2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920" y="134911"/>
            <a:ext cx="6657029" cy="887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5996" y="158438"/>
            <a:ext cx="1867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800" dirty="0">
                <a:latin typeface="Master The Curriculum" pitchFamily="2" charset="0"/>
                <a:ea typeface="Sassoon Infant Std" charset="0"/>
                <a:cs typeface="Sassoon Infant Std" charset="0"/>
              </a:rPr>
              <a:t>Divide 3-digits by 1-digit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339266" y="161303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909" name="Rectangle 908"/>
          <p:cNvSpPr/>
          <p:nvPr/>
        </p:nvSpPr>
        <p:spPr>
          <a:xfrm>
            <a:off x="178311" y="786913"/>
            <a:ext cx="6538416" cy="196357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87" name="5-Point Star 286"/>
          <p:cNvSpPr/>
          <p:nvPr/>
        </p:nvSpPr>
        <p:spPr>
          <a:xfrm>
            <a:off x="1554834" y="161303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2591693" y="85501"/>
            <a:ext cx="171165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PH" dirty="0">
                <a:solidFill>
                  <a:srgbClr val="FF0000"/>
                </a:solidFill>
                <a:latin typeface="Master The Curriculum" pitchFamily="2" charset="0"/>
                <a:cs typeface="Trebuchet MS"/>
              </a:rPr>
              <a:t>Answers</a:t>
            </a:r>
          </a:p>
        </p:txBody>
      </p:sp>
      <p:graphicFrame>
        <p:nvGraphicFramePr>
          <p:cNvPr id="358" name="Table 357">
            <a:extLst>
              <a:ext uri="{FF2B5EF4-FFF2-40B4-BE49-F238E27FC236}">
                <a16:creationId xmlns:a16="http://schemas.microsoft.com/office/drawing/2014/main" id="{899A3A9A-57B0-7249-81D3-61D59165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128065"/>
              </p:ext>
            </p:extLst>
          </p:nvPr>
        </p:nvGraphicFramePr>
        <p:xfrm>
          <a:off x="294279" y="1106616"/>
          <a:ext cx="3601065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415347"/>
                  </a:ext>
                </a:extLst>
              </a:tr>
            </a:tbl>
          </a:graphicData>
        </a:graphic>
      </p:graphicFrame>
      <p:grpSp>
        <p:nvGrpSpPr>
          <p:cNvPr id="360" name="Group 359">
            <a:extLst>
              <a:ext uri="{FF2B5EF4-FFF2-40B4-BE49-F238E27FC236}">
                <a16:creationId xmlns:a16="http://schemas.microsoft.com/office/drawing/2014/main" id="{255CB6E9-E884-A245-949D-2577A18253E3}"/>
              </a:ext>
            </a:extLst>
          </p:cNvPr>
          <p:cNvGrpSpPr/>
          <p:nvPr/>
        </p:nvGrpSpPr>
        <p:grpSpPr>
          <a:xfrm>
            <a:off x="280512" y="1427463"/>
            <a:ext cx="404278" cy="262837"/>
            <a:chOff x="2373975" y="4088301"/>
            <a:chExt cx="422179" cy="277388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F203F79-1962-B740-8625-1558C69E72B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7A55AC58-9AB6-3E47-BEAE-DEF4CC6ED6A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sp>
        <p:nvSpPr>
          <p:cNvPr id="439" name="TextBox 438">
            <a:extLst>
              <a:ext uri="{FF2B5EF4-FFF2-40B4-BE49-F238E27FC236}">
                <a16:creationId xmlns:a16="http://schemas.microsoft.com/office/drawing/2014/main" id="{EA8233E4-71C5-0740-9898-DB6C8BDEA978}"/>
              </a:ext>
            </a:extLst>
          </p:cNvPr>
          <p:cNvSpPr txBox="1"/>
          <p:nvPr/>
        </p:nvSpPr>
        <p:spPr>
          <a:xfrm>
            <a:off x="25967" y="414223"/>
            <a:ext cx="653570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What division calculation does this show? Write the calculation and answer.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aphicFrame>
        <p:nvGraphicFramePr>
          <p:cNvPr id="453" name="Table 452">
            <a:extLst>
              <a:ext uri="{FF2B5EF4-FFF2-40B4-BE49-F238E27FC236}">
                <a16:creationId xmlns:a16="http://schemas.microsoft.com/office/drawing/2014/main" id="{6BA8A4E7-5547-CF43-B5A5-2B87A438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05120"/>
              </p:ext>
            </p:extLst>
          </p:nvPr>
        </p:nvGraphicFramePr>
        <p:xfrm>
          <a:off x="285751" y="3133339"/>
          <a:ext cx="346106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</a:tbl>
          </a:graphicData>
        </a:graphic>
      </p:graphicFrame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771AF8E-F59E-5A4E-91CC-E6B2BBC76257}"/>
              </a:ext>
            </a:extLst>
          </p:cNvPr>
          <p:cNvGrpSpPr/>
          <p:nvPr/>
        </p:nvGrpSpPr>
        <p:grpSpPr>
          <a:xfrm>
            <a:off x="285853" y="3450720"/>
            <a:ext cx="404278" cy="262837"/>
            <a:chOff x="2373975" y="4088301"/>
            <a:chExt cx="422179" cy="277388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B01C6716-9914-5D45-A05F-D6B2E48D7F8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FD783E26-830B-CE44-8A9B-9E8A1BC4298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sp>
        <p:nvSpPr>
          <p:cNvPr id="555" name="Rectangle 554">
            <a:extLst>
              <a:ext uri="{FF2B5EF4-FFF2-40B4-BE49-F238E27FC236}">
                <a16:creationId xmlns:a16="http://schemas.microsoft.com/office/drawing/2014/main" id="{50349730-416C-134C-9697-323A520E373F}"/>
              </a:ext>
            </a:extLst>
          </p:cNvPr>
          <p:cNvSpPr/>
          <p:nvPr/>
        </p:nvSpPr>
        <p:spPr>
          <a:xfrm>
            <a:off x="178311" y="2836875"/>
            <a:ext cx="6538416" cy="18823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3E347652-6C09-DB41-BF96-48E2B20EF248}"/>
              </a:ext>
            </a:extLst>
          </p:cNvPr>
          <p:cNvGrpSpPr/>
          <p:nvPr/>
        </p:nvGrpSpPr>
        <p:grpSpPr>
          <a:xfrm>
            <a:off x="651970" y="1420113"/>
            <a:ext cx="404278" cy="262837"/>
            <a:chOff x="2373975" y="4088301"/>
            <a:chExt cx="422179" cy="277388"/>
          </a:xfrm>
        </p:grpSpPr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B83B9D5-B3F7-4C46-AC1D-71FDB920A26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E4F2C527-05DC-9C4B-84C9-B9B2E90D61C6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2F1A8676-92A8-5F47-BFAE-6B9461A86F54}"/>
              </a:ext>
            </a:extLst>
          </p:cNvPr>
          <p:cNvGrpSpPr/>
          <p:nvPr/>
        </p:nvGrpSpPr>
        <p:grpSpPr>
          <a:xfrm>
            <a:off x="254090" y="1745528"/>
            <a:ext cx="404278" cy="262837"/>
            <a:chOff x="2373975" y="4088301"/>
            <a:chExt cx="422179" cy="277388"/>
          </a:xfrm>
        </p:grpSpPr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FFC279E0-E4A2-0649-9ECD-A6A1552E388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8CE7259E-6991-5D4A-92EC-F6F1CAFA7F5B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0611D61D-489F-754F-8C27-6CE4027E2222}"/>
              </a:ext>
            </a:extLst>
          </p:cNvPr>
          <p:cNvGrpSpPr/>
          <p:nvPr/>
        </p:nvGrpSpPr>
        <p:grpSpPr>
          <a:xfrm>
            <a:off x="644741" y="1760412"/>
            <a:ext cx="404278" cy="262837"/>
            <a:chOff x="2373975" y="4088301"/>
            <a:chExt cx="422179" cy="277388"/>
          </a:xfrm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ABA4BEEC-BB48-7B43-AC57-B32AD302A46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E36E8DF1-22FB-1145-BBFB-34E62367A989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51A2624C-43F1-1E4D-856A-E1CEA8D7C887}"/>
              </a:ext>
            </a:extLst>
          </p:cNvPr>
          <p:cNvGrpSpPr/>
          <p:nvPr/>
        </p:nvGrpSpPr>
        <p:grpSpPr>
          <a:xfrm>
            <a:off x="246861" y="2037939"/>
            <a:ext cx="404278" cy="262837"/>
            <a:chOff x="2373975" y="4088301"/>
            <a:chExt cx="422179" cy="277388"/>
          </a:xfrm>
        </p:grpSpPr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02C09C8-D48A-1846-A658-CD5B7307498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3436E396-27D6-FB46-B037-A20130EC5EA4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D23AB331-1332-C944-A1FF-A69B108EB8D1}"/>
              </a:ext>
            </a:extLst>
          </p:cNvPr>
          <p:cNvGrpSpPr/>
          <p:nvPr/>
        </p:nvGrpSpPr>
        <p:grpSpPr>
          <a:xfrm>
            <a:off x="637873" y="2052792"/>
            <a:ext cx="404278" cy="262837"/>
            <a:chOff x="2373975" y="4088301"/>
            <a:chExt cx="422179" cy="277388"/>
          </a:xfrm>
        </p:grpSpPr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C1F48A7-2882-7B40-A0A9-F78A6B76F13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9868835B-3FAA-0B4B-9486-32589A6AEA63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21A58FDD-30BD-734E-AA4E-3D6CDB73598A}"/>
              </a:ext>
            </a:extLst>
          </p:cNvPr>
          <p:cNvGrpSpPr/>
          <p:nvPr/>
        </p:nvGrpSpPr>
        <p:grpSpPr>
          <a:xfrm>
            <a:off x="1104239" y="1417662"/>
            <a:ext cx="332142" cy="273743"/>
            <a:chOff x="2423521" y="4088301"/>
            <a:chExt cx="346849" cy="288898"/>
          </a:xfrm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0F49F639-0972-3D4E-AD0C-34941918B6B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F6FD3DC1-C793-5B41-87C8-FE69B1FAB53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944D2E27-E74A-C742-BE2B-71EFE2AF09BC}"/>
              </a:ext>
            </a:extLst>
          </p:cNvPr>
          <p:cNvGrpSpPr/>
          <p:nvPr/>
        </p:nvGrpSpPr>
        <p:grpSpPr>
          <a:xfrm>
            <a:off x="1109176" y="1731726"/>
            <a:ext cx="332142" cy="273743"/>
            <a:chOff x="2423521" y="4088301"/>
            <a:chExt cx="346849" cy="288898"/>
          </a:xfrm>
        </p:grpSpPr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DFAD8903-5CBF-D340-A0AC-F3555C06BDA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046F9942-126B-EE48-87AB-DF2D9B2E5807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184F8767-875F-7746-9545-43924252D142}"/>
              </a:ext>
            </a:extLst>
          </p:cNvPr>
          <p:cNvGrpSpPr/>
          <p:nvPr/>
        </p:nvGrpSpPr>
        <p:grpSpPr>
          <a:xfrm>
            <a:off x="1114113" y="2045790"/>
            <a:ext cx="332142" cy="273743"/>
            <a:chOff x="2423521" y="4088301"/>
            <a:chExt cx="346849" cy="288898"/>
          </a:xfrm>
        </p:grpSpPr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2E01C6EA-5E7E-954F-A1ED-599E33F3E5A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424B3D83-93D3-C842-84FC-5B83458F8A2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8BC3183-56EC-1D4F-8740-B9B00770325F}"/>
              </a:ext>
            </a:extLst>
          </p:cNvPr>
          <p:cNvSpPr txBox="1"/>
          <p:nvPr/>
        </p:nvSpPr>
        <p:spPr>
          <a:xfrm>
            <a:off x="4517870" y="1412288"/>
            <a:ext cx="1438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736 \ 3 = 245 r 1</a:t>
            </a:r>
          </a:p>
        </p:txBody>
      </p: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BAE555BB-EE9A-FF47-80AF-5B31BFE7AD28}"/>
              </a:ext>
            </a:extLst>
          </p:cNvPr>
          <p:cNvGrpSpPr/>
          <p:nvPr/>
        </p:nvGrpSpPr>
        <p:grpSpPr>
          <a:xfrm>
            <a:off x="689477" y="3456698"/>
            <a:ext cx="404278" cy="262837"/>
            <a:chOff x="2373975" y="4088301"/>
            <a:chExt cx="422179" cy="277388"/>
          </a:xfrm>
        </p:grpSpPr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2542B208-A08E-6246-ACB1-0469885C53E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78FC4996-3981-F747-971B-09ABA429F342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B062D74A-F55A-4F4F-BD50-AA64D373044F}"/>
              </a:ext>
            </a:extLst>
          </p:cNvPr>
          <p:cNvGrpSpPr/>
          <p:nvPr/>
        </p:nvGrpSpPr>
        <p:grpSpPr>
          <a:xfrm>
            <a:off x="285853" y="3762509"/>
            <a:ext cx="404278" cy="262837"/>
            <a:chOff x="2373975" y="4088301"/>
            <a:chExt cx="422179" cy="277388"/>
          </a:xfrm>
        </p:grpSpPr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5DD7C003-2CCE-DE4E-9B16-98F858B3642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43E3F6EB-A787-E440-BAC9-95E150329E38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E5C7E71B-A43A-AF47-9606-D98AC2C42987}"/>
              </a:ext>
            </a:extLst>
          </p:cNvPr>
          <p:cNvGrpSpPr/>
          <p:nvPr/>
        </p:nvGrpSpPr>
        <p:grpSpPr>
          <a:xfrm>
            <a:off x="689477" y="3768487"/>
            <a:ext cx="404278" cy="262837"/>
            <a:chOff x="2373975" y="4088301"/>
            <a:chExt cx="422179" cy="277388"/>
          </a:xfrm>
        </p:grpSpPr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692A6D1-A355-6740-88FA-BBA460241B1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2735F8DF-4467-154B-9D13-CD3B938FB8A5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4DD084F0-F509-5F41-8756-572558822378}"/>
              </a:ext>
            </a:extLst>
          </p:cNvPr>
          <p:cNvGrpSpPr/>
          <p:nvPr/>
        </p:nvGrpSpPr>
        <p:grpSpPr>
          <a:xfrm>
            <a:off x="1143008" y="3459640"/>
            <a:ext cx="332142" cy="273743"/>
            <a:chOff x="2423521" y="4088301"/>
            <a:chExt cx="346849" cy="288898"/>
          </a:xfrm>
        </p:grpSpPr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88699511-ADB9-FF4E-83B3-1BCF0A54C1E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19BDCCCB-FFFF-FF4C-A626-3412D4092DD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4BAADA9B-CA5A-E34C-A105-DE980A6ACD81}"/>
              </a:ext>
            </a:extLst>
          </p:cNvPr>
          <p:cNvGrpSpPr/>
          <p:nvPr/>
        </p:nvGrpSpPr>
        <p:grpSpPr>
          <a:xfrm>
            <a:off x="1150615" y="3770644"/>
            <a:ext cx="332142" cy="273743"/>
            <a:chOff x="2423521" y="4088301"/>
            <a:chExt cx="346849" cy="288898"/>
          </a:xfrm>
        </p:grpSpPr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E95054A-65B4-8148-8009-6519CA24D3C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FF9B2FE2-9495-0B4A-8EF7-3A3094FE7E3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B55F23EE-FDB5-C34C-A455-566322F34D20}"/>
              </a:ext>
            </a:extLst>
          </p:cNvPr>
          <p:cNvGrpSpPr/>
          <p:nvPr/>
        </p:nvGrpSpPr>
        <p:grpSpPr>
          <a:xfrm>
            <a:off x="1974287" y="3460137"/>
            <a:ext cx="276302" cy="266716"/>
            <a:chOff x="2449553" y="4088301"/>
            <a:chExt cx="288536" cy="281482"/>
          </a:xfrm>
        </p:grpSpPr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D31BAF8E-7266-5F46-8C36-B99FA29B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C3EABFDB-9B3C-1E4C-8585-4C4C74B650E7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9CE487A5-6336-624E-B8C0-4765A78C6E2C}"/>
              </a:ext>
            </a:extLst>
          </p:cNvPr>
          <p:cNvGrpSpPr/>
          <p:nvPr/>
        </p:nvGrpSpPr>
        <p:grpSpPr>
          <a:xfrm>
            <a:off x="2315936" y="3466537"/>
            <a:ext cx="276302" cy="266716"/>
            <a:chOff x="2449553" y="4088301"/>
            <a:chExt cx="288536" cy="281482"/>
          </a:xfrm>
        </p:grpSpPr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A6207769-9E66-3D44-91B4-72AD80E82F0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6A171612-51FC-274D-852C-350D9EBEC7A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5" name="Group 704">
            <a:extLst>
              <a:ext uri="{FF2B5EF4-FFF2-40B4-BE49-F238E27FC236}">
                <a16:creationId xmlns:a16="http://schemas.microsoft.com/office/drawing/2014/main" id="{FF3682D7-71C2-2447-A18C-B21CF3B69B6C}"/>
              </a:ext>
            </a:extLst>
          </p:cNvPr>
          <p:cNvGrpSpPr/>
          <p:nvPr/>
        </p:nvGrpSpPr>
        <p:grpSpPr>
          <a:xfrm>
            <a:off x="2657585" y="3472937"/>
            <a:ext cx="276302" cy="266716"/>
            <a:chOff x="2449553" y="4088301"/>
            <a:chExt cx="288536" cy="281482"/>
          </a:xfrm>
        </p:grpSpPr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A4F95B65-4B30-D14E-88DE-5C1609784BE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21738334-DF37-D744-823E-7CA05888842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08" name="Group 707">
            <a:extLst>
              <a:ext uri="{FF2B5EF4-FFF2-40B4-BE49-F238E27FC236}">
                <a16:creationId xmlns:a16="http://schemas.microsoft.com/office/drawing/2014/main" id="{356BE553-AF45-914E-A5C3-C790F91C4B8F}"/>
              </a:ext>
            </a:extLst>
          </p:cNvPr>
          <p:cNvGrpSpPr/>
          <p:nvPr/>
        </p:nvGrpSpPr>
        <p:grpSpPr>
          <a:xfrm>
            <a:off x="1976678" y="3778914"/>
            <a:ext cx="276302" cy="266716"/>
            <a:chOff x="2449553" y="4088301"/>
            <a:chExt cx="288536" cy="281482"/>
          </a:xfrm>
        </p:grpSpPr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4597C7D8-D872-C24C-AC3E-8BF32F9CA0F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49BD91FD-C6AE-8644-9091-6C52BED1475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A8895A31-40C9-F74D-8431-02AF07771B05}"/>
              </a:ext>
            </a:extLst>
          </p:cNvPr>
          <p:cNvGrpSpPr/>
          <p:nvPr/>
        </p:nvGrpSpPr>
        <p:grpSpPr>
          <a:xfrm>
            <a:off x="2348906" y="3774320"/>
            <a:ext cx="276302" cy="266716"/>
            <a:chOff x="2449553" y="4088301"/>
            <a:chExt cx="288536" cy="281482"/>
          </a:xfrm>
        </p:grpSpPr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BE85F1DD-7BAB-114F-90EA-AB8E3E348CA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47D868C0-DEDE-CC4B-8BFC-BAFFE4398DE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6166D693-05EE-6842-9BF3-11ADC284AA13}"/>
              </a:ext>
            </a:extLst>
          </p:cNvPr>
          <p:cNvGrpSpPr/>
          <p:nvPr/>
        </p:nvGrpSpPr>
        <p:grpSpPr>
          <a:xfrm>
            <a:off x="2690555" y="3780720"/>
            <a:ext cx="276302" cy="266716"/>
            <a:chOff x="2449553" y="4088301"/>
            <a:chExt cx="288536" cy="281482"/>
          </a:xfrm>
        </p:grpSpPr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9E0A3508-D4E0-0A45-8295-0090D082F3B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7CA68982-31FA-6B43-B5C2-ACE8C07CA2D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79EF7EA-8F86-FD46-A3FD-BE8D2B508874}"/>
              </a:ext>
            </a:extLst>
          </p:cNvPr>
          <p:cNvGrpSpPr/>
          <p:nvPr/>
        </p:nvGrpSpPr>
        <p:grpSpPr>
          <a:xfrm>
            <a:off x="2357507" y="1431882"/>
            <a:ext cx="276302" cy="266716"/>
            <a:chOff x="2449553" y="4088301"/>
            <a:chExt cx="288536" cy="281482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079E853-D498-C24D-BB3D-DB2495C3564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17D9ADC-8AC3-4948-B091-14EE3C12567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C8236B-9A1A-6043-A231-3D213A9FD163}"/>
              </a:ext>
            </a:extLst>
          </p:cNvPr>
          <p:cNvGrpSpPr/>
          <p:nvPr/>
        </p:nvGrpSpPr>
        <p:grpSpPr>
          <a:xfrm>
            <a:off x="2699156" y="1438282"/>
            <a:ext cx="276302" cy="266716"/>
            <a:chOff x="2449553" y="4088301"/>
            <a:chExt cx="288536" cy="281482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DC50C17-73F7-B547-8F62-86E7EAC1891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E78610C-F43C-4C46-B060-13D7BCA7A94E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DA9F9E8-C924-A545-8594-39F241CDF1A3}"/>
              </a:ext>
            </a:extLst>
          </p:cNvPr>
          <p:cNvGrpSpPr/>
          <p:nvPr/>
        </p:nvGrpSpPr>
        <p:grpSpPr>
          <a:xfrm>
            <a:off x="2348396" y="1741130"/>
            <a:ext cx="276302" cy="266716"/>
            <a:chOff x="2449553" y="4088301"/>
            <a:chExt cx="288536" cy="281482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16C96E2-3045-A541-BF61-58CC840C0F3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9D481F9-2EB2-E24C-90E6-664B2EDE580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98E1368-31E3-1043-879E-AA1BA0596882}"/>
              </a:ext>
            </a:extLst>
          </p:cNvPr>
          <p:cNvGrpSpPr/>
          <p:nvPr/>
        </p:nvGrpSpPr>
        <p:grpSpPr>
          <a:xfrm>
            <a:off x="2699156" y="1744556"/>
            <a:ext cx="276302" cy="266716"/>
            <a:chOff x="2449553" y="4088301"/>
            <a:chExt cx="288536" cy="281482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99C370B-B966-7B47-B717-77C0B6AD24C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DAD68E8-D350-E044-844F-031D84FB44B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90A3AFC-BA62-4F4F-9E2E-8B21FE3ACE00}"/>
              </a:ext>
            </a:extLst>
          </p:cNvPr>
          <p:cNvGrpSpPr/>
          <p:nvPr/>
        </p:nvGrpSpPr>
        <p:grpSpPr>
          <a:xfrm>
            <a:off x="2365392" y="2048913"/>
            <a:ext cx="276302" cy="266716"/>
            <a:chOff x="2449553" y="4088301"/>
            <a:chExt cx="288536" cy="28148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6E48386-B677-F64C-AFDA-8EF62F0B0FE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26A61B4-4612-1B46-B6FD-F50795A910F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D58EB8B-D820-AF43-A8BF-6444C5E0D894}"/>
              </a:ext>
            </a:extLst>
          </p:cNvPr>
          <p:cNvGrpSpPr/>
          <p:nvPr/>
        </p:nvGrpSpPr>
        <p:grpSpPr>
          <a:xfrm>
            <a:off x="2715616" y="2051941"/>
            <a:ext cx="276302" cy="266716"/>
            <a:chOff x="2449553" y="4088301"/>
            <a:chExt cx="288536" cy="28148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87B701E-C831-364B-9688-4E882EBE57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C85CFAC-A217-E344-9998-28FBC21E30F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2EA0F78-668F-3C46-B5EA-F5C812EBE61B}"/>
              </a:ext>
            </a:extLst>
          </p:cNvPr>
          <p:cNvGrpSpPr/>
          <p:nvPr/>
        </p:nvGrpSpPr>
        <p:grpSpPr>
          <a:xfrm>
            <a:off x="1600444" y="3458807"/>
            <a:ext cx="276302" cy="266716"/>
            <a:chOff x="2449553" y="4088301"/>
            <a:chExt cx="288536" cy="281482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48192DD-2C46-1B4A-AF19-BC603824266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175529F-608E-CF4F-A44F-E644FF884E0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7E86AC2-07EB-1942-8481-9BB71B29DC38}"/>
              </a:ext>
            </a:extLst>
          </p:cNvPr>
          <p:cNvGrpSpPr/>
          <p:nvPr/>
        </p:nvGrpSpPr>
        <p:grpSpPr>
          <a:xfrm>
            <a:off x="1602835" y="3777584"/>
            <a:ext cx="276302" cy="266716"/>
            <a:chOff x="2449553" y="4088301"/>
            <a:chExt cx="288536" cy="281482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6C413EC-37E9-1D43-A055-B8307FC0305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C56F591-4563-8F49-B626-AF3F11C6D8A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BB55642-1EA6-AF44-AEBD-DFAC68828E3D}"/>
              </a:ext>
            </a:extLst>
          </p:cNvPr>
          <p:cNvGrpSpPr/>
          <p:nvPr/>
        </p:nvGrpSpPr>
        <p:grpSpPr>
          <a:xfrm>
            <a:off x="1411500" y="1424070"/>
            <a:ext cx="332142" cy="273743"/>
            <a:chOff x="2423521" y="4088301"/>
            <a:chExt cx="346849" cy="288898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F5FA2254-F7C3-554F-9C79-AF93363D068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DC91714-CC57-B146-9ECD-0644F62F8E6A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CB71E83-7EE4-9541-93C0-FDDCA648A77F}"/>
              </a:ext>
            </a:extLst>
          </p:cNvPr>
          <p:cNvGrpSpPr/>
          <p:nvPr/>
        </p:nvGrpSpPr>
        <p:grpSpPr>
          <a:xfrm>
            <a:off x="1416437" y="1738134"/>
            <a:ext cx="332142" cy="273743"/>
            <a:chOff x="2423521" y="4088301"/>
            <a:chExt cx="346849" cy="288898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8FC388D-14B3-E743-8D09-0173B5629FD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5F9590BA-6117-D048-950E-88F13936C841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6145752-405D-C44A-801B-8FEA037D4C76}"/>
              </a:ext>
            </a:extLst>
          </p:cNvPr>
          <p:cNvGrpSpPr/>
          <p:nvPr/>
        </p:nvGrpSpPr>
        <p:grpSpPr>
          <a:xfrm>
            <a:off x="1421374" y="2052198"/>
            <a:ext cx="332142" cy="273743"/>
            <a:chOff x="2423521" y="4088301"/>
            <a:chExt cx="346849" cy="288898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F0A5EF51-8D6E-404F-9328-195A562AAA1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B85EFA7-4272-174F-8295-3723E1FDEA4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437C4F0-2B85-AA43-9E8F-4E70208D08C1}"/>
              </a:ext>
            </a:extLst>
          </p:cNvPr>
          <p:cNvGrpSpPr/>
          <p:nvPr/>
        </p:nvGrpSpPr>
        <p:grpSpPr>
          <a:xfrm>
            <a:off x="1718761" y="1430478"/>
            <a:ext cx="332142" cy="273743"/>
            <a:chOff x="2423521" y="4088301"/>
            <a:chExt cx="346849" cy="288898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5C0694D-0A2E-7D4A-AA95-4D9ABCA8E88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C6D3BC1-1C3F-8544-892F-75F13D528C93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1EDB3AE-1783-5D49-B837-0C7F74BE923C}"/>
              </a:ext>
            </a:extLst>
          </p:cNvPr>
          <p:cNvGrpSpPr/>
          <p:nvPr/>
        </p:nvGrpSpPr>
        <p:grpSpPr>
          <a:xfrm>
            <a:off x="1723698" y="1744542"/>
            <a:ext cx="332142" cy="273743"/>
            <a:chOff x="2423521" y="4088301"/>
            <a:chExt cx="346849" cy="288898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CF9129E2-F588-FC4F-A8A3-B747C9541B0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E1144CA-6E3C-2D43-9F9E-C6000E9884B0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92B0DA8-0243-2D4A-8995-B315F6F91413}"/>
              </a:ext>
            </a:extLst>
          </p:cNvPr>
          <p:cNvGrpSpPr/>
          <p:nvPr/>
        </p:nvGrpSpPr>
        <p:grpSpPr>
          <a:xfrm>
            <a:off x="1728635" y="2058606"/>
            <a:ext cx="332142" cy="273743"/>
            <a:chOff x="2423521" y="4088301"/>
            <a:chExt cx="346849" cy="288898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E7B0F9C-3A00-5347-84E9-5FBB9D9E465C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F94FEA4-EB12-7A42-B589-E8CF5794799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B09E178-21FF-8C4D-AC0B-721331A5B145}"/>
              </a:ext>
            </a:extLst>
          </p:cNvPr>
          <p:cNvGrpSpPr/>
          <p:nvPr/>
        </p:nvGrpSpPr>
        <p:grpSpPr>
          <a:xfrm>
            <a:off x="2026022" y="1436886"/>
            <a:ext cx="332142" cy="273743"/>
            <a:chOff x="2423521" y="4088301"/>
            <a:chExt cx="346849" cy="288898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A26C216-EC51-ED41-B7B3-69B47975E9B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EACA9DE-A918-5343-BA15-070185B953C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12D8A11-6A13-5041-8FF4-4CB19FDFF5E9}"/>
              </a:ext>
            </a:extLst>
          </p:cNvPr>
          <p:cNvGrpSpPr/>
          <p:nvPr/>
        </p:nvGrpSpPr>
        <p:grpSpPr>
          <a:xfrm>
            <a:off x="2030959" y="1750950"/>
            <a:ext cx="332142" cy="273743"/>
            <a:chOff x="2423521" y="4088301"/>
            <a:chExt cx="346849" cy="288898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4B8C849-2159-AC40-B4AF-41346210524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EF5B9CC-14A1-F745-93CF-1B30AF5147F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68C56AF-FC72-1645-B895-B7B21B5D5172}"/>
              </a:ext>
            </a:extLst>
          </p:cNvPr>
          <p:cNvGrpSpPr/>
          <p:nvPr/>
        </p:nvGrpSpPr>
        <p:grpSpPr>
          <a:xfrm>
            <a:off x="2035896" y="2065014"/>
            <a:ext cx="332142" cy="273743"/>
            <a:chOff x="2423521" y="4088301"/>
            <a:chExt cx="346849" cy="288898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1FB47E5F-2F50-264F-8077-FDFD4C1B3A8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5C8FD09-F31F-D145-879E-04079C375CA3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82618F-26DB-E849-B42A-4CBE3F6BA05C}"/>
              </a:ext>
            </a:extLst>
          </p:cNvPr>
          <p:cNvGrpSpPr/>
          <p:nvPr/>
        </p:nvGrpSpPr>
        <p:grpSpPr>
          <a:xfrm>
            <a:off x="2992678" y="1433441"/>
            <a:ext cx="276302" cy="266716"/>
            <a:chOff x="2449553" y="4088301"/>
            <a:chExt cx="288536" cy="28148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935B320-C734-EF41-8407-E14138DCC4C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87ACC5A-1695-5D40-8FC9-7AEF4592813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A184ED8-7BCC-2348-8553-1E5088DAF1E6}"/>
              </a:ext>
            </a:extLst>
          </p:cNvPr>
          <p:cNvGrpSpPr/>
          <p:nvPr/>
        </p:nvGrpSpPr>
        <p:grpSpPr>
          <a:xfrm>
            <a:off x="2992678" y="1739715"/>
            <a:ext cx="276302" cy="266716"/>
            <a:chOff x="2449553" y="4088301"/>
            <a:chExt cx="288536" cy="281482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BCB5380-1B77-E64D-B5B3-9441AED4AC2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3CBD037-0584-A04E-B490-8E4E355DDDF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5EEC416-A0A9-1541-85AA-BC6E985A12FB}"/>
              </a:ext>
            </a:extLst>
          </p:cNvPr>
          <p:cNvGrpSpPr/>
          <p:nvPr/>
        </p:nvGrpSpPr>
        <p:grpSpPr>
          <a:xfrm>
            <a:off x="3009138" y="2047100"/>
            <a:ext cx="276302" cy="266716"/>
            <a:chOff x="2449553" y="4088301"/>
            <a:chExt cx="288536" cy="281482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D7C7BCD0-C63C-E847-84C5-5E660C4D8D3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8BEF6D61-E0BC-5940-84B4-8CCD299B259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0DFB411-9187-6549-B5A8-BDCC52C8A9D8}"/>
              </a:ext>
            </a:extLst>
          </p:cNvPr>
          <p:cNvGrpSpPr/>
          <p:nvPr/>
        </p:nvGrpSpPr>
        <p:grpSpPr>
          <a:xfrm>
            <a:off x="3286200" y="1428600"/>
            <a:ext cx="276302" cy="266716"/>
            <a:chOff x="2449553" y="4088301"/>
            <a:chExt cx="288536" cy="281482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45BE28F-8DD1-884A-9087-0F30909365D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5544D6D-AB4C-EF4C-B1BF-C647B12DCAB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F1227F8-9F1E-E743-A8C3-567419426B8A}"/>
              </a:ext>
            </a:extLst>
          </p:cNvPr>
          <p:cNvGrpSpPr/>
          <p:nvPr/>
        </p:nvGrpSpPr>
        <p:grpSpPr>
          <a:xfrm>
            <a:off x="3286200" y="1734874"/>
            <a:ext cx="276302" cy="266716"/>
            <a:chOff x="2449553" y="4088301"/>
            <a:chExt cx="288536" cy="281482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C7A3BCC5-A0EE-A449-8E5E-8FD44CB9614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82525BFB-8E00-7245-864B-16D3A6D3628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5AE5175-CED8-1641-AAA6-68D045C6223A}"/>
              </a:ext>
            </a:extLst>
          </p:cNvPr>
          <p:cNvGrpSpPr/>
          <p:nvPr/>
        </p:nvGrpSpPr>
        <p:grpSpPr>
          <a:xfrm>
            <a:off x="3302660" y="2042259"/>
            <a:ext cx="276302" cy="266716"/>
            <a:chOff x="2449553" y="4088301"/>
            <a:chExt cx="288536" cy="281482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4E715BC-7AE1-2040-9E89-95CCC8A736B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79D56080-4E61-EA4C-A970-D4553B428C9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DA48366-7D6D-C349-A231-03B6AC72F2D5}"/>
              </a:ext>
            </a:extLst>
          </p:cNvPr>
          <p:cNvGrpSpPr/>
          <p:nvPr/>
        </p:nvGrpSpPr>
        <p:grpSpPr>
          <a:xfrm>
            <a:off x="3579722" y="1423759"/>
            <a:ext cx="276302" cy="266716"/>
            <a:chOff x="2449553" y="4088301"/>
            <a:chExt cx="288536" cy="281482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7143F80B-AE0D-2D47-8479-F64E0F5BDF2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E197A7A-1EF4-8349-B837-9EBD91C8961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165A4FE-836F-4247-BD84-09568E3FE736}"/>
              </a:ext>
            </a:extLst>
          </p:cNvPr>
          <p:cNvGrpSpPr/>
          <p:nvPr/>
        </p:nvGrpSpPr>
        <p:grpSpPr>
          <a:xfrm>
            <a:off x="3579722" y="1730033"/>
            <a:ext cx="276302" cy="266716"/>
            <a:chOff x="2449553" y="4088301"/>
            <a:chExt cx="288536" cy="281482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696EFE5B-E67F-D541-88CE-50A8836ED09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A15E75C-216F-154F-98FA-144ED4C0B76F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483F0BA-58C8-2347-8CF3-ADCD7A718A39}"/>
              </a:ext>
            </a:extLst>
          </p:cNvPr>
          <p:cNvGrpSpPr/>
          <p:nvPr/>
        </p:nvGrpSpPr>
        <p:grpSpPr>
          <a:xfrm>
            <a:off x="3596182" y="2037418"/>
            <a:ext cx="276302" cy="266716"/>
            <a:chOff x="2449553" y="4088301"/>
            <a:chExt cx="288536" cy="281482"/>
          </a:xfrm>
        </p:grpSpPr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1B1EA4B2-A628-7742-987D-4756E58FAED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92FEFFA-5CE9-6041-A798-C9977928AF85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9741DE2-4D7D-2244-B181-2E164A770330}"/>
              </a:ext>
            </a:extLst>
          </p:cNvPr>
          <p:cNvGrpSpPr/>
          <p:nvPr/>
        </p:nvGrpSpPr>
        <p:grpSpPr>
          <a:xfrm>
            <a:off x="2978582" y="2429309"/>
            <a:ext cx="276302" cy="266716"/>
            <a:chOff x="2449553" y="4088301"/>
            <a:chExt cx="288536" cy="281482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FB74BD29-9B1C-4043-9E92-6F010C36D0E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69B138C1-DA55-1544-9CFF-94F0EA303D6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816B545-21E7-AE48-B624-4D98585B2A6D}"/>
              </a:ext>
            </a:extLst>
          </p:cNvPr>
          <p:cNvGrpSpPr/>
          <p:nvPr/>
        </p:nvGrpSpPr>
        <p:grpSpPr>
          <a:xfrm>
            <a:off x="2975328" y="3471035"/>
            <a:ext cx="276302" cy="266716"/>
            <a:chOff x="2449553" y="4088301"/>
            <a:chExt cx="288536" cy="281482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13E141C-E98F-4B4A-A445-1E59F414AC4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096B08F-B487-084B-8C85-45A0727BB67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63CB9ED-9E77-914C-805A-B75F80978B10}"/>
              </a:ext>
            </a:extLst>
          </p:cNvPr>
          <p:cNvGrpSpPr/>
          <p:nvPr/>
        </p:nvGrpSpPr>
        <p:grpSpPr>
          <a:xfrm>
            <a:off x="3008298" y="3778818"/>
            <a:ext cx="276302" cy="266716"/>
            <a:chOff x="2449553" y="4088301"/>
            <a:chExt cx="288536" cy="281482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E9864182-F9B1-1D41-A55C-F346C34ACC8D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EDA9C8E-F4BE-FE4F-80C9-15B7FABF4F6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ECC647A-4EDC-9544-9175-F9AD731BB839}"/>
              </a:ext>
            </a:extLst>
          </p:cNvPr>
          <p:cNvGrpSpPr/>
          <p:nvPr/>
        </p:nvGrpSpPr>
        <p:grpSpPr>
          <a:xfrm>
            <a:off x="3293071" y="3469133"/>
            <a:ext cx="276302" cy="266716"/>
            <a:chOff x="2449553" y="4088301"/>
            <a:chExt cx="288536" cy="281482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78000398-790A-F247-831E-FCE603DD7D6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62ABC464-A933-904E-AE6C-EDA0D2DB1125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F32BC9B-3246-4848-B744-12AB86E3D073}"/>
              </a:ext>
            </a:extLst>
          </p:cNvPr>
          <p:cNvGrpSpPr/>
          <p:nvPr/>
        </p:nvGrpSpPr>
        <p:grpSpPr>
          <a:xfrm>
            <a:off x="3326041" y="3776916"/>
            <a:ext cx="276302" cy="266716"/>
            <a:chOff x="2449553" y="4088301"/>
            <a:chExt cx="288536" cy="281482"/>
          </a:xfrm>
        </p:grpSpPr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AC2EBA1-2B27-9446-99E4-B01E36B97BC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9880221-7EF2-8840-8CF1-D4E9913B0C9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D451F1C-B8C0-AD40-8FAD-DBF853F8BB47}"/>
              </a:ext>
            </a:extLst>
          </p:cNvPr>
          <p:cNvGrpSpPr/>
          <p:nvPr/>
        </p:nvGrpSpPr>
        <p:grpSpPr>
          <a:xfrm>
            <a:off x="2978583" y="4308119"/>
            <a:ext cx="276302" cy="266716"/>
            <a:chOff x="2449553" y="4088301"/>
            <a:chExt cx="288536" cy="281482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D743AED-1462-9E47-A708-89972A479F3B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2680711-A777-7240-BC8F-A4FC022E19B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4D0BE5A-1306-A641-9244-66AA7B9EA62A}"/>
              </a:ext>
            </a:extLst>
          </p:cNvPr>
          <p:cNvSpPr/>
          <p:nvPr/>
        </p:nvSpPr>
        <p:spPr>
          <a:xfrm>
            <a:off x="178309" y="4838304"/>
            <a:ext cx="6538416" cy="5209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D52BD36-87C9-AA43-B8F2-B49E749F9DB6}"/>
              </a:ext>
            </a:extLst>
          </p:cNvPr>
          <p:cNvSpPr txBox="1"/>
          <p:nvPr/>
        </p:nvSpPr>
        <p:spPr>
          <a:xfrm>
            <a:off x="131113" y="4916526"/>
            <a:ext cx="2184552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C258FDC0-0CE6-E247-90BE-46389AEB8381}"/>
              </a:ext>
            </a:extLst>
          </p:cNvPr>
          <p:cNvSpPr txBox="1"/>
          <p:nvPr/>
        </p:nvSpPr>
        <p:spPr>
          <a:xfrm>
            <a:off x="2392188" y="4938983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629 \ 2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47B348A8-2781-FE4A-8DB8-4AF025CA419F}"/>
              </a:ext>
            </a:extLst>
          </p:cNvPr>
          <p:cNvSpPr txBox="1"/>
          <p:nvPr/>
        </p:nvSpPr>
        <p:spPr>
          <a:xfrm>
            <a:off x="97157" y="5469394"/>
            <a:ext cx="6760843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flexible partitioning to solve the calculation.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71F2053-A285-C643-B18E-B037B3186E7A}"/>
              </a:ext>
            </a:extLst>
          </p:cNvPr>
          <p:cNvGrpSpPr/>
          <p:nvPr/>
        </p:nvGrpSpPr>
        <p:grpSpPr>
          <a:xfrm>
            <a:off x="246172" y="5994348"/>
            <a:ext cx="2472204" cy="1679826"/>
            <a:chOff x="2451692" y="2778644"/>
            <a:chExt cx="2380566" cy="1501620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7032F1F-A1DA-8840-8796-79868B610729}"/>
                </a:ext>
              </a:extLst>
            </p:cNvPr>
            <p:cNvCxnSpPr>
              <a:cxnSpLocks/>
            </p:cNvCxnSpPr>
            <p:nvPr/>
          </p:nvCxnSpPr>
          <p:spPr>
            <a:xfrm>
              <a:off x="3593317" y="3279668"/>
              <a:ext cx="0" cy="62814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D8787FC-6667-0E40-A865-6B00986DE67C}"/>
                </a:ext>
              </a:extLst>
            </p:cNvPr>
            <p:cNvSpPr/>
            <p:nvPr/>
          </p:nvSpPr>
          <p:spPr>
            <a:xfrm>
              <a:off x="3216203" y="2778644"/>
              <a:ext cx="734291" cy="6124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C0568C7-ED5C-9145-B7A8-864179AE3731}"/>
                </a:ext>
              </a:extLst>
            </p:cNvPr>
            <p:cNvCxnSpPr>
              <a:cxnSpLocks/>
              <a:stCxn id="255" idx="5"/>
            </p:cNvCxnSpPr>
            <p:nvPr/>
          </p:nvCxnSpPr>
          <p:spPr>
            <a:xfrm>
              <a:off x="3842959" y="3301427"/>
              <a:ext cx="525213" cy="38890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8B13A4E8-204F-A24F-8CE9-BD65FAA5845A}"/>
                </a:ext>
              </a:extLst>
            </p:cNvPr>
            <p:cNvCxnSpPr>
              <a:cxnSpLocks/>
              <a:stCxn id="255" idx="3"/>
            </p:cNvCxnSpPr>
            <p:nvPr/>
          </p:nvCxnSpPr>
          <p:spPr>
            <a:xfrm flipH="1">
              <a:off x="2903698" y="3301427"/>
              <a:ext cx="420039" cy="4558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41DF6BDD-5BC2-AA42-8A33-A0791F57CAF1}"/>
                </a:ext>
              </a:extLst>
            </p:cNvPr>
            <p:cNvSpPr/>
            <p:nvPr/>
          </p:nvSpPr>
          <p:spPr>
            <a:xfrm>
              <a:off x="2451692" y="3648577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716DFD5D-39B4-BF4A-8F8B-424729A021D9}"/>
                </a:ext>
              </a:extLst>
            </p:cNvPr>
            <p:cNvSpPr/>
            <p:nvPr/>
          </p:nvSpPr>
          <p:spPr>
            <a:xfrm>
              <a:off x="4097967" y="3628838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9CFACB2-BD68-0447-86AC-EEF2E4648CA1}"/>
                </a:ext>
              </a:extLst>
            </p:cNvPr>
            <p:cNvSpPr/>
            <p:nvPr/>
          </p:nvSpPr>
          <p:spPr>
            <a:xfrm>
              <a:off x="3250938" y="3667786"/>
              <a:ext cx="734291" cy="612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aster The Curriculum" pitchFamily="2" charset="0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199D7F6B-3BDA-C34A-899D-CF4A4F5D65CA}"/>
                </a:ext>
              </a:extLst>
            </p:cNvPr>
            <p:cNvSpPr txBox="1"/>
            <p:nvPr/>
          </p:nvSpPr>
          <p:spPr>
            <a:xfrm>
              <a:off x="3178422" y="2876803"/>
              <a:ext cx="730424" cy="233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rPr>
                <a:t>981 </a:t>
              </a:r>
              <a:r>
                <a:rPr lang="en-PH" sz="1100" dirty="0">
                  <a:solidFill>
                    <a:srgbClr val="FF0000"/>
                  </a:solidFill>
                  <a:latin typeface="Master The Curriculum" pitchFamily="2" charset="0"/>
                </a:rPr>
                <a:t>÷ 4 =</a:t>
              </a:r>
              <a:r>
                <a:rPr lang="en-US" sz="1100" dirty="0">
                  <a:solidFill>
                    <a:srgbClr val="FF0000"/>
                  </a:solidFill>
                  <a:latin typeface="Master The Curriculum" pitchFamily="2" charset="0"/>
                  <a:ea typeface="Sassoon Infant Std" charset="0"/>
                  <a:cs typeface="Sassoon Infant Std" charset="0"/>
                </a:rPr>
                <a:t> </a:t>
              </a:r>
            </a:p>
          </p:txBody>
        </p:sp>
      </p:grpSp>
      <p:graphicFrame>
        <p:nvGraphicFramePr>
          <p:cNvPr id="265" name="Table 264">
            <a:extLst>
              <a:ext uri="{FF2B5EF4-FFF2-40B4-BE49-F238E27FC236}">
                <a16:creationId xmlns:a16="http://schemas.microsoft.com/office/drawing/2014/main" id="{6826C47E-00F0-2E46-A7EA-447BB2F5B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30903"/>
              </p:ext>
            </p:extLst>
          </p:nvPr>
        </p:nvGraphicFramePr>
        <p:xfrm>
          <a:off x="2807302" y="6069212"/>
          <a:ext cx="3798868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6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Master The Curriculum" pitchFamily="2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17696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33964"/>
                  </a:ext>
                </a:extLst>
              </a:tr>
              <a:tr h="29265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Master The Curricul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65174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0DA3F66-0D1C-0743-A69A-C711F6E1F631}"/>
              </a:ext>
            </a:extLst>
          </p:cNvPr>
          <p:cNvGrpSpPr/>
          <p:nvPr/>
        </p:nvGrpSpPr>
        <p:grpSpPr>
          <a:xfrm>
            <a:off x="2807302" y="6414931"/>
            <a:ext cx="404278" cy="262837"/>
            <a:chOff x="2373975" y="4088301"/>
            <a:chExt cx="422179" cy="277388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A60DBBE0-5828-9E4C-81BD-DC21EEF14A2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D5B23F39-77D5-9242-8623-65D10FF6648C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8EC9FB4-B2FC-AE41-993C-ACC8CB6B2415}"/>
              </a:ext>
            </a:extLst>
          </p:cNvPr>
          <p:cNvGrpSpPr/>
          <p:nvPr/>
        </p:nvGrpSpPr>
        <p:grpSpPr>
          <a:xfrm>
            <a:off x="3210926" y="6420909"/>
            <a:ext cx="404278" cy="262837"/>
            <a:chOff x="2373975" y="4088301"/>
            <a:chExt cx="422179" cy="277388"/>
          </a:xfrm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692DAA31-6DBF-8048-8AB2-0FF9CAD3B29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D3A760BA-B37D-5A47-BC38-1A2FFAE76DEF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61707A1-DCF9-1A4B-80FC-1B93EF196455}"/>
              </a:ext>
            </a:extLst>
          </p:cNvPr>
          <p:cNvGrpSpPr/>
          <p:nvPr/>
        </p:nvGrpSpPr>
        <p:grpSpPr>
          <a:xfrm>
            <a:off x="3627858" y="6395513"/>
            <a:ext cx="332142" cy="273743"/>
            <a:chOff x="2423521" y="4088301"/>
            <a:chExt cx="346849" cy="288898"/>
          </a:xfrm>
        </p:grpSpPr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DE60C908-A5E7-3649-BD3F-C07428E54EF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BEF00A99-8BCF-D242-865D-7A1F592378B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67BD598-0310-114F-BAF1-0EAA5B5C3927}"/>
              </a:ext>
            </a:extLst>
          </p:cNvPr>
          <p:cNvGrpSpPr/>
          <p:nvPr/>
        </p:nvGrpSpPr>
        <p:grpSpPr>
          <a:xfrm>
            <a:off x="3952393" y="6395513"/>
            <a:ext cx="332142" cy="273743"/>
            <a:chOff x="2423521" y="4088301"/>
            <a:chExt cx="346849" cy="288898"/>
          </a:xfrm>
        </p:grpSpPr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2D428FD4-2086-E345-9518-966F323FB35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4A2275FD-2C8D-F14A-922A-F7B42C2D19A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52666ED-8E63-BF43-B46B-1F61B6DB158D}"/>
              </a:ext>
            </a:extLst>
          </p:cNvPr>
          <p:cNvGrpSpPr/>
          <p:nvPr/>
        </p:nvGrpSpPr>
        <p:grpSpPr>
          <a:xfrm>
            <a:off x="4276928" y="6395513"/>
            <a:ext cx="332142" cy="273743"/>
            <a:chOff x="2423521" y="4088301"/>
            <a:chExt cx="346849" cy="288898"/>
          </a:xfrm>
        </p:grpSpPr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455EF371-86AB-4A40-BD1E-CFD9A14692D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4C676323-01EC-BC40-801F-9D3D8129A249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75A8E35-14AD-AC4E-94E6-427870F77742}"/>
              </a:ext>
            </a:extLst>
          </p:cNvPr>
          <p:cNvGrpSpPr/>
          <p:nvPr/>
        </p:nvGrpSpPr>
        <p:grpSpPr>
          <a:xfrm>
            <a:off x="3635465" y="6706517"/>
            <a:ext cx="332142" cy="273743"/>
            <a:chOff x="2423521" y="4088301"/>
            <a:chExt cx="346849" cy="288898"/>
          </a:xfrm>
        </p:grpSpPr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EF2CB07A-AF1C-2E4E-BE43-D234F700DEE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3905708B-02D7-664A-8A3C-44240BE1059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5E4D16C8-EAD0-4246-B8D2-1642F39E6173}"/>
              </a:ext>
            </a:extLst>
          </p:cNvPr>
          <p:cNvGrpSpPr/>
          <p:nvPr/>
        </p:nvGrpSpPr>
        <p:grpSpPr>
          <a:xfrm>
            <a:off x="3960000" y="6706517"/>
            <a:ext cx="332142" cy="273743"/>
            <a:chOff x="2423521" y="4088301"/>
            <a:chExt cx="346849" cy="288898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38CCAC2-3AD1-9D4D-862C-4F3E10E6EAA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3E109631-000E-2D49-AEC7-0F1400D9EFCE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AC99501-DC18-424B-9982-0EA20D96FCC9}"/>
              </a:ext>
            </a:extLst>
          </p:cNvPr>
          <p:cNvGrpSpPr/>
          <p:nvPr/>
        </p:nvGrpSpPr>
        <p:grpSpPr>
          <a:xfrm>
            <a:off x="4284535" y="6706517"/>
            <a:ext cx="332142" cy="273743"/>
            <a:chOff x="2423521" y="4088301"/>
            <a:chExt cx="346849" cy="288898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0C54B3C-8C90-1C4B-A556-4DFCD6DFE2D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2F92B63F-37EE-934B-9A11-8F003AD59F09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30CEFD8-41A7-9743-84F6-FE7A26628665}"/>
              </a:ext>
            </a:extLst>
          </p:cNvPr>
          <p:cNvGrpSpPr/>
          <p:nvPr/>
        </p:nvGrpSpPr>
        <p:grpSpPr>
          <a:xfrm>
            <a:off x="4980537" y="6391095"/>
            <a:ext cx="276302" cy="266716"/>
            <a:chOff x="2449553" y="4088301"/>
            <a:chExt cx="288536" cy="281482"/>
          </a:xfrm>
        </p:grpSpPr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00434E0D-66B7-774A-8D5C-F9920164666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067378E-424E-2742-9B61-DA8A24E0B07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2F751B1-A98B-0043-9260-BCFB89F3888C}"/>
              </a:ext>
            </a:extLst>
          </p:cNvPr>
          <p:cNvGrpSpPr/>
          <p:nvPr/>
        </p:nvGrpSpPr>
        <p:grpSpPr>
          <a:xfrm>
            <a:off x="5301114" y="6391095"/>
            <a:ext cx="276302" cy="266716"/>
            <a:chOff x="2449553" y="4088301"/>
            <a:chExt cx="288536" cy="281482"/>
          </a:xfrm>
        </p:grpSpPr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705A66B3-8362-F246-AE1B-8614F5519B4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3781D6B6-C2FF-D445-ACED-255D4CD5F4E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18B25D16-B059-A748-B163-4C54AFC15E8E}"/>
              </a:ext>
            </a:extLst>
          </p:cNvPr>
          <p:cNvGrpSpPr/>
          <p:nvPr/>
        </p:nvGrpSpPr>
        <p:grpSpPr>
          <a:xfrm>
            <a:off x="5646624" y="6384244"/>
            <a:ext cx="276302" cy="266716"/>
            <a:chOff x="2449553" y="4088301"/>
            <a:chExt cx="288536" cy="281482"/>
          </a:xfrm>
        </p:grpSpPr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6F2699C5-947E-664D-AFB5-4BD629BD234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FA5C7175-052C-E747-B95B-0589091DB92C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9453AFB3-3E1C-2040-9612-BF361787B90B}"/>
              </a:ext>
            </a:extLst>
          </p:cNvPr>
          <p:cNvGrpSpPr/>
          <p:nvPr/>
        </p:nvGrpSpPr>
        <p:grpSpPr>
          <a:xfrm>
            <a:off x="2807302" y="6724085"/>
            <a:ext cx="404278" cy="262837"/>
            <a:chOff x="2373975" y="4088301"/>
            <a:chExt cx="422179" cy="277388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55EF39B-5184-674B-8B01-DAFAE232E10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D90DD4D0-BCFF-5347-91D5-24189757F380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9EE305F-3A81-3F43-9109-B40862FC9B7B}"/>
              </a:ext>
            </a:extLst>
          </p:cNvPr>
          <p:cNvGrpSpPr/>
          <p:nvPr/>
        </p:nvGrpSpPr>
        <p:grpSpPr>
          <a:xfrm>
            <a:off x="3210926" y="6730063"/>
            <a:ext cx="404278" cy="262837"/>
            <a:chOff x="2373975" y="4088301"/>
            <a:chExt cx="422179" cy="277388"/>
          </a:xfrm>
        </p:grpSpPr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E62AC520-04BB-8F48-AE50-56A56A7BEB6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493EAE6-7596-FB42-9272-333313649E41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46E2F11-7970-E947-8AF1-55349334597C}"/>
              </a:ext>
            </a:extLst>
          </p:cNvPr>
          <p:cNvGrpSpPr/>
          <p:nvPr/>
        </p:nvGrpSpPr>
        <p:grpSpPr>
          <a:xfrm>
            <a:off x="2807302" y="7020176"/>
            <a:ext cx="404278" cy="262837"/>
            <a:chOff x="2373975" y="4088301"/>
            <a:chExt cx="422179" cy="277388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EFC1EFA4-AC24-574A-979A-C9D6B06ACEA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233533EF-D783-3C49-B1F2-2AE669E58587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CEB9FEF1-C53F-694B-A7D2-DEB65425AA3C}"/>
              </a:ext>
            </a:extLst>
          </p:cNvPr>
          <p:cNvGrpSpPr/>
          <p:nvPr/>
        </p:nvGrpSpPr>
        <p:grpSpPr>
          <a:xfrm>
            <a:off x="3210926" y="7026154"/>
            <a:ext cx="404278" cy="262837"/>
            <a:chOff x="2373975" y="4088301"/>
            <a:chExt cx="422179" cy="277388"/>
          </a:xfrm>
        </p:grpSpPr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C6DCB362-951C-AB4B-890F-4D312670439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227240DB-2C1D-4945-BF05-BC7397C5C402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BB0AC684-F7CA-0A44-81DA-A5B3F40CFC60}"/>
              </a:ext>
            </a:extLst>
          </p:cNvPr>
          <p:cNvGrpSpPr/>
          <p:nvPr/>
        </p:nvGrpSpPr>
        <p:grpSpPr>
          <a:xfrm>
            <a:off x="2807302" y="7316267"/>
            <a:ext cx="404278" cy="262837"/>
            <a:chOff x="2373975" y="4088301"/>
            <a:chExt cx="422179" cy="277388"/>
          </a:xfrm>
        </p:grpSpPr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2B5C85E-0E35-9D48-9640-3ADFF898107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A0DABF51-20E8-F942-B229-2CAD1B8E1770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4AC777B-91AD-C648-BF4B-58425E9466D2}"/>
              </a:ext>
            </a:extLst>
          </p:cNvPr>
          <p:cNvGrpSpPr/>
          <p:nvPr/>
        </p:nvGrpSpPr>
        <p:grpSpPr>
          <a:xfrm>
            <a:off x="3210926" y="7322245"/>
            <a:ext cx="404278" cy="262837"/>
            <a:chOff x="2373975" y="4088301"/>
            <a:chExt cx="422179" cy="277388"/>
          </a:xfrm>
        </p:grpSpPr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92539D02-D9D5-A449-8769-10D033E6348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6AFF768E-06F2-DE4A-BEC9-201C593CF240}"/>
                </a:ext>
              </a:extLst>
            </p:cNvPr>
            <p:cNvSpPr txBox="1"/>
            <p:nvPr/>
          </p:nvSpPr>
          <p:spPr>
            <a:xfrm>
              <a:off x="2373975" y="4097716"/>
              <a:ext cx="42217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100</a:t>
              </a: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45FFF051-03B6-4546-BACB-47E4D6F0EF1F}"/>
              </a:ext>
            </a:extLst>
          </p:cNvPr>
          <p:cNvGrpSpPr/>
          <p:nvPr/>
        </p:nvGrpSpPr>
        <p:grpSpPr>
          <a:xfrm>
            <a:off x="4582757" y="6391095"/>
            <a:ext cx="332142" cy="273743"/>
            <a:chOff x="2423521" y="4088301"/>
            <a:chExt cx="346849" cy="288898"/>
          </a:xfrm>
        </p:grpSpPr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9C3F9EC1-913B-1A43-B99A-13038BEAFD6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F0C5FE8-33D7-7C47-B998-0D2CA8EB5B82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A8FA711-B91E-894D-A27A-B2EFA39CEC6E}"/>
              </a:ext>
            </a:extLst>
          </p:cNvPr>
          <p:cNvGrpSpPr/>
          <p:nvPr/>
        </p:nvGrpSpPr>
        <p:grpSpPr>
          <a:xfrm>
            <a:off x="4582757" y="6710583"/>
            <a:ext cx="332142" cy="273743"/>
            <a:chOff x="2423521" y="4088301"/>
            <a:chExt cx="346849" cy="288898"/>
          </a:xfrm>
        </p:grpSpPr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8D28601-716B-F34B-B98B-205C2C6185F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A67BFD8F-88A6-C649-A802-6EFE5B44124F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D7EFD318-5771-7342-B5B8-0CE8D0453D16}"/>
              </a:ext>
            </a:extLst>
          </p:cNvPr>
          <p:cNvGrpSpPr/>
          <p:nvPr/>
        </p:nvGrpSpPr>
        <p:grpSpPr>
          <a:xfrm>
            <a:off x="3627858" y="7015040"/>
            <a:ext cx="332142" cy="273743"/>
            <a:chOff x="2423521" y="4088301"/>
            <a:chExt cx="346849" cy="288898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B269070-4B1C-AF41-8DEA-189C25837F4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02CECB3F-4028-3C4C-B448-72C85775871B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E58BD3A5-675C-AA40-8F9F-574F688A7303}"/>
              </a:ext>
            </a:extLst>
          </p:cNvPr>
          <p:cNvGrpSpPr/>
          <p:nvPr/>
        </p:nvGrpSpPr>
        <p:grpSpPr>
          <a:xfrm>
            <a:off x="3952393" y="7015040"/>
            <a:ext cx="332142" cy="273743"/>
            <a:chOff x="2423521" y="4088301"/>
            <a:chExt cx="346849" cy="288898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73D5766-2823-D04F-AC2D-9BD336F10CE2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42E3A7D-F1DB-E84A-9BFA-DA428525E1A8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A199F20C-72A5-FD49-81DD-F137BEEE9FF8}"/>
              </a:ext>
            </a:extLst>
          </p:cNvPr>
          <p:cNvGrpSpPr/>
          <p:nvPr/>
        </p:nvGrpSpPr>
        <p:grpSpPr>
          <a:xfrm>
            <a:off x="4276928" y="7015040"/>
            <a:ext cx="332142" cy="273743"/>
            <a:chOff x="2423521" y="4088301"/>
            <a:chExt cx="346849" cy="288898"/>
          </a:xfrm>
        </p:grpSpPr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6E4567C2-29FA-824E-A1A0-97E9B98C78A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544A3CC1-4F42-864C-9158-ABAD80DFD5F3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FCFCE4CF-CAC1-734A-9B75-5890CF936BB3}"/>
              </a:ext>
            </a:extLst>
          </p:cNvPr>
          <p:cNvGrpSpPr/>
          <p:nvPr/>
        </p:nvGrpSpPr>
        <p:grpSpPr>
          <a:xfrm>
            <a:off x="3635465" y="7326044"/>
            <a:ext cx="332142" cy="273743"/>
            <a:chOff x="2423521" y="4088301"/>
            <a:chExt cx="346849" cy="288898"/>
          </a:xfrm>
        </p:grpSpPr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4716837E-4932-9D4F-ACFC-B1B3EBA1789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CA01FDE0-099F-9C4D-9312-CCF30DFA728C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A6DDDCC4-07AF-7947-B219-844390232F45}"/>
              </a:ext>
            </a:extLst>
          </p:cNvPr>
          <p:cNvGrpSpPr/>
          <p:nvPr/>
        </p:nvGrpSpPr>
        <p:grpSpPr>
          <a:xfrm>
            <a:off x="3960000" y="7326044"/>
            <a:ext cx="332142" cy="273743"/>
            <a:chOff x="2423521" y="4088301"/>
            <a:chExt cx="346849" cy="288898"/>
          </a:xfrm>
        </p:grpSpPr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77392530-585E-D14B-96CE-9F9251898F1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914A409D-2131-A84B-BE44-E9A78D122864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6AD64F7A-6C76-9041-8BB1-63E363FE30F4}"/>
              </a:ext>
            </a:extLst>
          </p:cNvPr>
          <p:cNvGrpSpPr/>
          <p:nvPr/>
        </p:nvGrpSpPr>
        <p:grpSpPr>
          <a:xfrm>
            <a:off x="4284535" y="7326044"/>
            <a:ext cx="332142" cy="273743"/>
            <a:chOff x="2423521" y="4088301"/>
            <a:chExt cx="346849" cy="288898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563BA1A8-E1B1-BA4D-BFF2-CC85373D8A79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14131926-376E-314B-9396-FE5D6B9C7241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B6A2A1C0-D6B2-E440-9E10-FACDB8657A4C}"/>
              </a:ext>
            </a:extLst>
          </p:cNvPr>
          <p:cNvGrpSpPr/>
          <p:nvPr/>
        </p:nvGrpSpPr>
        <p:grpSpPr>
          <a:xfrm>
            <a:off x="4582757" y="7010622"/>
            <a:ext cx="332142" cy="273743"/>
            <a:chOff x="2423521" y="4088301"/>
            <a:chExt cx="346849" cy="288898"/>
          </a:xfrm>
        </p:grpSpPr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EE9CAE75-19B0-E440-BB59-53872768FD9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2276ABFB-8F20-0244-8440-783119E2381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4734A0C4-AB6D-8243-A446-DCBB6B96A27D}"/>
              </a:ext>
            </a:extLst>
          </p:cNvPr>
          <p:cNvGrpSpPr/>
          <p:nvPr/>
        </p:nvGrpSpPr>
        <p:grpSpPr>
          <a:xfrm>
            <a:off x="4582757" y="7330110"/>
            <a:ext cx="332142" cy="273743"/>
            <a:chOff x="2423521" y="4088301"/>
            <a:chExt cx="346849" cy="288898"/>
          </a:xfrm>
        </p:grpSpPr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2A69B1EA-A258-124C-838D-A8F9C72DD074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712084F0-4157-1340-BA84-4BCB3E33C0DD}"/>
                </a:ext>
              </a:extLst>
            </p:cNvPr>
            <p:cNvSpPr txBox="1"/>
            <p:nvPr/>
          </p:nvSpPr>
          <p:spPr>
            <a:xfrm>
              <a:off x="2423521" y="4109226"/>
              <a:ext cx="346849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10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9990DD6D-365E-D44F-9299-8BE1C19F0FE9}"/>
              </a:ext>
            </a:extLst>
          </p:cNvPr>
          <p:cNvGrpSpPr/>
          <p:nvPr/>
        </p:nvGrpSpPr>
        <p:grpSpPr>
          <a:xfrm>
            <a:off x="5961462" y="6386073"/>
            <a:ext cx="276302" cy="266716"/>
            <a:chOff x="2449553" y="4088301"/>
            <a:chExt cx="288536" cy="281482"/>
          </a:xfrm>
        </p:grpSpPr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136F3AAB-DBFB-8E41-8341-2EB5CEDACC1A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A0E969A-FB65-844B-A89C-DE619A8DC797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79DE761E-EDA9-3141-ABCD-ECBD0E10E043}"/>
              </a:ext>
            </a:extLst>
          </p:cNvPr>
          <p:cNvGrpSpPr/>
          <p:nvPr/>
        </p:nvGrpSpPr>
        <p:grpSpPr>
          <a:xfrm>
            <a:off x="6264112" y="6397552"/>
            <a:ext cx="276302" cy="266716"/>
            <a:chOff x="2449553" y="4088301"/>
            <a:chExt cx="288536" cy="281482"/>
          </a:xfrm>
        </p:grpSpPr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8F59B12-19C3-E84C-ABC8-F29BB271D4E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26D5DB36-C3EC-B641-BC74-74818B3699D2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57398964-AD01-9043-9C7A-40C4B936DEC8}"/>
              </a:ext>
            </a:extLst>
          </p:cNvPr>
          <p:cNvGrpSpPr/>
          <p:nvPr/>
        </p:nvGrpSpPr>
        <p:grpSpPr>
          <a:xfrm>
            <a:off x="4987086" y="6722183"/>
            <a:ext cx="276302" cy="266716"/>
            <a:chOff x="2449553" y="4088301"/>
            <a:chExt cx="288536" cy="281482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16249DC2-C9C1-6046-A57F-444706E4BB0E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FDEBBBA7-F526-8043-98EC-23BEC6EEB44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C9CDD310-5AB9-0A41-843B-75C8E5E05C47}"/>
              </a:ext>
            </a:extLst>
          </p:cNvPr>
          <p:cNvGrpSpPr/>
          <p:nvPr/>
        </p:nvGrpSpPr>
        <p:grpSpPr>
          <a:xfrm>
            <a:off x="5307663" y="6722183"/>
            <a:ext cx="276302" cy="266716"/>
            <a:chOff x="2449553" y="4088301"/>
            <a:chExt cx="288536" cy="281482"/>
          </a:xfrm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DA8C2FA3-4B21-9B49-9E37-8EFB5FF51FF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E3A4F8B-0A36-FF46-A0F6-3BE293A2C1F4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05161643-FDF1-D741-9413-438DA1B8BA81}"/>
              </a:ext>
            </a:extLst>
          </p:cNvPr>
          <p:cNvGrpSpPr/>
          <p:nvPr/>
        </p:nvGrpSpPr>
        <p:grpSpPr>
          <a:xfrm>
            <a:off x="5653173" y="6715332"/>
            <a:ext cx="276302" cy="266716"/>
            <a:chOff x="2449553" y="4088301"/>
            <a:chExt cx="288536" cy="281482"/>
          </a:xfrm>
        </p:grpSpPr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5B189CF-45DA-F841-B67F-222592BCC29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8DFB0752-8C1C-4F49-87F8-4C556C5FF615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45CDCC0-2E36-D047-BF0F-1D9D534E54FE}"/>
              </a:ext>
            </a:extLst>
          </p:cNvPr>
          <p:cNvGrpSpPr/>
          <p:nvPr/>
        </p:nvGrpSpPr>
        <p:grpSpPr>
          <a:xfrm>
            <a:off x="5968011" y="6717161"/>
            <a:ext cx="276302" cy="266716"/>
            <a:chOff x="2449553" y="4088301"/>
            <a:chExt cx="288536" cy="281482"/>
          </a:xfrm>
        </p:grpSpPr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7DDB555E-D1DD-AC4F-97A0-74BE2244807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FAC4AE78-3CD1-994E-BDAD-92DF7DAC8C69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0ED544EA-1069-5C4D-95D3-B577E53E1997}"/>
              </a:ext>
            </a:extLst>
          </p:cNvPr>
          <p:cNvGrpSpPr/>
          <p:nvPr/>
        </p:nvGrpSpPr>
        <p:grpSpPr>
          <a:xfrm>
            <a:off x="6270661" y="6728640"/>
            <a:ext cx="276302" cy="266716"/>
            <a:chOff x="2449553" y="4088301"/>
            <a:chExt cx="288536" cy="281482"/>
          </a:xfrm>
        </p:grpSpPr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D9971F8-32C1-4F47-A6AC-D2FEF24D0FD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7D58CD83-81CD-BC4B-904F-80BDA6D430FE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388A4C89-F7F7-F047-9BFF-23E12BCF1A5D}"/>
              </a:ext>
            </a:extLst>
          </p:cNvPr>
          <p:cNvGrpSpPr/>
          <p:nvPr/>
        </p:nvGrpSpPr>
        <p:grpSpPr>
          <a:xfrm>
            <a:off x="5004331" y="7015259"/>
            <a:ext cx="276302" cy="266716"/>
            <a:chOff x="2449553" y="4088301"/>
            <a:chExt cx="288536" cy="281482"/>
          </a:xfrm>
        </p:grpSpPr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F60A5795-67FA-8646-B22B-DEE10F224E8F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5CFBF864-74A2-A848-852E-2683205E090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BC5EDC4-22EE-9D4D-9FE1-7B699C08B27C}"/>
              </a:ext>
            </a:extLst>
          </p:cNvPr>
          <p:cNvGrpSpPr/>
          <p:nvPr/>
        </p:nvGrpSpPr>
        <p:grpSpPr>
          <a:xfrm>
            <a:off x="5324908" y="7015259"/>
            <a:ext cx="276302" cy="266716"/>
            <a:chOff x="2449553" y="4088301"/>
            <a:chExt cx="288536" cy="281482"/>
          </a:xfrm>
        </p:grpSpPr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4B429DD4-55AE-B947-A1AF-7E99F22C35D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0E3E0EC3-6142-9B4E-B68C-D7C113526AD6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E2CF5F82-66ED-9346-AE09-AEE71C8EF657}"/>
              </a:ext>
            </a:extLst>
          </p:cNvPr>
          <p:cNvGrpSpPr/>
          <p:nvPr/>
        </p:nvGrpSpPr>
        <p:grpSpPr>
          <a:xfrm>
            <a:off x="5670418" y="7008408"/>
            <a:ext cx="276302" cy="266716"/>
            <a:chOff x="2449553" y="4088301"/>
            <a:chExt cx="288536" cy="281482"/>
          </a:xfrm>
        </p:grpSpPr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3BCB4C9-CA16-CF46-9BD7-432FA1C79CA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8AD8CDEA-8653-7F45-B209-1197A453A6C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44ACF727-D2DA-714D-9A08-88535550ABE0}"/>
              </a:ext>
            </a:extLst>
          </p:cNvPr>
          <p:cNvGrpSpPr/>
          <p:nvPr/>
        </p:nvGrpSpPr>
        <p:grpSpPr>
          <a:xfrm>
            <a:off x="5985256" y="7010237"/>
            <a:ext cx="276302" cy="266716"/>
            <a:chOff x="2449553" y="4088301"/>
            <a:chExt cx="288536" cy="281482"/>
          </a:xfrm>
        </p:grpSpPr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2135F6E8-D9C0-324B-810E-90A804410CD7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F0F712D0-E4CE-0D4D-9304-27D00224B47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6DE9223B-0BD4-764F-8B9F-DCC15E234C6D}"/>
              </a:ext>
            </a:extLst>
          </p:cNvPr>
          <p:cNvGrpSpPr/>
          <p:nvPr/>
        </p:nvGrpSpPr>
        <p:grpSpPr>
          <a:xfrm>
            <a:off x="6287906" y="7021716"/>
            <a:ext cx="276302" cy="266716"/>
            <a:chOff x="2449553" y="4088301"/>
            <a:chExt cx="288536" cy="281482"/>
          </a:xfrm>
        </p:grpSpPr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E77929C7-92D4-074D-9077-C5BE9D88A088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682BF237-13F0-C349-B0E1-B2E05427D76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F1328BE8-A93B-DF4C-89A6-0C85325FFC88}"/>
              </a:ext>
            </a:extLst>
          </p:cNvPr>
          <p:cNvGrpSpPr/>
          <p:nvPr/>
        </p:nvGrpSpPr>
        <p:grpSpPr>
          <a:xfrm>
            <a:off x="5021576" y="7308335"/>
            <a:ext cx="276302" cy="266716"/>
            <a:chOff x="2449553" y="4088301"/>
            <a:chExt cx="288536" cy="281482"/>
          </a:xfrm>
        </p:grpSpPr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8775BB9F-A2BE-0241-B5F9-8B48BE5F0296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4F676DAB-0376-1E41-B60F-DAE9E230A38D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9E572028-2A76-BF4F-A17A-9C3144EEDF53}"/>
              </a:ext>
            </a:extLst>
          </p:cNvPr>
          <p:cNvGrpSpPr/>
          <p:nvPr/>
        </p:nvGrpSpPr>
        <p:grpSpPr>
          <a:xfrm>
            <a:off x="5342153" y="7308335"/>
            <a:ext cx="276302" cy="266716"/>
            <a:chOff x="2449553" y="4088301"/>
            <a:chExt cx="288536" cy="281482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2317E842-BBED-B540-991B-1DFD15E38B8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13F28E75-BB86-7F45-BB0E-44C465AE2363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658916F1-8215-4542-8A52-651D8D913016}"/>
              </a:ext>
            </a:extLst>
          </p:cNvPr>
          <p:cNvGrpSpPr/>
          <p:nvPr/>
        </p:nvGrpSpPr>
        <p:grpSpPr>
          <a:xfrm>
            <a:off x="5687663" y="7301484"/>
            <a:ext cx="276302" cy="266716"/>
            <a:chOff x="2449553" y="4088301"/>
            <a:chExt cx="288536" cy="281482"/>
          </a:xfrm>
        </p:grpSpPr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0FAC3C2-FA5B-0045-A751-0DFE79B9F1A0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20D2048B-4882-584A-A794-4C23956D4DB1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1B66A180-0DB0-CF41-8CD7-A6A7589EE77D}"/>
              </a:ext>
            </a:extLst>
          </p:cNvPr>
          <p:cNvGrpSpPr/>
          <p:nvPr/>
        </p:nvGrpSpPr>
        <p:grpSpPr>
          <a:xfrm>
            <a:off x="6002501" y="7303313"/>
            <a:ext cx="276302" cy="266716"/>
            <a:chOff x="2449553" y="4088301"/>
            <a:chExt cx="288536" cy="281482"/>
          </a:xfrm>
        </p:grpSpPr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CAC33B9C-C794-D941-ABC6-229CDE97A1D3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8C1D512C-CF4D-ED48-BB02-88F96D366418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004FA8AC-BF8B-434E-A6FC-BE66DE6DEA92}"/>
              </a:ext>
            </a:extLst>
          </p:cNvPr>
          <p:cNvGrpSpPr/>
          <p:nvPr/>
        </p:nvGrpSpPr>
        <p:grpSpPr>
          <a:xfrm>
            <a:off x="6305151" y="7314792"/>
            <a:ext cx="276302" cy="266716"/>
            <a:chOff x="2449553" y="4088301"/>
            <a:chExt cx="288536" cy="281482"/>
          </a:xfrm>
        </p:grpSpPr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6F0D5796-F5D4-DD41-BDA8-05EB2621B0B1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2A3E9CFA-4EF8-664A-880A-F3D4837DB5F0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404" name="Rectangle 403">
            <a:extLst>
              <a:ext uri="{FF2B5EF4-FFF2-40B4-BE49-F238E27FC236}">
                <a16:creationId xmlns:a16="http://schemas.microsoft.com/office/drawing/2014/main" id="{9D76B08F-D55C-F24F-98C0-7613E3410576}"/>
              </a:ext>
            </a:extLst>
          </p:cNvPr>
          <p:cNvSpPr/>
          <p:nvPr/>
        </p:nvSpPr>
        <p:spPr>
          <a:xfrm>
            <a:off x="178309" y="8179990"/>
            <a:ext cx="6538416" cy="5788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892320A1-612F-5243-B26D-6412CC8460BE}"/>
              </a:ext>
            </a:extLst>
          </p:cNvPr>
          <p:cNvSpPr txBox="1"/>
          <p:nvPr/>
        </p:nvSpPr>
        <p:spPr>
          <a:xfrm>
            <a:off x="131113" y="8258212"/>
            <a:ext cx="2184552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Use this method to calculate: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C8689854-C4BE-E54A-B71A-452134B0DE87}"/>
              </a:ext>
            </a:extLst>
          </p:cNvPr>
          <p:cNvSpPr txBox="1"/>
          <p:nvPr/>
        </p:nvSpPr>
        <p:spPr>
          <a:xfrm>
            <a:off x="2392188" y="8280669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728 \ 6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5432EB5E-30C9-AA4B-8F3B-8CD6FE6974CC}"/>
              </a:ext>
            </a:extLst>
          </p:cNvPr>
          <p:cNvSpPr txBox="1"/>
          <p:nvPr/>
        </p:nvSpPr>
        <p:spPr>
          <a:xfrm>
            <a:off x="4517870" y="8311463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846 \ 7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3B9B4B8C-D454-1C4B-81EE-8F395C80E454}"/>
              </a:ext>
            </a:extLst>
          </p:cNvPr>
          <p:cNvSpPr/>
          <p:nvPr/>
        </p:nvSpPr>
        <p:spPr>
          <a:xfrm>
            <a:off x="178308" y="5481380"/>
            <a:ext cx="6538416" cy="25225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C5FA93D7-2B87-CA43-846E-09E13368070C}"/>
              </a:ext>
            </a:extLst>
          </p:cNvPr>
          <p:cNvSpPr txBox="1"/>
          <p:nvPr/>
        </p:nvSpPr>
        <p:spPr>
          <a:xfrm>
            <a:off x="4465812" y="3623894"/>
            <a:ext cx="1420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433 \ 2 = 216 r 1</a:t>
            </a: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9BAC9958-F45E-C34E-A6A1-1B6664794B77}"/>
              </a:ext>
            </a:extLst>
          </p:cNvPr>
          <p:cNvGrpSpPr/>
          <p:nvPr/>
        </p:nvGrpSpPr>
        <p:grpSpPr>
          <a:xfrm>
            <a:off x="6249437" y="7691870"/>
            <a:ext cx="276302" cy="266716"/>
            <a:chOff x="2449553" y="4088301"/>
            <a:chExt cx="288536" cy="281482"/>
          </a:xfrm>
        </p:grpSpPr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F16EAE26-913F-6141-8CAD-6A25BAFAC8F5}"/>
                </a:ext>
              </a:extLst>
            </p:cNvPr>
            <p:cNvSpPr/>
            <p:nvPr/>
          </p:nvSpPr>
          <p:spPr>
            <a:xfrm>
              <a:off x="2449553" y="4088301"/>
              <a:ext cx="288536" cy="27275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Master The Curriculum" pitchFamily="2" charset="0"/>
              </a:endParaRPr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D79ED9F2-D85A-8145-8334-A65FFBA9517A}"/>
                </a:ext>
              </a:extLst>
            </p:cNvPr>
            <p:cNvSpPr txBox="1"/>
            <p:nvPr/>
          </p:nvSpPr>
          <p:spPr>
            <a:xfrm>
              <a:off x="2457787" y="4101810"/>
              <a:ext cx="248085" cy="2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Master The Curriculum" pitchFamily="2" charset="0"/>
                  <a:ea typeface="Sassoon Infant Std" charset="0"/>
                  <a:cs typeface="Sassoon Infant Std" charset="0"/>
                </a:rPr>
                <a:t>1</a:t>
              </a:r>
            </a:p>
          </p:txBody>
        </p:sp>
      </p:grpSp>
      <p:sp>
        <p:nvSpPr>
          <p:cNvPr id="413" name="TextBox 412">
            <a:extLst>
              <a:ext uri="{FF2B5EF4-FFF2-40B4-BE49-F238E27FC236}">
                <a16:creationId xmlns:a16="http://schemas.microsoft.com/office/drawing/2014/main" id="{E1681480-E796-3340-96B5-53B617688FEF}"/>
              </a:ext>
            </a:extLst>
          </p:cNvPr>
          <p:cNvSpPr txBox="1"/>
          <p:nvPr/>
        </p:nvSpPr>
        <p:spPr>
          <a:xfrm>
            <a:off x="3226507" y="4913601"/>
            <a:ext cx="66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314 r 1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4C0113CE-8E2A-9847-BBDC-7A8E372A13CF}"/>
              </a:ext>
            </a:extLst>
          </p:cNvPr>
          <p:cNvSpPr txBox="1"/>
          <p:nvPr/>
        </p:nvSpPr>
        <p:spPr>
          <a:xfrm>
            <a:off x="3261657" y="8290830"/>
            <a:ext cx="66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314 r 1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99D26CF-2712-EB48-B985-56DC71AF2F10}"/>
              </a:ext>
            </a:extLst>
          </p:cNvPr>
          <p:cNvSpPr txBox="1"/>
          <p:nvPr/>
        </p:nvSpPr>
        <p:spPr>
          <a:xfrm>
            <a:off x="4606067" y="4924937"/>
            <a:ext cx="2073624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56"/>
              </a:lnSpc>
              <a:spcBef>
                <a:spcPts val="75"/>
              </a:spcBef>
            </a:pPr>
            <a:r>
              <a:rPr lang="en-GB" sz="1200" dirty="0">
                <a:latin typeface="Master The Curriculum" pitchFamily="2" charset="0"/>
                <a:cs typeface="Trebuchet MS"/>
              </a:rPr>
              <a:t>856 \ 4 = ______________</a:t>
            </a:r>
            <a:endParaRPr lang="en-PH" sz="1200" dirty="0">
              <a:latin typeface="Master The Curriculum" pitchFamily="2" charset="0"/>
              <a:cs typeface="Trebuchet MS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7F0A75A2-FD09-FD4C-8EED-7B268F3BE6C8}"/>
              </a:ext>
            </a:extLst>
          </p:cNvPr>
          <p:cNvSpPr txBox="1"/>
          <p:nvPr/>
        </p:nvSpPr>
        <p:spPr>
          <a:xfrm>
            <a:off x="5526909" y="4938983"/>
            <a:ext cx="49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214 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DE0FBE0B-D60B-3443-B6CF-5A729301604A}"/>
              </a:ext>
            </a:extLst>
          </p:cNvPr>
          <p:cNvSpPr txBox="1"/>
          <p:nvPr/>
        </p:nvSpPr>
        <p:spPr>
          <a:xfrm>
            <a:off x="251904" y="7081565"/>
            <a:ext cx="800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800 </a:t>
            </a:r>
            <a:r>
              <a:rPr lang="en-PH" sz="1100" dirty="0">
                <a:solidFill>
                  <a:srgbClr val="FF0000"/>
                </a:solidFill>
                <a:latin typeface="Master The Curriculum" pitchFamily="2" charset="0"/>
              </a:rPr>
              <a:t>÷ 4 =</a:t>
            </a:r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 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82400136-91DC-234F-A9F5-3E80CA7E5136}"/>
              </a:ext>
            </a:extLst>
          </p:cNvPr>
          <p:cNvSpPr txBox="1"/>
          <p:nvPr/>
        </p:nvSpPr>
        <p:spPr>
          <a:xfrm>
            <a:off x="1162727" y="7103842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160 </a:t>
            </a:r>
            <a:r>
              <a:rPr lang="en-PH" sz="1100" dirty="0">
                <a:solidFill>
                  <a:srgbClr val="FF0000"/>
                </a:solidFill>
                <a:latin typeface="Master The Curriculum" pitchFamily="2" charset="0"/>
              </a:rPr>
              <a:t>÷ 4 =</a:t>
            </a:r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 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CE837E53-6A9C-D74F-9819-A021D239DE17}"/>
              </a:ext>
            </a:extLst>
          </p:cNvPr>
          <p:cNvSpPr txBox="1"/>
          <p:nvPr/>
        </p:nvSpPr>
        <p:spPr>
          <a:xfrm>
            <a:off x="2068686" y="7059483"/>
            <a:ext cx="678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21 </a:t>
            </a:r>
            <a:r>
              <a:rPr lang="en-PH" sz="1100" dirty="0">
                <a:solidFill>
                  <a:srgbClr val="FF0000"/>
                </a:solidFill>
                <a:latin typeface="Master The Curriculum" pitchFamily="2" charset="0"/>
              </a:rPr>
              <a:t>÷ 4 =</a:t>
            </a:r>
            <a:r>
              <a:rPr lang="en-US" sz="1100" dirty="0">
                <a:solidFill>
                  <a:srgbClr val="FF0000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 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959C81CD-A2C1-0C41-B900-75022922C731}"/>
              </a:ext>
            </a:extLst>
          </p:cNvPr>
          <p:cNvSpPr txBox="1"/>
          <p:nvPr/>
        </p:nvSpPr>
        <p:spPr>
          <a:xfrm>
            <a:off x="336049" y="7297828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200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537129D3-0314-1743-B4D2-4998D95E86F1}"/>
              </a:ext>
            </a:extLst>
          </p:cNvPr>
          <p:cNvSpPr txBox="1"/>
          <p:nvPr/>
        </p:nvSpPr>
        <p:spPr>
          <a:xfrm>
            <a:off x="1219079" y="7319815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40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0FA83517-558F-6149-AACD-EC5D45200490}"/>
              </a:ext>
            </a:extLst>
          </p:cNvPr>
          <p:cNvSpPr txBox="1"/>
          <p:nvPr/>
        </p:nvSpPr>
        <p:spPr>
          <a:xfrm>
            <a:off x="2102109" y="7341802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5 r1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022E1AD2-AB0C-1548-9C23-4DB5EF2AAC2C}"/>
              </a:ext>
            </a:extLst>
          </p:cNvPr>
          <p:cNvSpPr txBox="1"/>
          <p:nvPr/>
        </p:nvSpPr>
        <p:spPr>
          <a:xfrm>
            <a:off x="1086767" y="6298453"/>
            <a:ext cx="65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245 r1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C814655D-578B-B146-9420-9EA2AFB33993}"/>
              </a:ext>
            </a:extLst>
          </p:cNvPr>
          <p:cNvSpPr txBox="1"/>
          <p:nvPr/>
        </p:nvSpPr>
        <p:spPr>
          <a:xfrm>
            <a:off x="5554682" y="8325033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Master The Curriculum" pitchFamily="2" charset="0"/>
              </a:rPr>
              <a:t>120 r 6</a:t>
            </a:r>
          </a:p>
        </p:txBody>
      </p:sp>
      <p:sp>
        <p:nvSpPr>
          <p:cNvPr id="425" name="5-Point Star 286">
            <a:extLst>
              <a:ext uri="{FF2B5EF4-FFF2-40B4-BE49-F238E27FC236}">
                <a16:creationId xmlns:a16="http://schemas.microsoft.com/office/drawing/2014/main" id="{F1242651-8AF3-F543-9E26-EA53EE5AF4FF}"/>
              </a:ext>
            </a:extLst>
          </p:cNvPr>
          <p:cNvSpPr/>
          <p:nvPr/>
        </p:nvSpPr>
        <p:spPr>
          <a:xfrm>
            <a:off x="1757599" y="163319"/>
            <a:ext cx="186151" cy="171411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ster The Curriculum" pitchFamily="2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6318364" y="158438"/>
            <a:ext cx="63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aster The Curriculum" pitchFamily="2" charset="0"/>
                <a:ea typeface="Sassoon Infant Std" charset="0"/>
                <a:cs typeface="Sassoon Infant Std" charset="0"/>
              </a:rPr>
              <a:t>5(R)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51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35513</TotalTime>
  <Words>1805</Words>
  <Application>Microsoft Office PowerPoint</Application>
  <PresentationFormat>On-screen Show (4:3)</PresentationFormat>
  <Paragraphs>689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Master The Curriculum</vt:lpstr>
      <vt:lpstr>Calibri Light</vt:lpstr>
      <vt:lpstr>Sassoon Infant Std</vt:lpstr>
      <vt:lpstr>Arial</vt:lpstr>
      <vt:lpstr>HMCFM N+ Sassoon Primary</vt:lpstr>
      <vt:lpstr>Comic Sans MS</vt:lpstr>
      <vt:lpstr>Times New Roman</vt:lpstr>
      <vt:lpstr>Trebuchet MS</vt:lpstr>
      <vt:lpstr>Calibri</vt:lpstr>
      <vt:lpstr>3_Custom Design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Shauleen Johnson</dc:creator>
  <cp:lastModifiedBy>Jade Smith</cp:lastModifiedBy>
  <cp:revision>699</cp:revision>
  <cp:lastPrinted>2018-04-01T08:36:44Z</cp:lastPrinted>
  <dcterms:created xsi:type="dcterms:W3CDTF">2018-03-25T16:16:36Z</dcterms:created>
  <dcterms:modified xsi:type="dcterms:W3CDTF">2021-01-27T15:27:43Z</dcterms:modified>
</cp:coreProperties>
</file>