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12.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13.xml" ContentType="application/vnd.openxmlformats-officedocument.presentationml.notesSlide+xml"/>
  <Override PartName="/ppt/tags/tag19.xml" ContentType="application/vnd.openxmlformats-officedocument.presentationml.tags+xml"/>
  <Override PartName="/ppt/notesSlides/notesSlide14.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15.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36"/>
  </p:notesMasterIdLst>
  <p:handoutMasterIdLst>
    <p:handoutMasterId r:id="rId37"/>
  </p:handoutMasterIdLst>
  <p:sldIdLst>
    <p:sldId id="265" r:id="rId3"/>
    <p:sldId id="257" r:id="rId4"/>
    <p:sldId id="256" r:id="rId5"/>
    <p:sldId id="258" r:id="rId6"/>
    <p:sldId id="259" r:id="rId7"/>
    <p:sldId id="275" r:id="rId8"/>
    <p:sldId id="273" r:id="rId9"/>
    <p:sldId id="260" r:id="rId10"/>
    <p:sldId id="266" r:id="rId11"/>
    <p:sldId id="261" r:id="rId12"/>
    <p:sldId id="272" r:id="rId13"/>
    <p:sldId id="264" r:id="rId14"/>
    <p:sldId id="269" r:id="rId15"/>
    <p:sldId id="277" r:id="rId16"/>
    <p:sldId id="283" r:id="rId17"/>
    <p:sldId id="279" r:id="rId18"/>
    <p:sldId id="284" r:id="rId19"/>
    <p:sldId id="281" r:id="rId20"/>
    <p:sldId id="282" r:id="rId21"/>
    <p:sldId id="270" r:id="rId22"/>
    <p:sldId id="271" r:id="rId23"/>
    <p:sldId id="263" r:id="rId24"/>
    <p:sldId id="295" r:id="rId25"/>
    <p:sldId id="293" r:id="rId26"/>
    <p:sldId id="294" r:id="rId27"/>
    <p:sldId id="286" r:id="rId28"/>
    <p:sldId id="285" r:id="rId29"/>
    <p:sldId id="296" r:id="rId30"/>
    <p:sldId id="297" r:id="rId31"/>
    <p:sldId id="287" r:id="rId32"/>
    <p:sldId id="289" r:id="rId33"/>
    <p:sldId id="290" r:id="rId34"/>
    <p:sldId id="292" r:id="rId35"/>
  </p:sldIdLst>
  <p:sldSz cx="9906000" cy="6858000" type="A4"/>
  <p:notesSz cx="6669088" cy="9872663"/>
  <p:defaultTextStyle>
    <a:defPPr>
      <a:defRPr lang="en-US"/>
    </a:defPPr>
    <a:lvl1pPr algn="l" rtl="0" fontAlgn="base">
      <a:spcBef>
        <a:spcPct val="0"/>
      </a:spcBef>
      <a:spcAft>
        <a:spcPct val="0"/>
      </a:spcAft>
      <a:defRPr sz="1900" kern="1200">
        <a:solidFill>
          <a:schemeClr val="tx1"/>
        </a:solidFill>
        <a:latin typeface="Arial" charset="0"/>
        <a:ea typeface="ＭＳ Ｐゴシック" charset="0"/>
        <a:cs typeface="ＭＳ Ｐゴシック" charset="0"/>
      </a:defRPr>
    </a:lvl1pPr>
    <a:lvl2pPr marL="419100" indent="38100" algn="l" rtl="0" fontAlgn="base">
      <a:spcBef>
        <a:spcPct val="0"/>
      </a:spcBef>
      <a:spcAft>
        <a:spcPct val="0"/>
      </a:spcAft>
      <a:defRPr sz="1900" kern="1200">
        <a:solidFill>
          <a:schemeClr val="tx1"/>
        </a:solidFill>
        <a:latin typeface="Arial" charset="0"/>
        <a:ea typeface="ＭＳ Ｐゴシック" charset="0"/>
        <a:cs typeface="ＭＳ Ｐゴシック" charset="0"/>
      </a:defRPr>
    </a:lvl2pPr>
    <a:lvl3pPr marL="838200" indent="76200" algn="l" rtl="0" fontAlgn="base">
      <a:spcBef>
        <a:spcPct val="0"/>
      </a:spcBef>
      <a:spcAft>
        <a:spcPct val="0"/>
      </a:spcAft>
      <a:defRPr sz="1900" kern="1200">
        <a:solidFill>
          <a:schemeClr val="tx1"/>
        </a:solidFill>
        <a:latin typeface="Arial" charset="0"/>
        <a:ea typeface="ＭＳ Ｐゴシック" charset="0"/>
        <a:cs typeface="ＭＳ Ｐゴシック" charset="0"/>
      </a:defRPr>
    </a:lvl3pPr>
    <a:lvl4pPr marL="1258888" indent="112713" algn="l" rtl="0" fontAlgn="base">
      <a:spcBef>
        <a:spcPct val="0"/>
      </a:spcBef>
      <a:spcAft>
        <a:spcPct val="0"/>
      </a:spcAft>
      <a:defRPr sz="1900" kern="1200">
        <a:solidFill>
          <a:schemeClr val="tx1"/>
        </a:solidFill>
        <a:latin typeface="Arial" charset="0"/>
        <a:ea typeface="ＭＳ Ｐゴシック" charset="0"/>
        <a:cs typeface="ＭＳ Ｐゴシック" charset="0"/>
      </a:defRPr>
    </a:lvl4pPr>
    <a:lvl5pPr marL="1677988" indent="150813" algn="l" rtl="0" fontAlgn="base">
      <a:spcBef>
        <a:spcPct val="0"/>
      </a:spcBef>
      <a:spcAft>
        <a:spcPct val="0"/>
      </a:spcAft>
      <a:defRPr sz="19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9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9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9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9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B9B9"/>
    <a:srgbClr val="DADAD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2" autoAdjust="0"/>
    <p:restoredTop sz="95332" autoAdjust="0"/>
  </p:normalViewPr>
  <p:slideViewPr>
    <p:cSldViewPr snapToGrid="0">
      <p:cViewPr varScale="1">
        <p:scale>
          <a:sx n="74" d="100"/>
          <a:sy n="74" d="100"/>
        </p:scale>
        <p:origin x="72" y="96"/>
      </p:cViewPr>
      <p:guideLst>
        <p:guide orient="horz" pos="2160"/>
        <p:guide pos="3120"/>
      </p:guideLst>
    </p:cSldViewPr>
  </p:slideViewPr>
  <p:notesTextViewPr>
    <p:cViewPr>
      <p:scale>
        <a:sx n="100" d="100"/>
        <a:sy n="100" d="100"/>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type="hdr" sz="quarter"/>
          </p:nvPr>
        </p:nvSpPr>
        <p:spPr bwMode="auto">
          <a:xfrm>
            <a:off x="0" y="0"/>
            <a:ext cx="2889938" cy="49363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cs typeface="Arial" charset="0"/>
              </a:defRPr>
            </a:lvl1pPr>
          </a:lstStyle>
          <a:p>
            <a:pPr>
              <a:defRPr/>
            </a:pPr>
            <a:endParaRPr lang="en-GB"/>
          </a:p>
        </p:txBody>
      </p:sp>
      <p:sp>
        <p:nvSpPr>
          <p:cNvPr id="112643" name="Rectangle 3"/>
          <p:cNvSpPr>
            <a:spLocks noGrp="1" noChangeArrowheads="1"/>
          </p:cNvSpPr>
          <p:nvPr>
            <p:ph type="dt" sz="quarter" idx="1"/>
          </p:nvPr>
        </p:nvSpPr>
        <p:spPr bwMode="auto">
          <a:xfrm>
            <a:off x="3777993" y="0"/>
            <a:ext cx="2889938" cy="49363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cs typeface="Arial" charset="0"/>
              </a:defRPr>
            </a:lvl1pPr>
          </a:lstStyle>
          <a:p>
            <a:pPr>
              <a:defRPr/>
            </a:pPr>
            <a:endParaRPr lang="en-GB"/>
          </a:p>
        </p:txBody>
      </p:sp>
      <p:sp>
        <p:nvSpPr>
          <p:cNvPr id="112644" name="Rectangle 4"/>
          <p:cNvSpPr>
            <a:spLocks noGrp="1" noChangeArrowheads="1"/>
          </p:cNvSpPr>
          <p:nvPr>
            <p:ph type="ftr" sz="quarter" idx="2"/>
          </p:nvPr>
        </p:nvSpPr>
        <p:spPr bwMode="auto">
          <a:xfrm>
            <a:off x="0" y="9376745"/>
            <a:ext cx="2889938" cy="49363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cs typeface="Arial" charset="0"/>
              </a:defRPr>
            </a:lvl1pPr>
          </a:lstStyle>
          <a:p>
            <a:pPr>
              <a:defRPr/>
            </a:pPr>
            <a:endParaRPr lang="en-GB"/>
          </a:p>
        </p:txBody>
      </p:sp>
      <p:sp>
        <p:nvSpPr>
          <p:cNvPr id="112645" name="Rectangle 5"/>
          <p:cNvSpPr>
            <a:spLocks noGrp="1" noChangeArrowheads="1"/>
          </p:cNvSpPr>
          <p:nvPr>
            <p:ph type="sldNum" sz="quarter" idx="3"/>
          </p:nvPr>
        </p:nvSpPr>
        <p:spPr bwMode="auto">
          <a:xfrm>
            <a:off x="3777993" y="9376745"/>
            <a:ext cx="2889938" cy="49363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Arial" charset="0"/>
              </a:defRPr>
            </a:lvl1pPr>
          </a:lstStyle>
          <a:p>
            <a:pPr>
              <a:defRPr/>
            </a:pPr>
            <a:fld id="{222EB7E0-AE74-F741-B303-EE46BE78A659}" type="slidenum">
              <a:rPr lang="en-US"/>
              <a:pPr>
                <a:defRPr/>
              </a:pPr>
              <a:t>‹#›</a:t>
            </a:fld>
            <a:endParaRPr lang="en-US"/>
          </a:p>
        </p:txBody>
      </p:sp>
    </p:spTree>
    <p:extLst>
      <p:ext uri="{BB962C8B-B14F-4D97-AF65-F5344CB8AC3E}">
        <p14:creationId xmlns:p14="http://schemas.microsoft.com/office/powerpoint/2010/main" val="33204856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889938" cy="49363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cs typeface="Arial" charset="0"/>
              </a:defRPr>
            </a:lvl1pPr>
          </a:lstStyle>
          <a:p>
            <a:pPr>
              <a:defRPr/>
            </a:pPr>
            <a:endParaRPr lang="en-GB"/>
          </a:p>
        </p:txBody>
      </p:sp>
      <p:sp>
        <p:nvSpPr>
          <p:cNvPr id="16387" name="Rectangle 3"/>
          <p:cNvSpPr>
            <a:spLocks noGrp="1" noChangeArrowheads="1"/>
          </p:cNvSpPr>
          <p:nvPr>
            <p:ph type="dt" idx="1"/>
          </p:nvPr>
        </p:nvSpPr>
        <p:spPr bwMode="auto">
          <a:xfrm>
            <a:off x="3777993" y="0"/>
            <a:ext cx="2889938" cy="49363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cs typeface="Arial" charset="0"/>
              </a:defRPr>
            </a:lvl1pPr>
          </a:lstStyle>
          <a:p>
            <a:pPr>
              <a:defRPr/>
            </a:pPr>
            <a:endParaRPr lang="en-GB"/>
          </a:p>
        </p:txBody>
      </p:sp>
      <p:sp>
        <p:nvSpPr>
          <p:cNvPr id="28676" name="Rectangle 4"/>
          <p:cNvSpPr>
            <a:spLocks noGrp="1" noRot="1" noChangeAspect="1" noChangeArrowheads="1" noTextEdit="1"/>
          </p:cNvSpPr>
          <p:nvPr>
            <p:ph type="sldImg" idx="2"/>
          </p:nvPr>
        </p:nvSpPr>
        <p:spPr bwMode="auto">
          <a:xfrm>
            <a:off x="661988" y="741363"/>
            <a:ext cx="5345112" cy="37004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6389" name="Rectangle 5"/>
          <p:cNvSpPr>
            <a:spLocks noGrp="1" noChangeArrowheads="1"/>
          </p:cNvSpPr>
          <p:nvPr>
            <p:ph type="body" sz="quarter" idx="3"/>
          </p:nvPr>
        </p:nvSpPr>
        <p:spPr bwMode="auto">
          <a:xfrm>
            <a:off x="666909" y="4689517"/>
            <a:ext cx="5335270" cy="444269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390" name="Rectangle 6"/>
          <p:cNvSpPr>
            <a:spLocks noGrp="1" noChangeArrowheads="1"/>
          </p:cNvSpPr>
          <p:nvPr>
            <p:ph type="ftr" sz="quarter" idx="4"/>
          </p:nvPr>
        </p:nvSpPr>
        <p:spPr bwMode="auto">
          <a:xfrm>
            <a:off x="0" y="9376745"/>
            <a:ext cx="2889938" cy="49363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cs typeface="Arial" charset="0"/>
              </a:defRPr>
            </a:lvl1pPr>
          </a:lstStyle>
          <a:p>
            <a:pPr>
              <a:defRPr/>
            </a:pPr>
            <a:endParaRPr lang="en-GB"/>
          </a:p>
        </p:txBody>
      </p:sp>
      <p:sp>
        <p:nvSpPr>
          <p:cNvPr id="16391" name="Rectangle 7"/>
          <p:cNvSpPr>
            <a:spLocks noGrp="1" noChangeArrowheads="1"/>
          </p:cNvSpPr>
          <p:nvPr>
            <p:ph type="sldNum" sz="quarter" idx="5"/>
          </p:nvPr>
        </p:nvSpPr>
        <p:spPr bwMode="auto">
          <a:xfrm>
            <a:off x="3777993" y="9376745"/>
            <a:ext cx="2889938" cy="49363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Arial" charset="0"/>
              </a:defRPr>
            </a:lvl1pPr>
          </a:lstStyle>
          <a:p>
            <a:pPr>
              <a:defRPr/>
            </a:pPr>
            <a:fld id="{3068BB6E-AA92-0F43-83C3-04C92628F156}" type="slidenum">
              <a:rPr lang="en-US"/>
              <a:pPr>
                <a:defRPr/>
              </a:pPr>
              <a:t>‹#›</a:t>
            </a:fld>
            <a:endParaRPr lang="en-US"/>
          </a:p>
        </p:txBody>
      </p:sp>
    </p:spTree>
    <p:extLst>
      <p:ext uri="{BB962C8B-B14F-4D97-AF65-F5344CB8AC3E}">
        <p14:creationId xmlns:p14="http://schemas.microsoft.com/office/powerpoint/2010/main" val="19211033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00" kern="1200">
        <a:solidFill>
          <a:schemeClr val="tx1"/>
        </a:solidFill>
        <a:latin typeface="Arial" pitchFamily="34" charset="0"/>
        <a:ea typeface="ＭＳ Ｐゴシック" charset="0"/>
        <a:cs typeface="ＭＳ Ｐゴシック" charset="0"/>
      </a:defRPr>
    </a:lvl1pPr>
    <a:lvl2pPr marL="419100" algn="l" rtl="0" eaLnBrk="0" fontAlgn="base" hangingPunct="0">
      <a:spcBef>
        <a:spcPct val="30000"/>
      </a:spcBef>
      <a:spcAft>
        <a:spcPct val="0"/>
      </a:spcAft>
      <a:defRPr sz="1100" kern="1200">
        <a:solidFill>
          <a:schemeClr val="tx1"/>
        </a:solidFill>
        <a:latin typeface="Arial" pitchFamily="34" charset="0"/>
        <a:ea typeface="ＭＳ Ｐゴシック" charset="-128"/>
        <a:cs typeface="+mn-cs"/>
      </a:defRPr>
    </a:lvl2pPr>
    <a:lvl3pPr marL="838200" algn="l" rtl="0" eaLnBrk="0" fontAlgn="base" hangingPunct="0">
      <a:spcBef>
        <a:spcPct val="30000"/>
      </a:spcBef>
      <a:spcAft>
        <a:spcPct val="0"/>
      </a:spcAft>
      <a:defRPr sz="1100" kern="1200">
        <a:solidFill>
          <a:schemeClr val="tx1"/>
        </a:solidFill>
        <a:latin typeface="Arial" pitchFamily="34" charset="0"/>
        <a:ea typeface="ＭＳ Ｐゴシック" charset="-128"/>
        <a:cs typeface="+mn-cs"/>
      </a:defRPr>
    </a:lvl3pPr>
    <a:lvl4pPr marL="1258888" algn="l" rtl="0" eaLnBrk="0" fontAlgn="base" hangingPunct="0">
      <a:spcBef>
        <a:spcPct val="30000"/>
      </a:spcBef>
      <a:spcAft>
        <a:spcPct val="0"/>
      </a:spcAft>
      <a:defRPr sz="1100" kern="1200">
        <a:solidFill>
          <a:schemeClr val="tx1"/>
        </a:solidFill>
        <a:latin typeface="Arial" pitchFamily="34" charset="0"/>
        <a:ea typeface="ＭＳ Ｐゴシック" charset="-128"/>
        <a:cs typeface="+mn-cs"/>
      </a:defRPr>
    </a:lvl4pPr>
    <a:lvl5pPr marL="1677988" algn="l" rtl="0" eaLnBrk="0" fontAlgn="base" hangingPunct="0">
      <a:spcBef>
        <a:spcPct val="30000"/>
      </a:spcBef>
      <a:spcAft>
        <a:spcPct val="0"/>
      </a:spcAft>
      <a:defRPr sz="1100" kern="1200">
        <a:solidFill>
          <a:schemeClr val="tx1"/>
        </a:solidFill>
        <a:latin typeface="Arial" pitchFamily="34" charset="0"/>
        <a:ea typeface="ＭＳ Ｐゴシック" charset="-128"/>
        <a:cs typeface="+mn-cs"/>
      </a:defRPr>
    </a:lvl5pPr>
    <a:lvl6pPr marL="2099234" algn="l" defTabSz="839694" rtl="0" eaLnBrk="1" latinLnBrk="0" hangingPunct="1">
      <a:defRPr sz="1100" kern="1200">
        <a:solidFill>
          <a:schemeClr val="tx1"/>
        </a:solidFill>
        <a:latin typeface="+mn-lt"/>
        <a:ea typeface="+mn-ea"/>
        <a:cs typeface="+mn-cs"/>
      </a:defRPr>
    </a:lvl6pPr>
    <a:lvl7pPr marL="2519081" algn="l" defTabSz="839694" rtl="0" eaLnBrk="1" latinLnBrk="0" hangingPunct="1">
      <a:defRPr sz="1100" kern="1200">
        <a:solidFill>
          <a:schemeClr val="tx1"/>
        </a:solidFill>
        <a:latin typeface="+mn-lt"/>
        <a:ea typeface="+mn-ea"/>
        <a:cs typeface="+mn-cs"/>
      </a:defRPr>
    </a:lvl7pPr>
    <a:lvl8pPr marL="2938927" algn="l" defTabSz="839694" rtl="0" eaLnBrk="1" latinLnBrk="0" hangingPunct="1">
      <a:defRPr sz="1100" kern="1200">
        <a:solidFill>
          <a:schemeClr val="tx1"/>
        </a:solidFill>
        <a:latin typeface="+mn-lt"/>
        <a:ea typeface="+mn-ea"/>
        <a:cs typeface="+mn-cs"/>
      </a:defRPr>
    </a:lvl8pPr>
    <a:lvl9pPr marL="3358774" algn="l" defTabSz="839694"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Introduce this lesson by asking the students what they think the picture</a:t>
            </a:r>
            <a:r>
              <a:rPr lang="en-GB" baseline="0" dirty="0" smtClean="0"/>
              <a:t> shows. Point to the pods in the bottom half of the picture and ask what students think they are.</a:t>
            </a:r>
          </a:p>
          <a:p>
            <a:endParaRPr lang="en-GB"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smtClean="0"/>
              <a:t>If they are unsure, take some guesses and then move on to the next slide.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GB" b="1" dirty="0" smtClean="0"/>
              <a:t>What you will need for this lesson:</a:t>
            </a:r>
            <a:r>
              <a:rPr lang="en-GB" b="1" baseline="0" dirty="0" smtClean="0"/>
              <a:t> </a:t>
            </a:r>
            <a:r>
              <a:rPr lang="en-GB" dirty="0" smtClean="0"/>
              <a:t>16.5 metres of string tied into a circle</a:t>
            </a:r>
          </a:p>
          <a:p>
            <a:endParaRPr lang="en-GB" dirty="0"/>
          </a:p>
        </p:txBody>
      </p:sp>
      <p:sp>
        <p:nvSpPr>
          <p:cNvPr id="4" name="Slide Number Placeholder 3"/>
          <p:cNvSpPr>
            <a:spLocks noGrp="1"/>
          </p:cNvSpPr>
          <p:nvPr>
            <p:ph type="sldNum" sz="quarter" idx="10"/>
          </p:nvPr>
        </p:nvSpPr>
        <p:spPr/>
        <p:txBody>
          <a:bodyPr/>
          <a:lstStyle/>
          <a:p>
            <a:pPr>
              <a:defRPr/>
            </a:pPr>
            <a:fld id="{3068BB6E-AA92-0F43-83C3-04C92628F156}" type="slidenum">
              <a:rPr lang="en-US" smtClean="0"/>
              <a:pPr>
                <a:defRPr/>
              </a:pPr>
              <a:t>1</a:t>
            </a:fld>
            <a:endParaRPr lang="en-US" dirty="0"/>
          </a:p>
        </p:txBody>
      </p:sp>
    </p:spTree>
    <p:extLst>
      <p:ext uri="{BB962C8B-B14F-4D97-AF65-F5344CB8AC3E}">
        <p14:creationId xmlns:p14="http://schemas.microsoft.com/office/powerpoint/2010/main" val="24326701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Brazil</a:t>
            </a:r>
            <a:r>
              <a:rPr lang="en-GB" baseline="0" dirty="0" smtClean="0"/>
              <a:t> nuts are not ‘farmed’ like other crops.</a:t>
            </a:r>
          </a:p>
          <a:p>
            <a:endParaRPr lang="en-GB" baseline="0" dirty="0" smtClean="0"/>
          </a:p>
          <a:p>
            <a:r>
              <a:rPr lang="en-GB" baseline="0" dirty="0" smtClean="0"/>
              <a:t>They only grow in parts of the rainforest and must be collected once the pods have fallen to the floor.</a:t>
            </a:r>
            <a:endParaRPr lang="en-GB" dirty="0"/>
          </a:p>
        </p:txBody>
      </p:sp>
      <p:sp>
        <p:nvSpPr>
          <p:cNvPr id="4" name="Slide Number Placeholder 3"/>
          <p:cNvSpPr>
            <a:spLocks noGrp="1"/>
          </p:cNvSpPr>
          <p:nvPr>
            <p:ph type="sldNum" sz="quarter" idx="10"/>
          </p:nvPr>
        </p:nvSpPr>
        <p:spPr/>
        <p:txBody>
          <a:bodyPr/>
          <a:lstStyle/>
          <a:p>
            <a:pPr>
              <a:defRPr/>
            </a:pPr>
            <a:fld id="{3068BB6E-AA92-0F43-83C3-04C92628F156}" type="slidenum">
              <a:rPr lang="en-US" smtClean="0"/>
              <a:pPr>
                <a:defRPr/>
              </a:pPr>
              <a:t>11</a:t>
            </a:fld>
            <a:endParaRPr lang="en-US"/>
          </a:p>
        </p:txBody>
      </p:sp>
    </p:spTree>
    <p:extLst>
      <p:ext uri="{BB962C8B-B14F-4D97-AF65-F5344CB8AC3E}">
        <p14:creationId xmlns:p14="http://schemas.microsoft.com/office/powerpoint/2010/main" val="3418922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smtClean="0"/>
              <a:t>The picture in the top right is</a:t>
            </a:r>
            <a:r>
              <a:rPr lang="en-US" baseline="0" noProof="0" dirty="0" smtClean="0"/>
              <a:t> a ‘</a:t>
            </a:r>
            <a:r>
              <a:rPr lang="en-US" baseline="0" noProof="0" dirty="0" err="1" smtClean="0"/>
              <a:t>paiole</a:t>
            </a:r>
            <a:r>
              <a:rPr lang="en-US" baseline="0" noProof="0" dirty="0" smtClean="0"/>
              <a:t>’ – a large wooden hut where the Brazil nuts are stored.</a:t>
            </a:r>
            <a:endParaRPr lang="en-US" noProof="0" dirty="0"/>
          </a:p>
        </p:txBody>
      </p:sp>
      <p:sp>
        <p:nvSpPr>
          <p:cNvPr id="4" name="Slide Number Placeholder 3"/>
          <p:cNvSpPr>
            <a:spLocks noGrp="1"/>
          </p:cNvSpPr>
          <p:nvPr>
            <p:ph type="sldNum" sz="quarter" idx="10"/>
          </p:nvPr>
        </p:nvSpPr>
        <p:spPr/>
        <p:txBody>
          <a:bodyPr/>
          <a:lstStyle/>
          <a:p>
            <a:pPr>
              <a:defRPr/>
            </a:pPr>
            <a:fld id="{3068BB6E-AA92-0F43-83C3-04C92628F156}" type="slidenum">
              <a:rPr lang="en-US" smtClean="0"/>
              <a:pPr>
                <a:defRPr/>
              </a:pPr>
              <a:t>14</a:t>
            </a:fld>
            <a:endParaRPr lang="en-US"/>
          </a:p>
        </p:txBody>
      </p:sp>
    </p:spTree>
    <p:extLst>
      <p:ext uri="{BB962C8B-B14F-4D97-AF65-F5344CB8AC3E}">
        <p14:creationId xmlns:p14="http://schemas.microsoft.com/office/powerpoint/2010/main" val="31198087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pPr>
              <a:defRPr/>
            </a:pPr>
            <a:fld id="{3068BB6E-AA92-0F43-83C3-04C92628F156}" type="slidenum">
              <a:rPr lang="en-US" smtClean="0"/>
              <a:pPr>
                <a:defRPr/>
              </a:pPr>
              <a:t>16</a:t>
            </a:fld>
            <a:endParaRPr lang="en-US"/>
          </a:p>
        </p:txBody>
      </p:sp>
    </p:spTree>
    <p:extLst>
      <p:ext uri="{BB962C8B-B14F-4D97-AF65-F5344CB8AC3E}">
        <p14:creationId xmlns:p14="http://schemas.microsoft.com/office/powerpoint/2010/main" val="25668026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smtClean="0"/>
              <a:t>It is very difficult work gathering Brazil nuts. It is dangerous and physically hard.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smtClean="0"/>
              <a:t>Further</a:t>
            </a:r>
            <a:r>
              <a:rPr lang="en-GB" baseline="0" dirty="0" smtClean="0"/>
              <a:t> discussion: To follow up on the third point – that Brazil nut tree gatherers rely on pristine areas of the rainforest you may like to mention the delicate balance required for Brazil Nuts trees to grow. There are some points on this in the Teachers’ Notes.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smtClean="0"/>
          </a:p>
        </p:txBody>
      </p:sp>
      <p:sp>
        <p:nvSpPr>
          <p:cNvPr id="4" name="Slide Number Placeholder 3"/>
          <p:cNvSpPr>
            <a:spLocks noGrp="1"/>
          </p:cNvSpPr>
          <p:nvPr>
            <p:ph type="sldNum" sz="quarter" idx="10"/>
          </p:nvPr>
        </p:nvSpPr>
        <p:spPr/>
        <p:txBody>
          <a:bodyPr/>
          <a:lstStyle/>
          <a:p>
            <a:pPr>
              <a:defRPr/>
            </a:pPr>
            <a:fld id="{3068BB6E-AA92-0F43-83C3-04C92628F156}" type="slidenum">
              <a:rPr lang="en-US" smtClean="0"/>
              <a:pPr>
                <a:defRPr/>
              </a:pPr>
              <a:t>18</a:t>
            </a:fld>
            <a:endParaRPr lang="en-US"/>
          </a:p>
        </p:txBody>
      </p:sp>
    </p:spTree>
    <p:extLst>
      <p:ext uri="{BB962C8B-B14F-4D97-AF65-F5344CB8AC3E}">
        <p14:creationId xmlns:p14="http://schemas.microsoft.com/office/powerpoint/2010/main" val="16757249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100" kern="1200" dirty="0" smtClean="0">
                <a:solidFill>
                  <a:schemeClr val="tx1"/>
                </a:solidFill>
                <a:effectLst/>
                <a:latin typeface="Arial" pitchFamily="34" charset="0"/>
                <a:ea typeface="ＭＳ Ｐゴシック" charset="0"/>
                <a:cs typeface="ＭＳ Ｐゴシック" charset="0"/>
              </a:rPr>
              <a:t>By selling as part of</a:t>
            </a:r>
            <a:r>
              <a:rPr lang="en-GB" sz="1100" kern="1200" baseline="0" dirty="0" smtClean="0">
                <a:solidFill>
                  <a:schemeClr val="tx1"/>
                </a:solidFill>
                <a:effectLst/>
                <a:latin typeface="Arial" pitchFamily="34" charset="0"/>
                <a:ea typeface="ＭＳ Ｐゴシック" charset="0"/>
                <a:cs typeface="ＭＳ Ｐゴシック" charset="0"/>
              </a:rPr>
              <a:t> a Fairtrade co-operative, gatherers have more </a:t>
            </a:r>
            <a:r>
              <a:rPr lang="en-GB" sz="1100" kern="1200" dirty="0" smtClean="0">
                <a:solidFill>
                  <a:schemeClr val="tx1"/>
                </a:solidFill>
                <a:effectLst/>
                <a:latin typeface="Arial" pitchFamily="34" charset="0"/>
                <a:ea typeface="ＭＳ Ｐゴシック" charset="0"/>
                <a:cs typeface="ＭＳ Ｐゴシック" charset="0"/>
              </a:rPr>
              <a:t>power to negotiate better prices and access to information about the market i.e. prices and quality requirements.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100" kern="1200" dirty="0" smtClean="0">
              <a:solidFill>
                <a:schemeClr val="tx1"/>
              </a:solidFill>
              <a:effectLst/>
              <a:latin typeface="Arial" pitchFamily="34"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100" kern="1200" dirty="0" smtClean="0">
                <a:solidFill>
                  <a:schemeClr val="tx1"/>
                </a:solidFill>
                <a:effectLst/>
                <a:latin typeface="Arial" pitchFamily="34" charset="0"/>
                <a:ea typeface="ＭＳ Ｐゴシック" charset="0"/>
                <a:cs typeface="ＭＳ Ｐゴシック" charset="0"/>
              </a:rPr>
              <a:t>Previously</a:t>
            </a:r>
            <a:r>
              <a:rPr lang="en-GB" sz="1100" kern="1200" baseline="0" dirty="0" smtClean="0">
                <a:solidFill>
                  <a:schemeClr val="tx1"/>
                </a:solidFill>
                <a:effectLst/>
                <a:latin typeface="Arial" pitchFamily="34" charset="0"/>
                <a:ea typeface="ＭＳ Ｐゴシック" charset="0"/>
                <a:cs typeface="ＭＳ Ｐゴシック" charset="0"/>
              </a:rPr>
              <a:t> a</a:t>
            </a:r>
            <a:r>
              <a:rPr lang="en-GB" sz="1100" kern="1200" dirty="0" smtClean="0">
                <a:solidFill>
                  <a:schemeClr val="tx1"/>
                </a:solidFill>
                <a:effectLst/>
                <a:latin typeface="Arial" pitchFamily="34" charset="0"/>
                <a:ea typeface="ＭＳ Ｐゴシック" charset="0"/>
                <a:cs typeface="ＭＳ Ｐゴシック" charset="0"/>
              </a:rPr>
              <a:t>n individual gatherer would sell to a trader who came to his</a:t>
            </a:r>
            <a:r>
              <a:rPr lang="en-GB" sz="1100" kern="1200" baseline="0" dirty="0" smtClean="0">
                <a:solidFill>
                  <a:schemeClr val="tx1"/>
                </a:solidFill>
                <a:effectLst/>
                <a:latin typeface="Arial" pitchFamily="34" charset="0"/>
                <a:ea typeface="ＭＳ Ｐゴシック" charset="0"/>
                <a:cs typeface="ＭＳ Ｐゴシック" charset="0"/>
              </a:rPr>
              <a:t> or </a:t>
            </a:r>
            <a:r>
              <a:rPr lang="en-GB" sz="1100" kern="1200" dirty="0" smtClean="0">
                <a:solidFill>
                  <a:schemeClr val="tx1"/>
                </a:solidFill>
                <a:effectLst/>
                <a:latin typeface="Arial" pitchFamily="34" charset="0"/>
                <a:ea typeface="ＭＳ Ｐゴシック" charset="0"/>
                <a:cs typeface="ＭＳ Ｐゴシック" charset="0"/>
              </a:rPr>
              <a:t>her community and would have to believe what the trader told him about prices that season.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100" kern="1200" dirty="0" smtClean="0">
              <a:solidFill>
                <a:schemeClr val="tx1"/>
              </a:solidFill>
              <a:effectLst/>
              <a:latin typeface="Arial" pitchFamily="34"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100" kern="1200" dirty="0" smtClean="0">
                <a:solidFill>
                  <a:schemeClr val="tx1"/>
                </a:solidFill>
                <a:effectLst/>
                <a:latin typeface="Arial" pitchFamily="34" charset="0"/>
                <a:ea typeface="ＭＳ Ｐゴシック" charset="0"/>
                <a:cs typeface="ＭＳ Ｐゴシック" charset="0"/>
              </a:rPr>
              <a:t>As members of a co-operative the gatherers can pool</a:t>
            </a:r>
            <a:r>
              <a:rPr lang="en-GB" sz="1100" kern="1200" baseline="0" dirty="0" smtClean="0">
                <a:solidFill>
                  <a:schemeClr val="tx1"/>
                </a:solidFill>
                <a:effectLst/>
                <a:latin typeface="Arial" pitchFamily="34" charset="0"/>
                <a:ea typeface="ＭＳ Ｐゴシック" charset="0"/>
                <a:cs typeface="ＭＳ Ｐゴシック" charset="0"/>
              </a:rPr>
              <a:t> </a:t>
            </a:r>
            <a:r>
              <a:rPr lang="en-GB" sz="1100" kern="1200" dirty="0" smtClean="0">
                <a:solidFill>
                  <a:schemeClr val="tx1"/>
                </a:solidFill>
                <a:effectLst/>
                <a:latin typeface="Arial" pitchFamily="34" charset="0"/>
                <a:ea typeface="ＭＳ Ｐゴシック" charset="0"/>
                <a:cs typeface="ＭＳ Ｐゴシック" charset="0"/>
              </a:rPr>
              <a:t>their resources to collectively market their produce – so the co-operative manager is able to talk directly to export customers and know what the market will pay and what quality is required.</a:t>
            </a:r>
          </a:p>
        </p:txBody>
      </p:sp>
      <p:sp>
        <p:nvSpPr>
          <p:cNvPr id="4" name="Slide Number Placeholder 3"/>
          <p:cNvSpPr>
            <a:spLocks noGrp="1"/>
          </p:cNvSpPr>
          <p:nvPr>
            <p:ph type="sldNum" sz="quarter" idx="10"/>
          </p:nvPr>
        </p:nvSpPr>
        <p:spPr/>
        <p:txBody>
          <a:bodyPr/>
          <a:lstStyle/>
          <a:p>
            <a:pPr>
              <a:defRPr/>
            </a:pPr>
            <a:fld id="{3068BB6E-AA92-0F43-83C3-04C92628F156}" type="slidenum">
              <a:rPr lang="en-US" smtClean="0"/>
              <a:pPr>
                <a:defRPr/>
              </a:pPr>
              <a:t>19</a:t>
            </a:fld>
            <a:endParaRPr lang="en-US"/>
          </a:p>
        </p:txBody>
      </p:sp>
    </p:spTree>
    <p:extLst>
      <p:ext uri="{BB962C8B-B14F-4D97-AF65-F5344CB8AC3E}">
        <p14:creationId xmlns:p14="http://schemas.microsoft.com/office/powerpoint/2010/main" val="10825106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068BB6E-AA92-0F43-83C3-04C92628F156}" type="slidenum">
              <a:rPr lang="en-US" smtClean="0"/>
              <a:pPr>
                <a:defRPr/>
              </a:pPr>
              <a:t>26</a:t>
            </a:fld>
            <a:endParaRPr lang="en-US"/>
          </a:p>
        </p:txBody>
      </p:sp>
    </p:spTree>
    <p:extLst>
      <p:ext uri="{BB962C8B-B14F-4D97-AF65-F5344CB8AC3E}">
        <p14:creationId xmlns:p14="http://schemas.microsoft.com/office/powerpoint/2010/main" val="2098416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Keep</a:t>
            </a:r>
            <a:r>
              <a:rPr lang="en-GB" baseline="0" dirty="0" smtClean="0"/>
              <a:t> taking guesses using this picture if students have not guessed yet.</a:t>
            </a:r>
          </a:p>
          <a:p>
            <a:endParaRPr lang="en-GB"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100" kern="1200" dirty="0" smtClean="0">
                <a:solidFill>
                  <a:schemeClr val="tx1"/>
                </a:solidFill>
                <a:effectLst/>
                <a:latin typeface="Arial" pitchFamily="34" charset="0"/>
                <a:ea typeface="ＭＳ Ｐゴシック" charset="0"/>
                <a:cs typeface="ＭＳ Ｐゴシック" charset="0"/>
              </a:rPr>
              <a:t>© Eduardo Martino</a:t>
            </a:r>
          </a:p>
        </p:txBody>
      </p:sp>
      <p:sp>
        <p:nvSpPr>
          <p:cNvPr id="4" name="Slide Number Placeholder 3"/>
          <p:cNvSpPr>
            <a:spLocks noGrp="1"/>
          </p:cNvSpPr>
          <p:nvPr>
            <p:ph type="sldNum" sz="quarter" idx="10"/>
          </p:nvPr>
        </p:nvSpPr>
        <p:spPr/>
        <p:txBody>
          <a:bodyPr/>
          <a:lstStyle/>
          <a:p>
            <a:pPr>
              <a:defRPr/>
            </a:pPr>
            <a:fld id="{3068BB6E-AA92-0F43-83C3-04C92628F156}" type="slidenum">
              <a:rPr lang="en-US" smtClean="0"/>
              <a:pPr>
                <a:defRPr/>
              </a:pPr>
              <a:t>2</a:t>
            </a:fld>
            <a:endParaRPr lang="en-US" dirty="0"/>
          </a:p>
        </p:txBody>
      </p:sp>
    </p:spTree>
    <p:extLst>
      <p:ext uri="{BB962C8B-B14F-4D97-AF65-F5344CB8AC3E}">
        <p14:creationId xmlns:p14="http://schemas.microsoft.com/office/powerpoint/2010/main" val="1584310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aseline="0" dirty="0" smtClean="0"/>
              <a:t>The answer is Brazil nuts – this lesson is all about where Brazil nuts come from, how they are gathered and how Fairtrade can help Brazil nut gatherers to get a better deal for their work.</a:t>
            </a:r>
          </a:p>
        </p:txBody>
      </p:sp>
      <p:sp>
        <p:nvSpPr>
          <p:cNvPr id="4" name="Slide Number Placeholder 3"/>
          <p:cNvSpPr>
            <a:spLocks noGrp="1"/>
          </p:cNvSpPr>
          <p:nvPr>
            <p:ph type="sldNum" sz="quarter" idx="10"/>
          </p:nvPr>
        </p:nvSpPr>
        <p:spPr/>
        <p:txBody>
          <a:bodyPr/>
          <a:lstStyle/>
          <a:p>
            <a:pPr>
              <a:defRPr/>
            </a:pPr>
            <a:fld id="{3068BB6E-AA92-0F43-83C3-04C92628F156}" type="slidenum">
              <a:rPr lang="en-US" smtClean="0"/>
              <a:pPr>
                <a:defRPr/>
              </a:pPr>
              <a:t>3</a:t>
            </a:fld>
            <a:endParaRPr lang="en-US" dirty="0"/>
          </a:p>
        </p:txBody>
      </p:sp>
    </p:spTree>
    <p:extLst>
      <p:ext uri="{BB962C8B-B14F-4D97-AF65-F5344CB8AC3E}">
        <p14:creationId xmlns:p14="http://schemas.microsoft.com/office/powerpoint/2010/main" val="41068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100" dirty="0" smtClean="0">
                <a:solidFill>
                  <a:srgbClr val="00B050"/>
                </a:solidFill>
              </a:rPr>
              <a:t>Bolivia is in South America.</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100" dirty="0" smtClean="0">
              <a:solidFill>
                <a:srgbClr val="00B050"/>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100" dirty="0" smtClean="0">
                <a:solidFill>
                  <a:srgbClr val="00B050"/>
                </a:solidFill>
              </a:rPr>
              <a:t>Fairtrade Brazil nuts come from the northern region of Bolivia, from part of the Amazon Rainforest.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100" dirty="0" smtClean="0">
                <a:solidFill>
                  <a:srgbClr val="00B050"/>
                </a:solidFill>
              </a:rPr>
              <a:t>The weather is tropical and humid, as it is near the Equator.</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100" dirty="0" smtClean="0">
              <a:solidFill>
                <a:srgbClr val="00B050"/>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100" dirty="0" smtClean="0">
                <a:solidFill>
                  <a:srgbClr val="00B050"/>
                </a:solidFill>
              </a:rPr>
              <a:t>[point</a:t>
            </a:r>
            <a:r>
              <a:rPr lang="en-GB" sz="1100" baseline="0" dirty="0" smtClean="0">
                <a:solidFill>
                  <a:srgbClr val="00B050"/>
                </a:solidFill>
              </a:rPr>
              <a:t> out the line across the map where the Equator runs across the top of Brazil, through DRC and the middle of Uganda and Kenya and Indonesia]</a:t>
            </a:r>
            <a:endParaRPr lang="en-GB" sz="110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3068BB6E-AA92-0F43-83C3-04C92628F156}" type="slidenum">
              <a:rPr lang="en-US" smtClean="0"/>
              <a:pPr>
                <a:defRPr/>
              </a:pPr>
              <a:t>5</a:t>
            </a:fld>
            <a:endParaRPr lang="en-US"/>
          </a:p>
        </p:txBody>
      </p:sp>
    </p:spTree>
    <p:extLst>
      <p:ext uri="{BB962C8B-B14F-4D97-AF65-F5344CB8AC3E}">
        <p14:creationId xmlns:p14="http://schemas.microsoft.com/office/powerpoint/2010/main" val="684713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 an extended piece of work students could research the different environmental areas in</a:t>
            </a:r>
            <a:r>
              <a:rPr lang="en-GB" baseline="0" dirty="0" smtClean="0"/>
              <a:t> Bolivia and write a sentence about each one:</a:t>
            </a:r>
            <a:endParaRPr lang="en-GB" dirty="0" smtClean="0"/>
          </a:p>
          <a:p>
            <a:endParaRPr lang="en-GB" dirty="0" smtClean="0"/>
          </a:p>
          <a:p>
            <a:r>
              <a:rPr lang="en-GB" dirty="0" smtClean="0"/>
              <a:t>The Amazon River</a:t>
            </a:r>
          </a:p>
          <a:p>
            <a:r>
              <a:rPr lang="en-GB" dirty="0" smtClean="0"/>
              <a:t>The Amazon Rainforest</a:t>
            </a:r>
          </a:p>
          <a:p>
            <a:r>
              <a:rPr lang="en-GB" dirty="0" smtClean="0"/>
              <a:t>The Andes</a:t>
            </a:r>
          </a:p>
          <a:p>
            <a:r>
              <a:rPr lang="en-GB" dirty="0" smtClean="0"/>
              <a:t>Lake Titicaca</a:t>
            </a:r>
          </a:p>
          <a:p>
            <a:r>
              <a:rPr lang="en-GB" dirty="0" smtClean="0"/>
              <a:t>Salt flats</a:t>
            </a:r>
          </a:p>
          <a:p>
            <a:endParaRPr lang="en-GB" dirty="0" smtClean="0"/>
          </a:p>
          <a:p>
            <a:r>
              <a:rPr lang="en-GB" dirty="0" smtClean="0"/>
              <a:t>The focus for the rest</a:t>
            </a:r>
            <a:r>
              <a:rPr lang="en-GB" baseline="0" dirty="0" smtClean="0"/>
              <a:t> of the presentation is the rainforest as this is where most Brazil nuts grow.</a:t>
            </a:r>
            <a:endParaRPr lang="en-GB" dirty="0" smtClean="0"/>
          </a:p>
          <a:p>
            <a:endParaRPr lang="en-GB" dirty="0" smtClean="0"/>
          </a:p>
          <a:p>
            <a:endParaRPr lang="en-GB" dirty="0" smtClean="0"/>
          </a:p>
          <a:p>
            <a:endParaRPr lang="en-GB" dirty="0" smtClean="0"/>
          </a:p>
          <a:p>
            <a:endParaRPr lang="en-GB" baseline="0" dirty="0" smtClean="0"/>
          </a:p>
          <a:p>
            <a:endParaRPr lang="en-GB" dirty="0"/>
          </a:p>
        </p:txBody>
      </p:sp>
      <p:sp>
        <p:nvSpPr>
          <p:cNvPr id="4" name="Slide Number Placeholder 3"/>
          <p:cNvSpPr>
            <a:spLocks noGrp="1"/>
          </p:cNvSpPr>
          <p:nvPr>
            <p:ph type="sldNum" sz="quarter" idx="10"/>
          </p:nvPr>
        </p:nvSpPr>
        <p:spPr/>
        <p:txBody>
          <a:bodyPr/>
          <a:lstStyle/>
          <a:p>
            <a:pPr>
              <a:defRPr/>
            </a:pPr>
            <a:fld id="{3068BB6E-AA92-0F43-83C3-04C92628F156}" type="slidenum">
              <a:rPr lang="en-US" smtClean="0"/>
              <a:pPr>
                <a:defRPr/>
              </a:pPr>
              <a:t>6</a:t>
            </a:fld>
            <a:endParaRPr lang="en-US"/>
          </a:p>
        </p:txBody>
      </p:sp>
    </p:spTree>
    <p:extLst>
      <p:ext uri="{BB962C8B-B14F-4D97-AF65-F5344CB8AC3E}">
        <p14:creationId xmlns:p14="http://schemas.microsoft.com/office/powerpoint/2010/main" val="21293440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rainforest is split into four ‘layers’:</a:t>
            </a:r>
          </a:p>
          <a:p>
            <a:endParaRPr lang="en-GB" dirty="0" smtClean="0"/>
          </a:p>
          <a:p>
            <a:r>
              <a:rPr lang="en-GB" dirty="0" smtClean="0"/>
              <a:t>The Emergent Layer</a:t>
            </a:r>
          </a:p>
          <a:p>
            <a:r>
              <a:rPr lang="en-GB" dirty="0" smtClean="0"/>
              <a:t>The Canopy</a:t>
            </a:r>
          </a:p>
          <a:p>
            <a:r>
              <a:rPr lang="en-GB" dirty="0" smtClean="0"/>
              <a:t>The Understory</a:t>
            </a:r>
          </a:p>
          <a:p>
            <a:r>
              <a:rPr lang="en-GB" dirty="0" smtClean="0"/>
              <a:t>The Forest Floor</a:t>
            </a:r>
          </a:p>
          <a:p>
            <a:endParaRPr lang="en-GB" dirty="0" smtClean="0"/>
          </a:p>
          <a:p>
            <a:r>
              <a:rPr lang="en-GB" dirty="0" smtClean="0"/>
              <a:t>Further work:</a:t>
            </a:r>
          </a:p>
          <a:p>
            <a:endParaRPr lang="en-GB" dirty="0" smtClean="0"/>
          </a:p>
          <a:p>
            <a:r>
              <a:rPr lang="en-GB" dirty="0" smtClean="0"/>
              <a:t>Download the Rainforest Activity and print one for each student.</a:t>
            </a:r>
          </a:p>
          <a:p>
            <a:endParaRPr lang="en-GB" dirty="0" smtClean="0"/>
          </a:p>
          <a:p>
            <a:r>
              <a:rPr lang="en-GB" dirty="0" smtClean="0"/>
              <a:t>Ask pupils to label each layer on the diagram and draw in plants, animals and birds that might be found at each level,</a:t>
            </a:r>
            <a:r>
              <a:rPr lang="en-GB" baseline="0" dirty="0" smtClean="0"/>
              <a:t> starting with the Brazil nut tree in the Emergent Layer.</a:t>
            </a:r>
            <a:endParaRPr lang="en-GB" dirty="0" smtClean="0"/>
          </a:p>
          <a:p>
            <a:endParaRPr lang="en-GB" dirty="0" smtClean="0"/>
          </a:p>
          <a:p>
            <a:endParaRPr lang="en-GB" dirty="0" smtClean="0"/>
          </a:p>
        </p:txBody>
      </p:sp>
      <p:sp>
        <p:nvSpPr>
          <p:cNvPr id="4" name="Slide Number Placeholder 3"/>
          <p:cNvSpPr>
            <a:spLocks noGrp="1"/>
          </p:cNvSpPr>
          <p:nvPr>
            <p:ph type="sldNum" sz="quarter" idx="10"/>
          </p:nvPr>
        </p:nvSpPr>
        <p:spPr/>
        <p:txBody>
          <a:bodyPr/>
          <a:lstStyle/>
          <a:p>
            <a:pPr>
              <a:defRPr/>
            </a:pPr>
            <a:fld id="{3068BB6E-AA92-0F43-83C3-04C92628F156}" type="slidenum">
              <a:rPr lang="en-US" smtClean="0"/>
              <a:pPr>
                <a:defRPr/>
              </a:pPr>
              <a:t>7</a:t>
            </a:fld>
            <a:endParaRPr lang="en-US"/>
          </a:p>
        </p:txBody>
      </p:sp>
    </p:spTree>
    <p:extLst>
      <p:ext uri="{BB962C8B-B14F-4D97-AF65-F5344CB8AC3E}">
        <p14:creationId xmlns:p14="http://schemas.microsoft.com/office/powerpoint/2010/main" val="3754755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Brazil nut trees grow mostly in the Amazon Rainforest.</a:t>
            </a:r>
          </a:p>
          <a:p>
            <a:endParaRPr lang="en-GB" dirty="0" smtClean="0"/>
          </a:p>
          <a:p>
            <a:r>
              <a:rPr lang="en-GB" dirty="0" smtClean="0"/>
              <a:t>Brazil nuts grow</a:t>
            </a:r>
            <a:r>
              <a:rPr lang="en-GB" baseline="0" dirty="0" smtClean="0"/>
              <a:t> towards the top of Brazil nut trees. The trees can be roughly</a:t>
            </a:r>
            <a:r>
              <a:rPr lang="en-GB" dirty="0" smtClean="0"/>
              <a:t> 50 metres</a:t>
            </a:r>
            <a:r>
              <a:rPr lang="en-GB" baseline="0" dirty="0" smtClean="0"/>
              <a:t> tall - that’s taller than three double-decker buses.</a:t>
            </a:r>
          </a:p>
          <a:p>
            <a:endParaRPr lang="en-GB" baseline="0" dirty="0" smtClean="0"/>
          </a:p>
          <a:p>
            <a:r>
              <a:rPr lang="en-GB" baseline="0" dirty="0" smtClean="0"/>
              <a:t>It takes about 14 months for the fruit to mature after pollination. It then falls from the tree. This is a very long way for the pods to fall!</a:t>
            </a:r>
          </a:p>
          <a:p>
            <a:endParaRPr lang="en-GB" baseline="0" dirty="0" smtClean="0"/>
          </a:p>
          <a:p>
            <a:r>
              <a:rPr lang="en-GB" baseline="0" dirty="0" smtClean="0"/>
              <a:t>This makes them very difficult to harvest.</a:t>
            </a:r>
            <a:endParaRPr lang="en-GB" dirty="0"/>
          </a:p>
        </p:txBody>
      </p:sp>
      <p:sp>
        <p:nvSpPr>
          <p:cNvPr id="4" name="Slide Number Placeholder 3"/>
          <p:cNvSpPr>
            <a:spLocks noGrp="1"/>
          </p:cNvSpPr>
          <p:nvPr>
            <p:ph type="sldNum" sz="quarter" idx="10"/>
          </p:nvPr>
        </p:nvSpPr>
        <p:spPr/>
        <p:txBody>
          <a:bodyPr/>
          <a:lstStyle/>
          <a:p>
            <a:pPr>
              <a:defRPr/>
            </a:pPr>
            <a:fld id="{3068BB6E-AA92-0F43-83C3-04C92628F156}" type="slidenum">
              <a:rPr lang="en-US" smtClean="0"/>
              <a:pPr>
                <a:defRPr/>
              </a:pPr>
              <a:t>8</a:t>
            </a:fld>
            <a:endParaRPr lang="en-US" dirty="0"/>
          </a:p>
        </p:txBody>
      </p:sp>
    </p:spTree>
    <p:extLst>
      <p:ext uri="{BB962C8B-B14F-4D97-AF65-F5344CB8AC3E}">
        <p14:creationId xmlns:p14="http://schemas.microsoft.com/office/powerpoint/2010/main" val="3994202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far we have learnt that most Brazil nuts actually come from Bolivia</a:t>
            </a:r>
            <a:r>
              <a:rPr lang="en-GB" baseline="0" dirty="0" smtClean="0"/>
              <a:t> and not Brazil.</a:t>
            </a:r>
            <a:endParaRPr lang="en-GB" dirty="0" smtClean="0"/>
          </a:p>
          <a:p>
            <a:endParaRPr lang="en-GB" dirty="0" smtClean="0"/>
          </a:p>
          <a:p>
            <a:r>
              <a:rPr lang="en-GB" dirty="0" smtClean="0"/>
              <a:t>Interestingly the</a:t>
            </a:r>
            <a:r>
              <a:rPr lang="en-GB" baseline="0" dirty="0" smtClean="0"/>
              <a:t> </a:t>
            </a:r>
            <a:r>
              <a:rPr lang="en-GB" dirty="0" smtClean="0"/>
              <a:t>Brazil nut is not strictly a ‘nut’ either.</a:t>
            </a:r>
          </a:p>
          <a:p>
            <a:endParaRPr lang="en-GB" dirty="0" smtClean="0"/>
          </a:p>
          <a:p>
            <a:r>
              <a:rPr lang="en-GB" dirty="0" smtClean="0"/>
              <a:t>What we know as Brazil nuts come in individual shells,</a:t>
            </a:r>
            <a:r>
              <a:rPr lang="en-GB" baseline="0" dirty="0" smtClean="0"/>
              <a:t> all crammed into a round woody seed capsule.</a:t>
            </a:r>
          </a:p>
          <a:p>
            <a:endParaRPr lang="en-GB" baseline="0" dirty="0" smtClean="0"/>
          </a:p>
          <a:p>
            <a:r>
              <a:rPr lang="en-GB" baseline="0" dirty="0" smtClean="0"/>
              <a:t>The seed capsule is actually the ‘nut’ and what we would call the nut is in fact the ‘seed’.</a:t>
            </a:r>
            <a:endParaRPr lang="en-GB" dirty="0" smtClean="0"/>
          </a:p>
          <a:p>
            <a:endParaRPr lang="en-GB" dirty="0" smtClean="0"/>
          </a:p>
          <a:p>
            <a:r>
              <a:rPr lang="en-GB" dirty="0" smtClean="0"/>
              <a:t>There are 20 – 30 ‘seeds’ inside each ‘nut’ (or</a:t>
            </a:r>
            <a:r>
              <a:rPr lang="en-GB" baseline="0" dirty="0" smtClean="0"/>
              <a:t> 20-30 Brazil nuts as we call them inside each woody capsule)</a:t>
            </a:r>
            <a:endParaRPr lang="en-GB" dirty="0" smtClean="0"/>
          </a:p>
          <a:p>
            <a:endParaRPr lang="en-GB" dirty="0" smtClean="0"/>
          </a:p>
          <a:p>
            <a:r>
              <a:rPr lang="en-GB" dirty="0" smtClean="0"/>
              <a:t>Roughly half</a:t>
            </a:r>
            <a:r>
              <a:rPr lang="en-GB" baseline="0" dirty="0" smtClean="0"/>
              <a:t> the world’s Brazil nuts come from Bolivia, 40% come from Brazil and 10% are from Peru.</a:t>
            </a:r>
          </a:p>
          <a:p>
            <a:endParaRPr lang="en-GB" baseline="0" dirty="0" smtClean="0"/>
          </a:p>
          <a:p>
            <a:r>
              <a:rPr lang="en-GB" baseline="0" dirty="0" smtClean="0"/>
              <a:t>(Note: For the rest of the presentation we will continue to speak of the Brazil nut as the individual shelled part of the nut that we would eat)</a:t>
            </a:r>
          </a:p>
        </p:txBody>
      </p:sp>
      <p:sp>
        <p:nvSpPr>
          <p:cNvPr id="4" name="Slide Number Placeholder 3"/>
          <p:cNvSpPr>
            <a:spLocks noGrp="1"/>
          </p:cNvSpPr>
          <p:nvPr>
            <p:ph type="sldNum" sz="quarter" idx="10"/>
          </p:nvPr>
        </p:nvSpPr>
        <p:spPr/>
        <p:txBody>
          <a:bodyPr/>
          <a:lstStyle/>
          <a:p>
            <a:pPr>
              <a:defRPr/>
            </a:pPr>
            <a:fld id="{3068BB6E-AA92-0F43-83C3-04C92628F156}" type="slidenum">
              <a:rPr lang="en-US" smtClean="0"/>
              <a:pPr>
                <a:defRPr/>
              </a:pPr>
              <a:t>9</a:t>
            </a:fld>
            <a:endParaRPr lang="en-US"/>
          </a:p>
        </p:txBody>
      </p:sp>
    </p:spTree>
    <p:extLst>
      <p:ext uri="{BB962C8B-B14F-4D97-AF65-F5344CB8AC3E}">
        <p14:creationId xmlns:p14="http://schemas.microsoft.com/office/powerpoint/2010/main" val="1956584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a:t>
            </a:r>
            <a:r>
              <a:rPr lang="en-GB" baseline="0" dirty="0" smtClean="0"/>
              <a:t> trunk of a Brazil nut tree can be 16.5m in circumference.</a:t>
            </a:r>
          </a:p>
          <a:p>
            <a:endParaRPr lang="en-GB" dirty="0" smtClean="0"/>
          </a:p>
          <a:p>
            <a:r>
              <a:rPr lang="en-GB" dirty="0" smtClean="0"/>
              <a:t>Activity: Show</a:t>
            </a:r>
            <a:r>
              <a:rPr lang="en-GB" baseline="0" dirty="0" smtClean="0"/>
              <a:t> 16.5m with a length of string tied in a circle. You could see how many students fit within the circle to show how thick the trunk of a Brazil nut tree can be or see how many children can hold hands around the circumference.</a:t>
            </a:r>
          </a:p>
          <a:p>
            <a:endParaRPr lang="en-GB"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GB" baseline="0" dirty="0" smtClean="0"/>
              <a:t>If you do not have an opportunity to do this you could explain that 16.5m is twice the length of a double-decker bus.</a:t>
            </a:r>
            <a:endParaRPr lang="en-GB" dirty="0" smtClean="0"/>
          </a:p>
          <a:p>
            <a:endParaRPr lang="en-GB" baseline="0" dirty="0" smtClean="0"/>
          </a:p>
        </p:txBody>
      </p:sp>
      <p:sp>
        <p:nvSpPr>
          <p:cNvPr id="4" name="Slide Number Placeholder 3"/>
          <p:cNvSpPr>
            <a:spLocks noGrp="1"/>
          </p:cNvSpPr>
          <p:nvPr>
            <p:ph type="sldNum" sz="quarter" idx="10"/>
          </p:nvPr>
        </p:nvSpPr>
        <p:spPr/>
        <p:txBody>
          <a:bodyPr/>
          <a:lstStyle/>
          <a:p>
            <a:pPr>
              <a:defRPr/>
            </a:pPr>
            <a:fld id="{3068BB6E-AA92-0F43-83C3-04C92628F156}" type="slidenum">
              <a:rPr lang="en-US" smtClean="0"/>
              <a:pPr>
                <a:defRPr/>
              </a:pPr>
              <a:t>10</a:t>
            </a:fld>
            <a:endParaRPr lang="en-US" dirty="0"/>
          </a:p>
        </p:txBody>
      </p:sp>
    </p:spTree>
    <p:extLst>
      <p:ext uri="{BB962C8B-B14F-4D97-AF65-F5344CB8AC3E}">
        <p14:creationId xmlns:p14="http://schemas.microsoft.com/office/powerpoint/2010/main" val="36845981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Rectangle 4"/>
          <p:cNvSpPr>
            <a:spLocks noChangeArrowheads="1"/>
          </p:cNvSpPr>
          <p:nvPr/>
        </p:nvSpPr>
        <p:spPr bwMode="auto">
          <a:xfrm>
            <a:off x="9739313" y="1827213"/>
            <a:ext cx="166687" cy="359092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3969" tIns="41985" rIns="83969" bIns="41985" anchor="ctr"/>
          <a:lstStyle/>
          <a:p>
            <a:endParaRPr lang="en-GB" noProof="0"/>
          </a:p>
        </p:txBody>
      </p:sp>
      <p:sp>
        <p:nvSpPr>
          <p:cNvPr id="4" name="Text Box 8"/>
          <p:cNvSpPr txBox="1">
            <a:spLocks noChangeArrowheads="1"/>
          </p:cNvSpPr>
          <p:nvPr/>
        </p:nvSpPr>
        <p:spPr bwMode="auto">
          <a:xfrm>
            <a:off x="331788" y="6592888"/>
            <a:ext cx="868362" cy="92075"/>
          </a:xfrm>
          <a:prstGeom prst="rect">
            <a:avLst/>
          </a:prstGeom>
          <a:noFill/>
          <a:ln w="9525">
            <a:noFill/>
            <a:miter lim="800000"/>
            <a:headEnd/>
            <a:tailEnd/>
          </a:ln>
          <a:effectLst/>
        </p:spPr>
        <p:txBody>
          <a:bodyPr lIns="0" tIns="0" rIns="0" bIns="0">
            <a:spAutoFit/>
          </a:bodyPr>
          <a:lstStyle>
            <a:lvl1pPr defTabSz="957263" eaLnBrk="0" hangingPunct="0">
              <a:defRPr sz="1900">
                <a:solidFill>
                  <a:schemeClr val="tx1"/>
                </a:solidFill>
                <a:latin typeface="Arial" charset="0"/>
                <a:ea typeface="ＭＳ Ｐゴシック" charset="0"/>
                <a:cs typeface="Arial" charset="0"/>
              </a:defRPr>
            </a:lvl1pPr>
            <a:lvl2pPr marL="37931725" indent="-37474525" defTabSz="957263" eaLnBrk="0" hangingPunct="0">
              <a:defRPr sz="1900">
                <a:solidFill>
                  <a:schemeClr val="tx1"/>
                </a:solidFill>
                <a:latin typeface="Arial" charset="0"/>
                <a:ea typeface="Arial" charset="0"/>
                <a:cs typeface="Arial" charset="0"/>
              </a:defRPr>
            </a:lvl2pPr>
            <a:lvl3pPr eaLnBrk="0" hangingPunct="0">
              <a:defRPr sz="1900">
                <a:solidFill>
                  <a:schemeClr val="tx1"/>
                </a:solidFill>
                <a:latin typeface="Arial" charset="0"/>
                <a:ea typeface="Arial" charset="0"/>
                <a:cs typeface="Arial" charset="0"/>
              </a:defRPr>
            </a:lvl3pPr>
            <a:lvl4pPr eaLnBrk="0" hangingPunct="0">
              <a:defRPr sz="1900">
                <a:solidFill>
                  <a:schemeClr val="tx1"/>
                </a:solidFill>
                <a:latin typeface="Arial" charset="0"/>
                <a:ea typeface="Arial" charset="0"/>
                <a:cs typeface="Arial" charset="0"/>
              </a:defRPr>
            </a:lvl4pPr>
            <a:lvl5pPr eaLnBrk="0" hangingPunct="0">
              <a:defRPr sz="1900">
                <a:solidFill>
                  <a:schemeClr val="tx1"/>
                </a:solidFill>
                <a:latin typeface="Arial" charset="0"/>
                <a:ea typeface="Arial" charset="0"/>
                <a:cs typeface="Arial" charset="0"/>
              </a:defRPr>
            </a:lvl5pPr>
            <a:lvl6pPr marL="457200" eaLnBrk="0" fontAlgn="base" hangingPunct="0">
              <a:spcBef>
                <a:spcPct val="0"/>
              </a:spcBef>
              <a:spcAft>
                <a:spcPct val="0"/>
              </a:spcAft>
              <a:defRPr sz="1900">
                <a:solidFill>
                  <a:schemeClr val="tx1"/>
                </a:solidFill>
                <a:latin typeface="Arial" charset="0"/>
                <a:ea typeface="Arial" charset="0"/>
                <a:cs typeface="Arial" charset="0"/>
              </a:defRPr>
            </a:lvl6pPr>
            <a:lvl7pPr marL="914400" eaLnBrk="0" fontAlgn="base" hangingPunct="0">
              <a:spcBef>
                <a:spcPct val="0"/>
              </a:spcBef>
              <a:spcAft>
                <a:spcPct val="0"/>
              </a:spcAft>
              <a:defRPr sz="1900">
                <a:solidFill>
                  <a:schemeClr val="tx1"/>
                </a:solidFill>
                <a:latin typeface="Arial" charset="0"/>
                <a:ea typeface="Arial" charset="0"/>
                <a:cs typeface="Arial" charset="0"/>
              </a:defRPr>
            </a:lvl7pPr>
            <a:lvl8pPr marL="1371600" eaLnBrk="0" fontAlgn="base" hangingPunct="0">
              <a:spcBef>
                <a:spcPct val="0"/>
              </a:spcBef>
              <a:spcAft>
                <a:spcPct val="0"/>
              </a:spcAft>
              <a:defRPr sz="1900">
                <a:solidFill>
                  <a:schemeClr val="tx1"/>
                </a:solidFill>
                <a:latin typeface="Arial" charset="0"/>
                <a:ea typeface="Arial" charset="0"/>
                <a:cs typeface="Arial" charset="0"/>
              </a:defRPr>
            </a:lvl8pPr>
            <a:lvl9pPr marL="1828800" eaLnBrk="0" fontAlgn="base" hangingPunct="0">
              <a:spcBef>
                <a:spcPct val="0"/>
              </a:spcBef>
              <a:spcAft>
                <a:spcPct val="0"/>
              </a:spcAft>
              <a:defRPr sz="1900">
                <a:solidFill>
                  <a:schemeClr val="tx1"/>
                </a:solidFill>
                <a:latin typeface="Arial" charset="0"/>
                <a:ea typeface="Arial" charset="0"/>
                <a:cs typeface="Arial" charset="0"/>
              </a:defRPr>
            </a:lvl9pPr>
          </a:lstStyle>
          <a:p>
            <a:pPr eaLnBrk="1" hangingPunct="1">
              <a:spcBef>
                <a:spcPct val="50000"/>
              </a:spcBef>
              <a:defRPr/>
            </a:pPr>
            <a:r>
              <a:rPr lang="en-GB" sz="600" noProof="0" smtClean="0"/>
              <a:t>© Fairtrade 2011</a:t>
            </a:r>
          </a:p>
        </p:txBody>
      </p:sp>
      <p:sp>
        <p:nvSpPr>
          <p:cNvPr id="5" name="Rectangle 6"/>
          <p:cNvSpPr>
            <a:spLocks noChangeArrowheads="1"/>
          </p:cNvSpPr>
          <p:nvPr/>
        </p:nvSpPr>
        <p:spPr bwMode="auto">
          <a:xfrm>
            <a:off x="0" y="1827213"/>
            <a:ext cx="2166938" cy="359092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3969" tIns="41985" rIns="83969" bIns="41985" anchor="ctr"/>
          <a:lstStyle/>
          <a:p>
            <a:endParaRPr lang="en-GB" noProof="0"/>
          </a:p>
        </p:txBody>
      </p:sp>
      <p:pic>
        <p:nvPicPr>
          <p:cNvPr id="6" name="Picture 11" descr="FFBM_INT_VERT_RGB_POSnew.pn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821738" y="5710238"/>
            <a:ext cx="752475"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Placeholder 17"/>
          <p:cNvSpPr>
            <a:spLocks noGrp="1"/>
          </p:cNvSpPr>
          <p:nvPr>
            <p:ph type="body" sz="quarter" idx="11" hasCustomPrompt="1"/>
          </p:nvPr>
        </p:nvSpPr>
        <p:spPr>
          <a:xfrm>
            <a:off x="2387600" y="1714500"/>
            <a:ext cx="5511800" cy="1638300"/>
          </a:xfrm>
          <a:prstGeom prst="rect">
            <a:avLst/>
          </a:prstGeom>
        </p:spPr>
        <p:txBody>
          <a:bodyPr vert="horz"/>
          <a:lstStyle>
            <a:lvl1pPr marL="0" indent="0">
              <a:lnSpc>
                <a:spcPts val="6000"/>
              </a:lnSpc>
              <a:spcAft>
                <a:spcPts val="0"/>
              </a:spcAft>
              <a:buNone/>
              <a:defRPr sz="4000" baseline="0">
                <a:solidFill>
                  <a:schemeClr val="tx2"/>
                </a:solidFill>
              </a:defRPr>
            </a:lvl1pPr>
          </a:lstStyle>
          <a:p>
            <a:pPr lvl="0"/>
            <a:r>
              <a:rPr lang="en-GB" noProof="0" smtClean="0"/>
              <a:t>Presentation Title sits here</a:t>
            </a:r>
          </a:p>
        </p:txBody>
      </p:sp>
      <p:sp>
        <p:nvSpPr>
          <p:cNvPr id="12" name="Text Placeholder 9"/>
          <p:cNvSpPr>
            <a:spLocks noGrp="1"/>
          </p:cNvSpPr>
          <p:nvPr>
            <p:ph type="body" sz="quarter" idx="12" hasCustomPrompt="1"/>
          </p:nvPr>
        </p:nvSpPr>
        <p:spPr>
          <a:xfrm>
            <a:off x="2406396" y="204535"/>
            <a:ext cx="1833562" cy="317500"/>
          </a:xfrm>
          <a:prstGeom prst="rect">
            <a:avLst/>
          </a:prstGeom>
        </p:spPr>
        <p:txBody>
          <a:bodyPr vert="horz"/>
          <a:lstStyle>
            <a:lvl1pPr marL="0" indent="0">
              <a:lnSpc>
                <a:spcPct val="100000"/>
              </a:lnSpc>
              <a:spcAft>
                <a:spcPts val="0"/>
              </a:spcAft>
              <a:buNone/>
              <a:defRPr sz="1100">
                <a:solidFill>
                  <a:schemeClr val="tx2"/>
                </a:solidFill>
              </a:defRPr>
            </a:lvl1pPr>
            <a:lvl2pPr>
              <a:defRPr sz="1100"/>
            </a:lvl2pPr>
            <a:lvl3pPr>
              <a:defRPr sz="1100"/>
            </a:lvl3pPr>
            <a:lvl4pPr>
              <a:defRPr sz="1100"/>
            </a:lvl4pPr>
            <a:lvl5pPr>
              <a:defRPr sz="1100"/>
            </a:lvl5pPr>
          </a:lstStyle>
          <a:p>
            <a:pPr lvl="0"/>
            <a:r>
              <a:rPr lang="en-GB" noProof="0" smtClean="0"/>
              <a:t>Section Title sits here</a:t>
            </a:r>
            <a:endParaRPr lang="en-GB" noProof="0"/>
          </a:p>
        </p:txBody>
      </p:sp>
      <p:sp>
        <p:nvSpPr>
          <p:cNvPr id="15" name="Text Placeholder 12"/>
          <p:cNvSpPr>
            <a:spLocks noGrp="1"/>
          </p:cNvSpPr>
          <p:nvPr>
            <p:ph type="body" sz="quarter" idx="13" hasCustomPrompt="1"/>
          </p:nvPr>
        </p:nvSpPr>
        <p:spPr>
          <a:xfrm>
            <a:off x="2386012" y="3410210"/>
            <a:ext cx="5520353" cy="593725"/>
          </a:xfrm>
          <a:prstGeom prst="rect">
            <a:avLst/>
          </a:prstGeom>
        </p:spPr>
        <p:txBody>
          <a:bodyPr vert="horz"/>
          <a:lstStyle>
            <a:lvl1pPr marL="0" indent="0">
              <a:buNone/>
              <a:defRPr sz="2200" b="1"/>
            </a:lvl1pPr>
            <a:lvl2pPr>
              <a:defRPr sz="2000" b="0"/>
            </a:lvl2pPr>
            <a:lvl3pPr>
              <a:defRPr sz="2000" b="0"/>
            </a:lvl3pPr>
            <a:lvl4pPr>
              <a:defRPr sz="2000" b="0"/>
            </a:lvl4pPr>
            <a:lvl5pPr>
              <a:defRPr sz="2000" b="0"/>
            </a:lvl5pPr>
          </a:lstStyle>
          <a:p>
            <a:pPr lvl="0"/>
            <a:r>
              <a:rPr lang="en-GB" noProof="0" smtClean="0"/>
              <a:t>Sub title underneath</a:t>
            </a:r>
            <a:endParaRPr lang="en-GB" noProof="0"/>
          </a:p>
        </p:txBody>
      </p:sp>
      <p:sp>
        <p:nvSpPr>
          <p:cNvPr id="18" name="Text Placeholder 15"/>
          <p:cNvSpPr>
            <a:spLocks noGrp="1"/>
          </p:cNvSpPr>
          <p:nvPr>
            <p:ph type="body" sz="quarter" idx="14" hasCustomPrompt="1"/>
          </p:nvPr>
        </p:nvSpPr>
        <p:spPr>
          <a:xfrm>
            <a:off x="2397284" y="4978093"/>
            <a:ext cx="2354262" cy="541338"/>
          </a:xfrm>
          <a:prstGeom prst="rect">
            <a:avLst/>
          </a:prstGeom>
        </p:spPr>
        <p:txBody>
          <a:bodyPr vert="horz"/>
          <a:lstStyle>
            <a:lvl1pPr marL="0" indent="0">
              <a:buNone/>
              <a:defRPr sz="2200" b="0" baseline="0">
                <a:solidFill>
                  <a:schemeClr val="tx2"/>
                </a:solidFill>
              </a:defRPr>
            </a:lvl1pPr>
          </a:lstStyle>
          <a:p>
            <a:pPr lvl="0"/>
            <a:r>
              <a:rPr lang="en-GB" noProof="0" smtClean="0"/>
              <a:t>14 May 2010</a:t>
            </a:r>
            <a:endParaRPr lang="en-GB" noProof="0"/>
          </a:p>
        </p:txBody>
      </p:sp>
    </p:spTree>
    <p:extLst>
      <p:ext uri="{BB962C8B-B14F-4D97-AF65-F5344CB8AC3E}">
        <p14:creationId xmlns:p14="http://schemas.microsoft.com/office/powerpoint/2010/main" val="1755407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s page">
    <p:spTree>
      <p:nvGrpSpPr>
        <p:cNvPr id="1" name=""/>
        <p:cNvGrpSpPr/>
        <p:nvPr/>
      </p:nvGrpSpPr>
      <p:grpSpPr>
        <a:xfrm>
          <a:off x="0" y="0"/>
          <a:ext cx="0" cy="0"/>
          <a:chOff x="0" y="0"/>
          <a:chExt cx="0" cy="0"/>
        </a:xfrm>
      </p:grpSpPr>
      <p:sp>
        <p:nvSpPr>
          <p:cNvPr id="10" name="Text Placeholder 24"/>
          <p:cNvSpPr>
            <a:spLocks noGrp="1"/>
          </p:cNvSpPr>
          <p:nvPr>
            <p:ph type="body" sz="quarter" idx="14" hasCustomPrompt="1"/>
          </p:nvPr>
        </p:nvSpPr>
        <p:spPr>
          <a:xfrm>
            <a:off x="2413000" y="2529900"/>
            <a:ext cx="6324600" cy="2918400"/>
          </a:xfrm>
          <a:prstGeom prst="rect">
            <a:avLst/>
          </a:prstGeom>
        </p:spPr>
        <p:txBody>
          <a:bodyPr vert="horz"/>
          <a:lstStyle>
            <a:lvl1pPr marL="406800" indent="-406800">
              <a:lnSpc>
                <a:spcPts val="2700"/>
              </a:lnSpc>
              <a:spcAft>
                <a:spcPts val="288"/>
              </a:spcAft>
              <a:buClrTx/>
              <a:buFont typeface="+mj-lt"/>
              <a:buAutoNum type="arabicPeriod"/>
              <a:defRPr sz="2400" b="0" baseline="0"/>
            </a:lvl1pPr>
            <a:lvl2pPr marL="259200" indent="-259200">
              <a:lnSpc>
                <a:spcPct val="100000"/>
              </a:lnSpc>
              <a:spcAft>
                <a:spcPts val="960"/>
              </a:spcAft>
              <a:buSzPct val="120000"/>
              <a:buFont typeface="Arial"/>
              <a:buChar char="•"/>
              <a:defRPr sz="2400"/>
            </a:lvl2pPr>
            <a:lvl3pPr marL="698400" indent="-259200">
              <a:lnSpc>
                <a:spcPct val="100000"/>
              </a:lnSpc>
              <a:spcAft>
                <a:spcPts val="864"/>
              </a:spcAft>
              <a:buClr>
                <a:schemeClr val="tx2"/>
              </a:buClr>
              <a:buFont typeface="Arial"/>
              <a:buChar char="•"/>
              <a:defRPr sz="2400" b="0"/>
            </a:lvl3pPr>
            <a:lvl4pPr marL="1155600" indent="-259200">
              <a:lnSpc>
                <a:spcPct val="100000"/>
              </a:lnSpc>
              <a:spcAft>
                <a:spcPts val="768"/>
              </a:spcAft>
              <a:buFont typeface="Arial"/>
              <a:buChar char="•"/>
              <a:defRPr sz="2400"/>
            </a:lvl4pPr>
            <a:lvl5pPr marL="1407600" indent="-259200">
              <a:lnSpc>
                <a:spcPct val="100000"/>
              </a:lnSpc>
              <a:buClr>
                <a:schemeClr val="tx2"/>
              </a:buClr>
              <a:buFont typeface="Lucida Grande"/>
              <a:buChar char="−"/>
              <a:defRPr sz="2400" baseline="0"/>
            </a:lvl5pPr>
          </a:lstStyle>
          <a:p>
            <a:pPr lvl="0"/>
            <a:r>
              <a:rPr lang="en-GB" b="0" noProof="0" smtClean="0"/>
              <a:t>Section Title</a:t>
            </a:r>
          </a:p>
          <a:p>
            <a:pPr lvl="0"/>
            <a:r>
              <a:rPr lang="en-GB" b="0" noProof="0" smtClean="0"/>
              <a:t>Section Title</a:t>
            </a:r>
          </a:p>
          <a:p>
            <a:pPr lvl="0"/>
            <a:r>
              <a:rPr lang="en-GB" b="0" noProof="0" smtClean="0"/>
              <a:t>Section Title</a:t>
            </a:r>
            <a:endParaRPr lang="en-GB" noProof="0" smtClean="0"/>
          </a:p>
        </p:txBody>
      </p:sp>
      <p:sp>
        <p:nvSpPr>
          <p:cNvPr id="12" name="Text Placeholder 9"/>
          <p:cNvSpPr>
            <a:spLocks noGrp="1"/>
          </p:cNvSpPr>
          <p:nvPr>
            <p:ph type="body" sz="quarter" idx="12" hasCustomPrompt="1"/>
          </p:nvPr>
        </p:nvSpPr>
        <p:spPr>
          <a:xfrm>
            <a:off x="2406396" y="6465635"/>
            <a:ext cx="1833562" cy="317500"/>
          </a:xfrm>
          <a:prstGeom prst="rect">
            <a:avLst/>
          </a:prstGeom>
        </p:spPr>
        <p:txBody>
          <a:bodyPr vert="horz"/>
          <a:lstStyle>
            <a:lvl1pPr marL="0" indent="0">
              <a:lnSpc>
                <a:spcPct val="100000"/>
              </a:lnSpc>
              <a:spcAft>
                <a:spcPts val="0"/>
              </a:spcAft>
              <a:buNone/>
              <a:defRPr sz="1100">
                <a:solidFill>
                  <a:schemeClr val="tx2"/>
                </a:solidFill>
              </a:defRPr>
            </a:lvl1pPr>
            <a:lvl2pPr>
              <a:defRPr sz="1100"/>
            </a:lvl2pPr>
            <a:lvl3pPr>
              <a:defRPr sz="1100"/>
            </a:lvl3pPr>
            <a:lvl4pPr>
              <a:defRPr sz="1100"/>
            </a:lvl4pPr>
            <a:lvl5pPr>
              <a:defRPr sz="1100"/>
            </a:lvl5pPr>
          </a:lstStyle>
          <a:p>
            <a:pPr lvl="0"/>
            <a:r>
              <a:rPr lang="en-GB" noProof="0" smtClean="0"/>
              <a:t>Project Title sits here</a:t>
            </a:r>
            <a:endParaRPr lang="en-GB" noProof="0"/>
          </a:p>
        </p:txBody>
      </p:sp>
      <p:sp>
        <p:nvSpPr>
          <p:cNvPr id="15" name="Text Placeholder 13"/>
          <p:cNvSpPr>
            <a:spLocks noGrp="1"/>
          </p:cNvSpPr>
          <p:nvPr>
            <p:ph type="body" sz="quarter" idx="15" hasCustomPrompt="1"/>
          </p:nvPr>
        </p:nvSpPr>
        <p:spPr>
          <a:xfrm>
            <a:off x="2400300" y="1778000"/>
            <a:ext cx="6337300" cy="546100"/>
          </a:xfrm>
          <a:prstGeom prst="rect">
            <a:avLst/>
          </a:prstGeom>
        </p:spPr>
        <p:txBody>
          <a:bodyPr vert="horz"/>
          <a:lstStyle>
            <a:lvl1pPr marL="0" indent="0">
              <a:buNone/>
              <a:defRPr>
                <a:solidFill>
                  <a:schemeClr val="tx2"/>
                </a:solidFill>
              </a:defRPr>
            </a:lvl1pPr>
          </a:lstStyle>
          <a:p>
            <a:pPr lvl="0"/>
            <a:r>
              <a:rPr lang="en-GB" noProof="0" smtClean="0"/>
              <a:t>Contents</a:t>
            </a:r>
            <a:endParaRPr lang="en-GB" noProof="0"/>
          </a:p>
        </p:txBody>
      </p:sp>
    </p:spTree>
    <p:extLst>
      <p:ext uri="{BB962C8B-B14F-4D97-AF65-F5344CB8AC3E}">
        <p14:creationId xmlns:p14="http://schemas.microsoft.com/office/powerpoint/2010/main" val="739343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5" name="Text Placeholder 13"/>
          <p:cNvSpPr>
            <a:spLocks noGrp="1"/>
          </p:cNvSpPr>
          <p:nvPr>
            <p:ph type="body" sz="quarter" idx="15" hasCustomPrompt="1"/>
          </p:nvPr>
        </p:nvSpPr>
        <p:spPr>
          <a:xfrm>
            <a:off x="2400300" y="2095500"/>
            <a:ext cx="6337300" cy="546100"/>
          </a:xfrm>
          <a:prstGeom prst="rect">
            <a:avLst/>
          </a:prstGeom>
        </p:spPr>
        <p:txBody>
          <a:bodyPr vert="horz"/>
          <a:lstStyle>
            <a:lvl1pPr marL="0" indent="0">
              <a:buNone/>
              <a:defRPr sz="6000">
                <a:solidFill>
                  <a:schemeClr val="tx2"/>
                </a:solidFill>
              </a:defRPr>
            </a:lvl1pPr>
          </a:lstStyle>
          <a:p>
            <a:pPr eaLnBrk="1" hangingPunct="1">
              <a:defRPr/>
            </a:pPr>
            <a:r>
              <a:rPr lang="en-GB" noProof="0" smtClean="0">
                <a:latin typeface="Arial" charset="0"/>
                <a:cs typeface="Arial" charset="0"/>
              </a:rPr>
              <a:t>1 Who we are</a:t>
            </a:r>
            <a:endParaRPr lang="en-GB" noProof="0">
              <a:latin typeface="Arial" charset="0"/>
              <a:cs typeface="Arial" charset="0"/>
            </a:endParaRPr>
          </a:p>
        </p:txBody>
      </p:sp>
      <p:sp>
        <p:nvSpPr>
          <p:cNvPr id="9" name="Text Placeholder 24"/>
          <p:cNvSpPr>
            <a:spLocks noGrp="1"/>
          </p:cNvSpPr>
          <p:nvPr>
            <p:ph type="body" sz="quarter" idx="14" hasCustomPrompt="1"/>
          </p:nvPr>
        </p:nvSpPr>
        <p:spPr>
          <a:xfrm>
            <a:off x="2400300" y="2686370"/>
            <a:ext cx="6350000" cy="2749230"/>
          </a:xfrm>
          <a:prstGeom prst="rect">
            <a:avLst/>
          </a:prstGeom>
        </p:spPr>
        <p:txBody>
          <a:bodyPr vert="horz"/>
          <a:lstStyle>
            <a:lvl1pPr marL="0" indent="0">
              <a:lnSpc>
                <a:spcPct val="100000"/>
              </a:lnSpc>
              <a:spcBef>
                <a:spcPts val="0"/>
              </a:spcBef>
              <a:spcAft>
                <a:spcPts val="0"/>
              </a:spcAft>
              <a:buClr>
                <a:schemeClr val="tx2"/>
              </a:buClr>
              <a:buFont typeface="Arial"/>
              <a:buNone/>
              <a:defRPr sz="2200" b="0"/>
            </a:lvl1pPr>
            <a:lvl2pPr marL="259200" indent="-259200">
              <a:lnSpc>
                <a:spcPct val="100000"/>
              </a:lnSpc>
              <a:spcBef>
                <a:spcPts val="0"/>
              </a:spcBef>
              <a:spcAft>
                <a:spcPts val="0"/>
              </a:spcAft>
              <a:buSzPct val="120000"/>
              <a:buFont typeface="Arial"/>
              <a:buChar char="•"/>
              <a:defRPr sz="2000"/>
            </a:lvl2pPr>
            <a:lvl3pPr marL="698400" indent="-259200">
              <a:lnSpc>
                <a:spcPct val="100000"/>
              </a:lnSpc>
              <a:spcBef>
                <a:spcPts val="0"/>
              </a:spcBef>
              <a:spcAft>
                <a:spcPts val="0"/>
              </a:spcAft>
              <a:buClr>
                <a:schemeClr val="tx2"/>
              </a:buClr>
              <a:buFont typeface="Arial"/>
              <a:buChar char="•"/>
              <a:defRPr sz="1800" b="0"/>
            </a:lvl3pPr>
            <a:lvl4pPr marL="1155600" indent="-259200">
              <a:lnSpc>
                <a:spcPct val="100000"/>
              </a:lnSpc>
              <a:spcBef>
                <a:spcPts val="0"/>
              </a:spcBef>
              <a:spcAft>
                <a:spcPts val="0"/>
              </a:spcAft>
              <a:buFont typeface="Arial"/>
              <a:buChar char="•"/>
              <a:defRPr sz="1600"/>
            </a:lvl4pPr>
            <a:lvl5pPr marL="1407600" indent="-259200">
              <a:lnSpc>
                <a:spcPct val="100000"/>
              </a:lnSpc>
              <a:spcBef>
                <a:spcPts val="0"/>
              </a:spcBef>
              <a:spcAft>
                <a:spcPts val="0"/>
              </a:spcAft>
              <a:buClr>
                <a:schemeClr val="tx2"/>
              </a:buClr>
              <a:buFont typeface="Lucida Grande"/>
              <a:buChar char="−"/>
              <a:defRPr sz="1600" baseline="0"/>
            </a:lvl5pPr>
          </a:lstStyle>
          <a:p>
            <a:pPr lvl="0"/>
            <a:r>
              <a:rPr lang="en-GB" noProof="0" smtClean="0"/>
              <a:t>Click to add text</a:t>
            </a:r>
          </a:p>
          <a:p>
            <a:pPr lvl="1"/>
            <a:r>
              <a:rPr lang="en-GB" noProof="0" smtClean="0"/>
              <a:t>Smaller bullet (Arial 18)</a:t>
            </a:r>
          </a:p>
          <a:p>
            <a:pPr lvl="2"/>
            <a:r>
              <a:rPr lang="en-GB" noProof="0" smtClean="0"/>
              <a:t>Very Small Bullet (Arial 16)</a:t>
            </a:r>
          </a:p>
          <a:p>
            <a:pPr lvl="3"/>
            <a:r>
              <a:rPr lang="en-GB" noProof="0" smtClean="0"/>
              <a:t>Fourth level</a:t>
            </a:r>
          </a:p>
          <a:p>
            <a:pPr lvl="4"/>
            <a:r>
              <a:rPr lang="en-GB" noProof="0" smtClean="0"/>
              <a:t>Fifth level</a:t>
            </a:r>
          </a:p>
          <a:p>
            <a:pPr lvl="0"/>
            <a:endParaRPr lang="en-GB" noProof="0" smtClean="0"/>
          </a:p>
        </p:txBody>
      </p:sp>
    </p:spTree>
    <p:extLst>
      <p:ext uri="{BB962C8B-B14F-4D97-AF65-F5344CB8AC3E}">
        <p14:creationId xmlns:p14="http://schemas.microsoft.com/office/powerpoint/2010/main" val="20730130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ection Header 2">
    <p:spTree>
      <p:nvGrpSpPr>
        <p:cNvPr id="1" name=""/>
        <p:cNvGrpSpPr/>
        <p:nvPr/>
      </p:nvGrpSpPr>
      <p:grpSpPr>
        <a:xfrm>
          <a:off x="0" y="0"/>
          <a:ext cx="0" cy="0"/>
          <a:chOff x="0" y="0"/>
          <a:chExt cx="0" cy="0"/>
        </a:xfrm>
      </p:grpSpPr>
      <p:pic>
        <p:nvPicPr>
          <p:cNvPr id="2" name="Picture 11" descr="Grapes Yellow.JP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7938"/>
            <a:ext cx="9906000" cy="685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5"/>
          <p:cNvSpPr>
            <a:spLocks noChangeArrowheads="1"/>
          </p:cNvSpPr>
          <p:nvPr/>
        </p:nvSpPr>
        <p:spPr bwMode="auto">
          <a:xfrm>
            <a:off x="9739313" y="1827213"/>
            <a:ext cx="166687" cy="359092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3969" tIns="41985" rIns="83969" bIns="41985" anchor="ctr"/>
          <a:lstStyle/>
          <a:p>
            <a:endParaRPr lang="en-GB" noProof="0"/>
          </a:p>
        </p:txBody>
      </p:sp>
      <p:sp>
        <p:nvSpPr>
          <p:cNvPr id="8" name="Rectangle 16"/>
          <p:cNvSpPr>
            <a:spLocks noChangeArrowheads="1"/>
          </p:cNvSpPr>
          <p:nvPr/>
        </p:nvSpPr>
        <p:spPr bwMode="auto">
          <a:xfrm>
            <a:off x="0" y="1827213"/>
            <a:ext cx="2166938" cy="359092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3969" tIns="41985" rIns="83969" bIns="41985" anchor="ctr"/>
          <a:lstStyle/>
          <a:p>
            <a:endParaRPr lang="en-GB" noProof="0"/>
          </a:p>
        </p:txBody>
      </p:sp>
      <p:sp>
        <p:nvSpPr>
          <p:cNvPr id="9" name="Text Box 17"/>
          <p:cNvSpPr txBox="1">
            <a:spLocks noChangeArrowheads="1"/>
          </p:cNvSpPr>
          <p:nvPr/>
        </p:nvSpPr>
        <p:spPr bwMode="auto">
          <a:xfrm>
            <a:off x="331788" y="6592888"/>
            <a:ext cx="868362"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042988" eaLnBrk="0" hangingPunct="0">
              <a:defRPr sz="2100">
                <a:solidFill>
                  <a:schemeClr val="tx1"/>
                </a:solidFill>
                <a:latin typeface="Arial" charset="0"/>
                <a:ea typeface="ＭＳ Ｐゴシック" charset="0"/>
                <a:cs typeface="Arial" charset="0"/>
              </a:defRPr>
            </a:lvl1pPr>
            <a:lvl2pPr marL="742950" indent="-285750" defTabSz="1042988" eaLnBrk="0" hangingPunct="0">
              <a:defRPr sz="2100">
                <a:solidFill>
                  <a:schemeClr val="tx1"/>
                </a:solidFill>
                <a:latin typeface="Arial" charset="0"/>
                <a:ea typeface="Arial" charset="0"/>
                <a:cs typeface="Arial" charset="0"/>
              </a:defRPr>
            </a:lvl2pPr>
            <a:lvl3pPr marL="1143000" indent="-228600" defTabSz="1042988" eaLnBrk="0" hangingPunct="0">
              <a:defRPr sz="2100">
                <a:solidFill>
                  <a:schemeClr val="tx1"/>
                </a:solidFill>
                <a:latin typeface="Arial" charset="0"/>
                <a:ea typeface="Arial" charset="0"/>
                <a:cs typeface="Arial" charset="0"/>
              </a:defRPr>
            </a:lvl3pPr>
            <a:lvl4pPr marL="1600200" indent="-228600" defTabSz="1042988" eaLnBrk="0" hangingPunct="0">
              <a:defRPr sz="2100">
                <a:solidFill>
                  <a:schemeClr val="tx1"/>
                </a:solidFill>
                <a:latin typeface="Arial" charset="0"/>
                <a:ea typeface="Arial" charset="0"/>
                <a:cs typeface="Arial" charset="0"/>
              </a:defRPr>
            </a:lvl4pPr>
            <a:lvl5pPr marL="2057400" indent="-228600" defTabSz="1042988" eaLnBrk="0" hangingPunct="0">
              <a:defRPr sz="2100">
                <a:solidFill>
                  <a:schemeClr val="tx1"/>
                </a:solidFill>
                <a:latin typeface="Arial" charset="0"/>
                <a:ea typeface="Arial" charset="0"/>
                <a:cs typeface="Arial" charset="0"/>
              </a:defRPr>
            </a:lvl5pPr>
            <a:lvl6pPr marL="2514600" indent="-228600" defTabSz="1042988" eaLnBrk="0" fontAlgn="base" hangingPunct="0">
              <a:spcBef>
                <a:spcPct val="0"/>
              </a:spcBef>
              <a:spcAft>
                <a:spcPct val="0"/>
              </a:spcAft>
              <a:defRPr sz="2100">
                <a:solidFill>
                  <a:schemeClr val="tx1"/>
                </a:solidFill>
                <a:latin typeface="Arial" charset="0"/>
                <a:ea typeface="Arial" charset="0"/>
                <a:cs typeface="Arial" charset="0"/>
              </a:defRPr>
            </a:lvl6pPr>
            <a:lvl7pPr marL="2971800" indent="-228600" defTabSz="1042988" eaLnBrk="0" fontAlgn="base" hangingPunct="0">
              <a:spcBef>
                <a:spcPct val="0"/>
              </a:spcBef>
              <a:spcAft>
                <a:spcPct val="0"/>
              </a:spcAft>
              <a:defRPr sz="2100">
                <a:solidFill>
                  <a:schemeClr val="tx1"/>
                </a:solidFill>
                <a:latin typeface="Arial" charset="0"/>
                <a:ea typeface="Arial" charset="0"/>
                <a:cs typeface="Arial" charset="0"/>
              </a:defRPr>
            </a:lvl7pPr>
            <a:lvl8pPr marL="3429000" indent="-228600" defTabSz="1042988" eaLnBrk="0" fontAlgn="base" hangingPunct="0">
              <a:spcBef>
                <a:spcPct val="0"/>
              </a:spcBef>
              <a:spcAft>
                <a:spcPct val="0"/>
              </a:spcAft>
              <a:defRPr sz="2100">
                <a:solidFill>
                  <a:schemeClr val="tx1"/>
                </a:solidFill>
                <a:latin typeface="Arial" charset="0"/>
                <a:ea typeface="Arial" charset="0"/>
                <a:cs typeface="Arial" charset="0"/>
              </a:defRPr>
            </a:lvl8pPr>
            <a:lvl9pPr marL="3886200" indent="-228600" defTabSz="1042988" eaLnBrk="0" fontAlgn="base" hangingPunct="0">
              <a:spcBef>
                <a:spcPct val="0"/>
              </a:spcBef>
              <a:spcAft>
                <a:spcPct val="0"/>
              </a:spcAft>
              <a:defRPr sz="2100">
                <a:solidFill>
                  <a:schemeClr val="tx1"/>
                </a:solidFill>
                <a:latin typeface="Arial" charset="0"/>
                <a:ea typeface="Arial" charset="0"/>
                <a:cs typeface="Arial" charset="0"/>
              </a:defRPr>
            </a:lvl9pPr>
          </a:lstStyle>
          <a:p>
            <a:pPr eaLnBrk="1" hangingPunct="1">
              <a:spcBef>
                <a:spcPct val="50000"/>
              </a:spcBef>
              <a:defRPr/>
            </a:pPr>
            <a:r>
              <a:rPr lang="en-GB" sz="600" noProof="0" smtClean="0">
                <a:solidFill>
                  <a:schemeClr val="bg1"/>
                </a:solidFill>
              </a:rPr>
              <a:t>© Fairtrade 2011</a:t>
            </a:r>
          </a:p>
        </p:txBody>
      </p:sp>
      <p:pic>
        <p:nvPicPr>
          <p:cNvPr id="10" name="Picture 14" descr="FFBM_INT_VERT_RGB_POSnew.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821738" y="5710238"/>
            <a:ext cx="752475"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Placeholder 17"/>
          <p:cNvSpPr>
            <a:spLocks noGrp="1"/>
          </p:cNvSpPr>
          <p:nvPr>
            <p:ph type="body" sz="quarter" idx="11" hasCustomPrompt="1"/>
          </p:nvPr>
        </p:nvSpPr>
        <p:spPr>
          <a:xfrm>
            <a:off x="2374900" y="1778000"/>
            <a:ext cx="5511800" cy="2324100"/>
          </a:xfrm>
          <a:prstGeom prst="rect">
            <a:avLst/>
          </a:prstGeom>
        </p:spPr>
        <p:txBody>
          <a:bodyPr vert="horz"/>
          <a:lstStyle>
            <a:lvl1pPr marL="0" indent="0">
              <a:lnSpc>
                <a:spcPts val="5510"/>
              </a:lnSpc>
              <a:spcAft>
                <a:spcPts val="0"/>
              </a:spcAft>
              <a:buNone/>
              <a:defRPr sz="5500" baseline="0">
                <a:solidFill>
                  <a:srgbClr val="FFFFFF"/>
                </a:solidFill>
              </a:defRPr>
            </a:lvl1pPr>
          </a:lstStyle>
          <a:p>
            <a:pPr eaLnBrk="1" hangingPunct="1">
              <a:defRPr/>
            </a:pPr>
            <a:r>
              <a:rPr lang="en-GB" noProof="0" smtClean="0">
                <a:latin typeface="Arial" charset="0"/>
                <a:cs typeface="Arial" charset="0"/>
              </a:rPr>
              <a:t>Section Title Light Colour image</a:t>
            </a:r>
            <a:endParaRPr lang="en-GB" noProof="0">
              <a:latin typeface="Arial" charset="0"/>
              <a:cs typeface="Arial" charset="0"/>
            </a:endParaRPr>
          </a:p>
        </p:txBody>
      </p:sp>
      <p:sp>
        <p:nvSpPr>
          <p:cNvPr id="16" name="Text Placeholder 12"/>
          <p:cNvSpPr>
            <a:spLocks noGrp="1"/>
          </p:cNvSpPr>
          <p:nvPr>
            <p:ph type="body" sz="quarter" idx="13" hasCustomPrompt="1"/>
          </p:nvPr>
        </p:nvSpPr>
        <p:spPr>
          <a:xfrm>
            <a:off x="2386012" y="4172210"/>
            <a:ext cx="5520353" cy="593725"/>
          </a:xfrm>
          <a:prstGeom prst="rect">
            <a:avLst/>
          </a:prstGeom>
        </p:spPr>
        <p:txBody>
          <a:bodyPr vert="horz"/>
          <a:lstStyle>
            <a:lvl1pPr marL="0" indent="0">
              <a:buNone/>
              <a:defRPr sz="2800" b="1">
                <a:solidFill>
                  <a:srgbClr val="FFFFFF"/>
                </a:solidFill>
              </a:defRPr>
            </a:lvl1pPr>
            <a:lvl2pPr>
              <a:defRPr sz="2000" b="0"/>
            </a:lvl2pPr>
            <a:lvl3pPr>
              <a:defRPr sz="2000" b="0"/>
            </a:lvl3pPr>
            <a:lvl4pPr>
              <a:defRPr sz="2000" b="0"/>
            </a:lvl4pPr>
            <a:lvl5pPr>
              <a:defRPr sz="2000" b="0"/>
            </a:lvl5pPr>
          </a:lstStyle>
          <a:p>
            <a:pPr lvl="0"/>
            <a:r>
              <a:rPr lang="en-GB" noProof="0" smtClean="0"/>
              <a:t>Sub title underneath</a:t>
            </a:r>
            <a:endParaRPr lang="en-GB" noProof="0"/>
          </a:p>
        </p:txBody>
      </p:sp>
      <p:sp>
        <p:nvSpPr>
          <p:cNvPr id="11" name="Text Placeholder 15"/>
          <p:cNvSpPr>
            <a:spLocks noGrp="1"/>
          </p:cNvSpPr>
          <p:nvPr>
            <p:ph type="body" sz="quarter" idx="14" hasCustomPrompt="1"/>
          </p:nvPr>
        </p:nvSpPr>
        <p:spPr>
          <a:xfrm>
            <a:off x="2397284" y="5105093"/>
            <a:ext cx="2354262" cy="541338"/>
          </a:xfrm>
          <a:prstGeom prst="rect">
            <a:avLst/>
          </a:prstGeom>
        </p:spPr>
        <p:txBody>
          <a:bodyPr vert="horz"/>
          <a:lstStyle>
            <a:lvl1pPr marL="0" indent="0">
              <a:buNone/>
              <a:defRPr sz="2200" b="0" baseline="0">
                <a:solidFill>
                  <a:srgbClr val="FFFFFF"/>
                </a:solidFill>
              </a:defRPr>
            </a:lvl1pPr>
          </a:lstStyle>
          <a:p>
            <a:pPr lvl="0"/>
            <a:r>
              <a:rPr lang="en-GB" noProof="0" smtClean="0"/>
              <a:t>14 May 2010</a:t>
            </a:r>
            <a:endParaRPr lang="en-GB" noProof="0"/>
          </a:p>
        </p:txBody>
      </p:sp>
    </p:spTree>
    <p:extLst>
      <p:ext uri="{BB962C8B-B14F-4D97-AF65-F5344CB8AC3E}">
        <p14:creationId xmlns:p14="http://schemas.microsoft.com/office/powerpoint/2010/main" val="32179737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ection Header 3">
    <p:spTree>
      <p:nvGrpSpPr>
        <p:cNvPr id="1" name=""/>
        <p:cNvGrpSpPr/>
        <p:nvPr/>
      </p:nvGrpSpPr>
      <p:grpSpPr>
        <a:xfrm>
          <a:off x="0" y="0"/>
          <a:ext cx="0" cy="0"/>
          <a:chOff x="0" y="0"/>
          <a:chExt cx="0" cy="0"/>
        </a:xfrm>
      </p:grpSpPr>
      <p:pic>
        <p:nvPicPr>
          <p:cNvPr id="2" name="Picture 11" descr="Wine Computers.JP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90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5"/>
          <p:cNvSpPr>
            <a:spLocks noChangeArrowheads="1"/>
          </p:cNvSpPr>
          <p:nvPr/>
        </p:nvSpPr>
        <p:spPr bwMode="auto">
          <a:xfrm>
            <a:off x="9739313" y="1827213"/>
            <a:ext cx="166687" cy="359092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3969" tIns="41985" rIns="83969" bIns="41985" anchor="ctr"/>
          <a:lstStyle/>
          <a:p>
            <a:endParaRPr lang="en-GB" noProof="0"/>
          </a:p>
        </p:txBody>
      </p:sp>
      <p:sp>
        <p:nvSpPr>
          <p:cNvPr id="8" name="Rectangle 16"/>
          <p:cNvSpPr>
            <a:spLocks noChangeArrowheads="1"/>
          </p:cNvSpPr>
          <p:nvPr/>
        </p:nvSpPr>
        <p:spPr bwMode="auto">
          <a:xfrm>
            <a:off x="0" y="1827213"/>
            <a:ext cx="2166938" cy="359092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3969" tIns="41985" rIns="83969" bIns="41985" anchor="ctr"/>
          <a:lstStyle/>
          <a:p>
            <a:endParaRPr lang="en-GB" noProof="0"/>
          </a:p>
        </p:txBody>
      </p:sp>
      <p:sp>
        <p:nvSpPr>
          <p:cNvPr id="9" name="Text Box 17"/>
          <p:cNvSpPr txBox="1">
            <a:spLocks noChangeArrowheads="1"/>
          </p:cNvSpPr>
          <p:nvPr/>
        </p:nvSpPr>
        <p:spPr bwMode="auto">
          <a:xfrm>
            <a:off x="331788" y="6592888"/>
            <a:ext cx="868362"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042988" eaLnBrk="0" hangingPunct="0">
              <a:defRPr sz="2100">
                <a:solidFill>
                  <a:schemeClr val="tx1"/>
                </a:solidFill>
                <a:latin typeface="Arial" charset="0"/>
                <a:ea typeface="ＭＳ Ｐゴシック" charset="0"/>
                <a:cs typeface="Arial" charset="0"/>
              </a:defRPr>
            </a:lvl1pPr>
            <a:lvl2pPr marL="742950" indent="-285750" defTabSz="1042988" eaLnBrk="0" hangingPunct="0">
              <a:defRPr sz="2100">
                <a:solidFill>
                  <a:schemeClr val="tx1"/>
                </a:solidFill>
                <a:latin typeface="Arial" charset="0"/>
                <a:ea typeface="Arial" charset="0"/>
                <a:cs typeface="Arial" charset="0"/>
              </a:defRPr>
            </a:lvl2pPr>
            <a:lvl3pPr marL="1143000" indent="-228600" defTabSz="1042988" eaLnBrk="0" hangingPunct="0">
              <a:defRPr sz="2100">
                <a:solidFill>
                  <a:schemeClr val="tx1"/>
                </a:solidFill>
                <a:latin typeface="Arial" charset="0"/>
                <a:ea typeface="Arial" charset="0"/>
                <a:cs typeface="Arial" charset="0"/>
              </a:defRPr>
            </a:lvl3pPr>
            <a:lvl4pPr marL="1600200" indent="-228600" defTabSz="1042988" eaLnBrk="0" hangingPunct="0">
              <a:defRPr sz="2100">
                <a:solidFill>
                  <a:schemeClr val="tx1"/>
                </a:solidFill>
                <a:latin typeface="Arial" charset="0"/>
                <a:ea typeface="Arial" charset="0"/>
                <a:cs typeface="Arial" charset="0"/>
              </a:defRPr>
            </a:lvl4pPr>
            <a:lvl5pPr marL="2057400" indent="-228600" defTabSz="1042988" eaLnBrk="0" hangingPunct="0">
              <a:defRPr sz="2100">
                <a:solidFill>
                  <a:schemeClr val="tx1"/>
                </a:solidFill>
                <a:latin typeface="Arial" charset="0"/>
                <a:ea typeface="Arial" charset="0"/>
                <a:cs typeface="Arial" charset="0"/>
              </a:defRPr>
            </a:lvl5pPr>
            <a:lvl6pPr marL="2514600" indent="-228600" defTabSz="1042988" eaLnBrk="0" fontAlgn="base" hangingPunct="0">
              <a:spcBef>
                <a:spcPct val="0"/>
              </a:spcBef>
              <a:spcAft>
                <a:spcPct val="0"/>
              </a:spcAft>
              <a:defRPr sz="2100">
                <a:solidFill>
                  <a:schemeClr val="tx1"/>
                </a:solidFill>
                <a:latin typeface="Arial" charset="0"/>
                <a:ea typeface="Arial" charset="0"/>
                <a:cs typeface="Arial" charset="0"/>
              </a:defRPr>
            </a:lvl6pPr>
            <a:lvl7pPr marL="2971800" indent="-228600" defTabSz="1042988" eaLnBrk="0" fontAlgn="base" hangingPunct="0">
              <a:spcBef>
                <a:spcPct val="0"/>
              </a:spcBef>
              <a:spcAft>
                <a:spcPct val="0"/>
              </a:spcAft>
              <a:defRPr sz="2100">
                <a:solidFill>
                  <a:schemeClr val="tx1"/>
                </a:solidFill>
                <a:latin typeface="Arial" charset="0"/>
                <a:ea typeface="Arial" charset="0"/>
                <a:cs typeface="Arial" charset="0"/>
              </a:defRPr>
            </a:lvl7pPr>
            <a:lvl8pPr marL="3429000" indent="-228600" defTabSz="1042988" eaLnBrk="0" fontAlgn="base" hangingPunct="0">
              <a:spcBef>
                <a:spcPct val="0"/>
              </a:spcBef>
              <a:spcAft>
                <a:spcPct val="0"/>
              </a:spcAft>
              <a:defRPr sz="2100">
                <a:solidFill>
                  <a:schemeClr val="tx1"/>
                </a:solidFill>
                <a:latin typeface="Arial" charset="0"/>
                <a:ea typeface="Arial" charset="0"/>
                <a:cs typeface="Arial" charset="0"/>
              </a:defRPr>
            </a:lvl8pPr>
            <a:lvl9pPr marL="3886200" indent="-228600" defTabSz="1042988" eaLnBrk="0" fontAlgn="base" hangingPunct="0">
              <a:spcBef>
                <a:spcPct val="0"/>
              </a:spcBef>
              <a:spcAft>
                <a:spcPct val="0"/>
              </a:spcAft>
              <a:defRPr sz="2100">
                <a:solidFill>
                  <a:schemeClr val="tx1"/>
                </a:solidFill>
                <a:latin typeface="Arial" charset="0"/>
                <a:ea typeface="Arial" charset="0"/>
                <a:cs typeface="Arial" charset="0"/>
              </a:defRPr>
            </a:lvl9pPr>
          </a:lstStyle>
          <a:p>
            <a:pPr eaLnBrk="1" hangingPunct="1">
              <a:spcBef>
                <a:spcPct val="50000"/>
              </a:spcBef>
              <a:defRPr/>
            </a:pPr>
            <a:r>
              <a:rPr lang="en-GB" sz="600" noProof="0" smtClean="0">
                <a:solidFill>
                  <a:schemeClr val="bg1"/>
                </a:solidFill>
              </a:rPr>
              <a:t>© Fairtrade 2011</a:t>
            </a:r>
          </a:p>
        </p:txBody>
      </p:sp>
      <p:pic>
        <p:nvPicPr>
          <p:cNvPr id="10" name="Picture 14" descr="FFBM_INT_VERT_RGB_POSnew.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821738" y="5710238"/>
            <a:ext cx="752475"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17"/>
          <p:cNvSpPr>
            <a:spLocks noGrp="1"/>
          </p:cNvSpPr>
          <p:nvPr>
            <p:ph type="body" sz="quarter" idx="11" hasCustomPrompt="1"/>
          </p:nvPr>
        </p:nvSpPr>
        <p:spPr>
          <a:xfrm>
            <a:off x="2374900" y="1778000"/>
            <a:ext cx="5511800" cy="2324100"/>
          </a:xfrm>
          <a:prstGeom prst="rect">
            <a:avLst/>
          </a:prstGeom>
        </p:spPr>
        <p:txBody>
          <a:bodyPr vert="horz"/>
          <a:lstStyle>
            <a:lvl1pPr marL="0" indent="0">
              <a:lnSpc>
                <a:spcPts val="5510"/>
              </a:lnSpc>
              <a:spcAft>
                <a:spcPts val="0"/>
              </a:spcAft>
              <a:buNone/>
              <a:defRPr sz="5500" baseline="0">
                <a:solidFill>
                  <a:srgbClr val="FFFFFF"/>
                </a:solidFill>
              </a:defRPr>
            </a:lvl1pPr>
          </a:lstStyle>
          <a:p>
            <a:pPr eaLnBrk="1" hangingPunct="1">
              <a:defRPr/>
            </a:pPr>
            <a:r>
              <a:rPr lang="en-GB" noProof="0" smtClean="0">
                <a:latin typeface="Arial" charset="0"/>
                <a:cs typeface="Arial" charset="0"/>
              </a:rPr>
              <a:t>Section Title Light Colour image</a:t>
            </a:r>
            <a:endParaRPr lang="en-GB" noProof="0">
              <a:latin typeface="Arial" charset="0"/>
              <a:cs typeface="Arial" charset="0"/>
            </a:endParaRPr>
          </a:p>
        </p:txBody>
      </p:sp>
      <p:sp>
        <p:nvSpPr>
          <p:cNvPr id="13" name="Text Placeholder 12"/>
          <p:cNvSpPr>
            <a:spLocks noGrp="1"/>
          </p:cNvSpPr>
          <p:nvPr>
            <p:ph type="body" sz="quarter" idx="13" hasCustomPrompt="1"/>
          </p:nvPr>
        </p:nvSpPr>
        <p:spPr>
          <a:xfrm>
            <a:off x="2386012" y="4172210"/>
            <a:ext cx="5520353" cy="593725"/>
          </a:xfrm>
          <a:prstGeom prst="rect">
            <a:avLst/>
          </a:prstGeom>
        </p:spPr>
        <p:txBody>
          <a:bodyPr vert="horz"/>
          <a:lstStyle>
            <a:lvl1pPr marL="0" indent="0">
              <a:buNone/>
              <a:defRPr sz="2800" b="1">
                <a:solidFill>
                  <a:srgbClr val="FFFFFF"/>
                </a:solidFill>
              </a:defRPr>
            </a:lvl1pPr>
            <a:lvl2pPr>
              <a:defRPr sz="2000" b="0"/>
            </a:lvl2pPr>
            <a:lvl3pPr>
              <a:defRPr sz="2000" b="0"/>
            </a:lvl3pPr>
            <a:lvl4pPr>
              <a:defRPr sz="2000" b="0"/>
            </a:lvl4pPr>
            <a:lvl5pPr>
              <a:defRPr sz="2000" b="0"/>
            </a:lvl5pPr>
          </a:lstStyle>
          <a:p>
            <a:pPr lvl="0"/>
            <a:r>
              <a:rPr lang="en-GB" noProof="0" smtClean="0"/>
              <a:t>Sub title underneath</a:t>
            </a:r>
            <a:endParaRPr lang="en-GB" noProof="0"/>
          </a:p>
        </p:txBody>
      </p:sp>
      <p:sp>
        <p:nvSpPr>
          <p:cNvPr id="14" name="Text Placeholder 15"/>
          <p:cNvSpPr>
            <a:spLocks noGrp="1"/>
          </p:cNvSpPr>
          <p:nvPr>
            <p:ph type="body" sz="quarter" idx="14" hasCustomPrompt="1"/>
          </p:nvPr>
        </p:nvSpPr>
        <p:spPr>
          <a:xfrm>
            <a:off x="2397284" y="5105093"/>
            <a:ext cx="2354262" cy="541338"/>
          </a:xfrm>
          <a:prstGeom prst="rect">
            <a:avLst/>
          </a:prstGeom>
        </p:spPr>
        <p:txBody>
          <a:bodyPr vert="horz"/>
          <a:lstStyle>
            <a:lvl1pPr marL="0" indent="0">
              <a:buNone/>
              <a:defRPr sz="2200" b="0" baseline="0">
                <a:solidFill>
                  <a:srgbClr val="FFFFFF"/>
                </a:solidFill>
              </a:defRPr>
            </a:lvl1pPr>
          </a:lstStyle>
          <a:p>
            <a:pPr lvl="0"/>
            <a:r>
              <a:rPr lang="en-GB" noProof="0" smtClean="0"/>
              <a:t>14 May 2010</a:t>
            </a:r>
            <a:endParaRPr lang="en-GB" noProof="0"/>
          </a:p>
        </p:txBody>
      </p:sp>
    </p:spTree>
    <p:extLst>
      <p:ext uri="{BB962C8B-B14F-4D97-AF65-F5344CB8AC3E}">
        <p14:creationId xmlns:p14="http://schemas.microsoft.com/office/powerpoint/2010/main" val="4463814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Header 4">
    <p:spTree>
      <p:nvGrpSpPr>
        <p:cNvPr id="1" name=""/>
        <p:cNvGrpSpPr/>
        <p:nvPr/>
      </p:nvGrpSpPr>
      <p:grpSpPr>
        <a:xfrm>
          <a:off x="0" y="0"/>
          <a:ext cx="0" cy="0"/>
          <a:chOff x="0" y="0"/>
          <a:chExt cx="0" cy="0"/>
        </a:xfrm>
      </p:grpSpPr>
      <p:pic>
        <p:nvPicPr>
          <p:cNvPr id="2" name="Picture 11" descr="Citrus Orange.JP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9525" y="0"/>
            <a:ext cx="9896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5"/>
          <p:cNvSpPr>
            <a:spLocks noChangeArrowheads="1"/>
          </p:cNvSpPr>
          <p:nvPr/>
        </p:nvSpPr>
        <p:spPr bwMode="auto">
          <a:xfrm>
            <a:off x="9739313" y="1827213"/>
            <a:ext cx="166687" cy="359092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3969" tIns="41985" rIns="83969" bIns="41985" anchor="ctr"/>
          <a:lstStyle/>
          <a:p>
            <a:endParaRPr lang="en-GB" noProof="0"/>
          </a:p>
        </p:txBody>
      </p:sp>
      <p:sp>
        <p:nvSpPr>
          <p:cNvPr id="8" name="Rectangle 16"/>
          <p:cNvSpPr>
            <a:spLocks noChangeArrowheads="1"/>
          </p:cNvSpPr>
          <p:nvPr/>
        </p:nvSpPr>
        <p:spPr bwMode="auto">
          <a:xfrm>
            <a:off x="0" y="1827213"/>
            <a:ext cx="2166938" cy="359092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3969" tIns="41985" rIns="83969" bIns="41985" anchor="ctr"/>
          <a:lstStyle/>
          <a:p>
            <a:endParaRPr lang="en-GB" noProof="0"/>
          </a:p>
        </p:txBody>
      </p:sp>
      <p:sp>
        <p:nvSpPr>
          <p:cNvPr id="9" name="Text Box 17"/>
          <p:cNvSpPr txBox="1">
            <a:spLocks noChangeArrowheads="1"/>
          </p:cNvSpPr>
          <p:nvPr/>
        </p:nvSpPr>
        <p:spPr bwMode="auto">
          <a:xfrm>
            <a:off x="331788" y="6592888"/>
            <a:ext cx="868362"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042988" eaLnBrk="0" hangingPunct="0">
              <a:defRPr sz="2100">
                <a:solidFill>
                  <a:schemeClr val="tx1"/>
                </a:solidFill>
                <a:latin typeface="Arial" charset="0"/>
                <a:ea typeface="ＭＳ Ｐゴシック" charset="0"/>
                <a:cs typeface="Arial" charset="0"/>
              </a:defRPr>
            </a:lvl1pPr>
            <a:lvl2pPr marL="742950" indent="-285750" defTabSz="1042988" eaLnBrk="0" hangingPunct="0">
              <a:defRPr sz="2100">
                <a:solidFill>
                  <a:schemeClr val="tx1"/>
                </a:solidFill>
                <a:latin typeface="Arial" charset="0"/>
                <a:ea typeface="Arial" charset="0"/>
                <a:cs typeface="Arial" charset="0"/>
              </a:defRPr>
            </a:lvl2pPr>
            <a:lvl3pPr marL="1143000" indent="-228600" defTabSz="1042988" eaLnBrk="0" hangingPunct="0">
              <a:defRPr sz="2100">
                <a:solidFill>
                  <a:schemeClr val="tx1"/>
                </a:solidFill>
                <a:latin typeface="Arial" charset="0"/>
                <a:ea typeface="Arial" charset="0"/>
                <a:cs typeface="Arial" charset="0"/>
              </a:defRPr>
            </a:lvl3pPr>
            <a:lvl4pPr marL="1600200" indent="-228600" defTabSz="1042988" eaLnBrk="0" hangingPunct="0">
              <a:defRPr sz="2100">
                <a:solidFill>
                  <a:schemeClr val="tx1"/>
                </a:solidFill>
                <a:latin typeface="Arial" charset="0"/>
                <a:ea typeface="Arial" charset="0"/>
                <a:cs typeface="Arial" charset="0"/>
              </a:defRPr>
            </a:lvl4pPr>
            <a:lvl5pPr marL="2057400" indent="-228600" defTabSz="1042988" eaLnBrk="0" hangingPunct="0">
              <a:defRPr sz="2100">
                <a:solidFill>
                  <a:schemeClr val="tx1"/>
                </a:solidFill>
                <a:latin typeface="Arial" charset="0"/>
                <a:ea typeface="Arial" charset="0"/>
                <a:cs typeface="Arial" charset="0"/>
              </a:defRPr>
            </a:lvl5pPr>
            <a:lvl6pPr marL="2514600" indent="-228600" defTabSz="1042988" eaLnBrk="0" fontAlgn="base" hangingPunct="0">
              <a:spcBef>
                <a:spcPct val="0"/>
              </a:spcBef>
              <a:spcAft>
                <a:spcPct val="0"/>
              </a:spcAft>
              <a:defRPr sz="2100">
                <a:solidFill>
                  <a:schemeClr val="tx1"/>
                </a:solidFill>
                <a:latin typeface="Arial" charset="0"/>
                <a:ea typeface="Arial" charset="0"/>
                <a:cs typeface="Arial" charset="0"/>
              </a:defRPr>
            </a:lvl6pPr>
            <a:lvl7pPr marL="2971800" indent="-228600" defTabSz="1042988" eaLnBrk="0" fontAlgn="base" hangingPunct="0">
              <a:spcBef>
                <a:spcPct val="0"/>
              </a:spcBef>
              <a:spcAft>
                <a:spcPct val="0"/>
              </a:spcAft>
              <a:defRPr sz="2100">
                <a:solidFill>
                  <a:schemeClr val="tx1"/>
                </a:solidFill>
                <a:latin typeface="Arial" charset="0"/>
                <a:ea typeface="Arial" charset="0"/>
                <a:cs typeface="Arial" charset="0"/>
              </a:defRPr>
            </a:lvl7pPr>
            <a:lvl8pPr marL="3429000" indent="-228600" defTabSz="1042988" eaLnBrk="0" fontAlgn="base" hangingPunct="0">
              <a:spcBef>
                <a:spcPct val="0"/>
              </a:spcBef>
              <a:spcAft>
                <a:spcPct val="0"/>
              </a:spcAft>
              <a:defRPr sz="2100">
                <a:solidFill>
                  <a:schemeClr val="tx1"/>
                </a:solidFill>
                <a:latin typeface="Arial" charset="0"/>
                <a:ea typeface="Arial" charset="0"/>
                <a:cs typeface="Arial" charset="0"/>
              </a:defRPr>
            </a:lvl8pPr>
            <a:lvl9pPr marL="3886200" indent="-228600" defTabSz="1042988" eaLnBrk="0" fontAlgn="base" hangingPunct="0">
              <a:spcBef>
                <a:spcPct val="0"/>
              </a:spcBef>
              <a:spcAft>
                <a:spcPct val="0"/>
              </a:spcAft>
              <a:defRPr sz="2100">
                <a:solidFill>
                  <a:schemeClr val="tx1"/>
                </a:solidFill>
                <a:latin typeface="Arial" charset="0"/>
                <a:ea typeface="Arial" charset="0"/>
                <a:cs typeface="Arial" charset="0"/>
              </a:defRPr>
            </a:lvl9pPr>
          </a:lstStyle>
          <a:p>
            <a:pPr eaLnBrk="1" hangingPunct="1">
              <a:spcBef>
                <a:spcPct val="50000"/>
              </a:spcBef>
              <a:defRPr/>
            </a:pPr>
            <a:r>
              <a:rPr lang="en-GB" sz="600" noProof="0" smtClean="0">
                <a:solidFill>
                  <a:schemeClr val="bg1"/>
                </a:solidFill>
              </a:rPr>
              <a:t>© Fairtrade 2011</a:t>
            </a:r>
          </a:p>
        </p:txBody>
      </p:sp>
      <p:pic>
        <p:nvPicPr>
          <p:cNvPr id="10" name="Picture 14" descr="FFBM_INT_VERT_RGB_POSnew.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821738" y="5710238"/>
            <a:ext cx="752475"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17"/>
          <p:cNvSpPr>
            <a:spLocks noGrp="1"/>
          </p:cNvSpPr>
          <p:nvPr>
            <p:ph type="body" sz="quarter" idx="11" hasCustomPrompt="1"/>
          </p:nvPr>
        </p:nvSpPr>
        <p:spPr>
          <a:xfrm>
            <a:off x="2374900" y="1778000"/>
            <a:ext cx="5511800" cy="2324100"/>
          </a:xfrm>
          <a:prstGeom prst="rect">
            <a:avLst/>
          </a:prstGeom>
        </p:spPr>
        <p:txBody>
          <a:bodyPr vert="horz"/>
          <a:lstStyle>
            <a:lvl1pPr marL="0" indent="0">
              <a:lnSpc>
                <a:spcPts val="5510"/>
              </a:lnSpc>
              <a:spcAft>
                <a:spcPts val="0"/>
              </a:spcAft>
              <a:buNone/>
              <a:defRPr sz="5500" baseline="0">
                <a:solidFill>
                  <a:srgbClr val="FFFFFF"/>
                </a:solidFill>
              </a:defRPr>
            </a:lvl1pPr>
          </a:lstStyle>
          <a:p>
            <a:pPr eaLnBrk="1" hangingPunct="1">
              <a:defRPr/>
            </a:pPr>
            <a:r>
              <a:rPr lang="en-GB" noProof="0" smtClean="0">
                <a:latin typeface="Arial" charset="0"/>
                <a:cs typeface="Arial" charset="0"/>
              </a:rPr>
              <a:t>Section Title Light Colour image</a:t>
            </a:r>
            <a:endParaRPr lang="en-GB" noProof="0">
              <a:latin typeface="Arial" charset="0"/>
              <a:cs typeface="Arial" charset="0"/>
            </a:endParaRPr>
          </a:p>
        </p:txBody>
      </p:sp>
      <p:sp>
        <p:nvSpPr>
          <p:cNvPr id="15" name="Text Placeholder 12"/>
          <p:cNvSpPr>
            <a:spLocks noGrp="1"/>
          </p:cNvSpPr>
          <p:nvPr>
            <p:ph type="body" sz="quarter" idx="13" hasCustomPrompt="1"/>
          </p:nvPr>
        </p:nvSpPr>
        <p:spPr>
          <a:xfrm>
            <a:off x="2386012" y="4172210"/>
            <a:ext cx="5520353" cy="593725"/>
          </a:xfrm>
          <a:prstGeom prst="rect">
            <a:avLst/>
          </a:prstGeom>
        </p:spPr>
        <p:txBody>
          <a:bodyPr vert="horz"/>
          <a:lstStyle>
            <a:lvl1pPr marL="0" indent="0">
              <a:buNone/>
              <a:defRPr sz="2800" b="1">
                <a:solidFill>
                  <a:srgbClr val="FFFFFF"/>
                </a:solidFill>
              </a:defRPr>
            </a:lvl1pPr>
            <a:lvl2pPr>
              <a:defRPr sz="2000" b="0"/>
            </a:lvl2pPr>
            <a:lvl3pPr>
              <a:defRPr sz="2000" b="0"/>
            </a:lvl3pPr>
            <a:lvl4pPr>
              <a:defRPr sz="2000" b="0"/>
            </a:lvl4pPr>
            <a:lvl5pPr>
              <a:defRPr sz="2000" b="0"/>
            </a:lvl5pPr>
          </a:lstStyle>
          <a:p>
            <a:pPr lvl="0"/>
            <a:r>
              <a:rPr lang="en-GB" noProof="0" smtClean="0"/>
              <a:t>Sub title underneath</a:t>
            </a:r>
            <a:endParaRPr lang="en-GB" noProof="0"/>
          </a:p>
        </p:txBody>
      </p:sp>
      <p:sp>
        <p:nvSpPr>
          <p:cNvPr id="16" name="Text Placeholder 15"/>
          <p:cNvSpPr>
            <a:spLocks noGrp="1"/>
          </p:cNvSpPr>
          <p:nvPr>
            <p:ph type="body" sz="quarter" idx="14" hasCustomPrompt="1"/>
          </p:nvPr>
        </p:nvSpPr>
        <p:spPr>
          <a:xfrm>
            <a:off x="2397284" y="5105093"/>
            <a:ext cx="2354262" cy="541338"/>
          </a:xfrm>
          <a:prstGeom prst="rect">
            <a:avLst/>
          </a:prstGeom>
        </p:spPr>
        <p:txBody>
          <a:bodyPr vert="horz"/>
          <a:lstStyle>
            <a:lvl1pPr marL="0" indent="0">
              <a:buNone/>
              <a:defRPr sz="2200" b="0" baseline="0">
                <a:solidFill>
                  <a:srgbClr val="FFFFFF"/>
                </a:solidFill>
              </a:defRPr>
            </a:lvl1pPr>
          </a:lstStyle>
          <a:p>
            <a:pPr lvl="0"/>
            <a:r>
              <a:rPr lang="en-GB" noProof="0" smtClean="0"/>
              <a:t>14 May 2010</a:t>
            </a:r>
            <a:endParaRPr lang="en-GB" noProof="0"/>
          </a:p>
        </p:txBody>
      </p:sp>
    </p:spTree>
    <p:extLst>
      <p:ext uri="{BB962C8B-B14F-4D97-AF65-F5344CB8AC3E}">
        <p14:creationId xmlns:p14="http://schemas.microsoft.com/office/powerpoint/2010/main" val="25035156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Header 5">
    <p:spTree>
      <p:nvGrpSpPr>
        <p:cNvPr id="1" name=""/>
        <p:cNvGrpSpPr/>
        <p:nvPr/>
      </p:nvGrpSpPr>
      <p:grpSpPr>
        <a:xfrm>
          <a:off x="0" y="0"/>
          <a:ext cx="0" cy="0"/>
          <a:chOff x="0" y="0"/>
          <a:chExt cx="0" cy="0"/>
        </a:xfrm>
      </p:grpSpPr>
      <p:pic>
        <p:nvPicPr>
          <p:cNvPr id="2" name="Picture 12" descr="Cotton Purple.JP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175" y="4763"/>
            <a:ext cx="9899650"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5"/>
          <p:cNvSpPr>
            <a:spLocks noChangeArrowheads="1"/>
          </p:cNvSpPr>
          <p:nvPr/>
        </p:nvSpPr>
        <p:spPr bwMode="auto">
          <a:xfrm>
            <a:off x="9739313" y="1827213"/>
            <a:ext cx="166687" cy="359092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3969" tIns="41985" rIns="83969" bIns="41985" anchor="ctr"/>
          <a:lstStyle/>
          <a:p>
            <a:endParaRPr lang="en-GB" noProof="0"/>
          </a:p>
        </p:txBody>
      </p:sp>
      <p:sp>
        <p:nvSpPr>
          <p:cNvPr id="8" name="Rectangle 16"/>
          <p:cNvSpPr>
            <a:spLocks noChangeArrowheads="1"/>
          </p:cNvSpPr>
          <p:nvPr/>
        </p:nvSpPr>
        <p:spPr bwMode="auto">
          <a:xfrm>
            <a:off x="0" y="1827213"/>
            <a:ext cx="2166938" cy="359092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3969" tIns="41985" rIns="83969" bIns="41985" anchor="ctr"/>
          <a:lstStyle/>
          <a:p>
            <a:endParaRPr lang="en-GB" noProof="0"/>
          </a:p>
        </p:txBody>
      </p:sp>
      <p:sp>
        <p:nvSpPr>
          <p:cNvPr id="9" name="Text Box 17"/>
          <p:cNvSpPr txBox="1">
            <a:spLocks noChangeArrowheads="1"/>
          </p:cNvSpPr>
          <p:nvPr/>
        </p:nvSpPr>
        <p:spPr bwMode="auto">
          <a:xfrm>
            <a:off x="331788" y="6592888"/>
            <a:ext cx="868362"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042988" eaLnBrk="0" hangingPunct="0">
              <a:defRPr sz="2100">
                <a:solidFill>
                  <a:schemeClr val="tx1"/>
                </a:solidFill>
                <a:latin typeface="Arial" charset="0"/>
                <a:ea typeface="ＭＳ Ｐゴシック" charset="0"/>
                <a:cs typeface="Arial" charset="0"/>
              </a:defRPr>
            </a:lvl1pPr>
            <a:lvl2pPr marL="742950" indent="-285750" defTabSz="1042988" eaLnBrk="0" hangingPunct="0">
              <a:defRPr sz="2100">
                <a:solidFill>
                  <a:schemeClr val="tx1"/>
                </a:solidFill>
                <a:latin typeface="Arial" charset="0"/>
                <a:ea typeface="Arial" charset="0"/>
                <a:cs typeface="Arial" charset="0"/>
              </a:defRPr>
            </a:lvl2pPr>
            <a:lvl3pPr marL="1143000" indent="-228600" defTabSz="1042988" eaLnBrk="0" hangingPunct="0">
              <a:defRPr sz="2100">
                <a:solidFill>
                  <a:schemeClr val="tx1"/>
                </a:solidFill>
                <a:latin typeface="Arial" charset="0"/>
                <a:ea typeface="Arial" charset="0"/>
                <a:cs typeface="Arial" charset="0"/>
              </a:defRPr>
            </a:lvl3pPr>
            <a:lvl4pPr marL="1600200" indent="-228600" defTabSz="1042988" eaLnBrk="0" hangingPunct="0">
              <a:defRPr sz="2100">
                <a:solidFill>
                  <a:schemeClr val="tx1"/>
                </a:solidFill>
                <a:latin typeface="Arial" charset="0"/>
                <a:ea typeface="Arial" charset="0"/>
                <a:cs typeface="Arial" charset="0"/>
              </a:defRPr>
            </a:lvl4pPr>
            <a:lvl5pPr marL="2057400" indent="-228600" defTabSz="1042988" eaLnBrk="0" hangingPunct="0">
              <a:defRPr sz="2100">
                <a:solidFill>
                  <a:schemeClr val="tx1"/>
                </a:solidFill>
                <a:latin typeface="Arial" charset="0"/>
                <a:ea typeface="Arial" charset="0"/>
                <a:cs typeface="Arial" charset="0"/>
              </a:defRPr>
            </a:lvl5pPr>
            <a:lvl6pPr marL="2514600" indent="-228600" defTabSz="1042988" eaLnBrk="0" fontAlgn="base" hangingPunct="0">
              <a:spcBef>
                <a:spcPct val="0"/>
              </a:spcBef>
              <a:spcAft>
                <a:spcPct val="0"/>
              </a:spcAft>
              <a:defRPr sz="2100">
                <a:solidFill>
                  <a:schemeClr val="tx1"/>
                </a:solidFill>
                <a:latin typeface="Arial" charset="0"/>
                <a:ea typeface="Arial" charset="0"/>
                <a:cs typeface="Arial" charset="0"/>
              </a:defRPr>
            </a:lvl6pPr>
            <a:lvl7pPr marL="2971800" indent="-228600" defTabSz="1042988" eaLnBrk="0" fontAlgn="base" hangingPunct="0">
              <a:spcBef>
                <a:spcPct val="0"/>
              </a:spcBef>
              <a:spcAft>
                <a:spcPct val="0"/>
              </a:spcAft>
              <a:defRPr sz="2100">
                <a:solidFill>
                  <a:schemeClr val="tx1"/>
                </a:solidFill>
                <a:latin typeface="Arial" charset="0"/>
                <a:ea typeface="Arial" charset="0"/>
                <a:cs typeface="Arial" charset="0"/>
              </a:defRPr>
            </a:lvl7pPr>
            <a:lvl8pPr marL="3429000" indent="-228600" defTabSz="1042988" eaLnBrk="0" fontAlgn="base" hangingPunct="0">
              <a:spcBef>
                <a:spcPct val="0"/>
              </a:spcBef>
              <a:spcAft>
                <a:spcPct val="0"/>
              </a:spcAft>
              <a:defRPr sz="2100">
                <a:solidFill>
                  <a:schemeClr val="tx1"/>
                </a:solidFill>
                <a:latin typeface="Arial" charset="0"/>
                <a:ea typeface="Arial" charset="0"/>
                <a:cs typeface="Arial" charset="0"/>
              </a:defRPr>
            </a:lvl8pPr>
            <a:lvl9pPr marL="3886200" indent="-228600" defTabSz="1042988" eaLnBrk="0" fontAlgn="base" hangingPunct="0">
              <a:spcBef>
                <a:spcPct val="0"/>
              </a:spcBef>
              <a:spcAft>
                <a:spcPct val="0"/>
              </a:spcAft>
              <a:defRPr sz="2100">
                <a:solidFill>
                  <a:schemeClr val="tx1"/>
                </a:solidFill>
                <a:latin typeface="Arial" charset="0"/>
                <a:ea typeface="Arial" charset="0"/>
                <a:cs typeface="Arial" charset="0"/>
              </a:defRPr>
            </a:lvl9pPr>
          </a:lstStyle>
          <a:p>
            <a:pPr eaLnBrk="1" hangingPunct="1">
              <a:spcBef>
                <a:spcPct val="50000"/>
              </a:spcBef>
              <a:defRPr/>
            </a:pPr>
            <a:r>
              <a:rPr lang="en-GB" sz="600" noProof="0" smtClean="0">
                <a:solidFill>
                  <a:schemeClr val="bg1"/>
                </a:solidFill>
              </a:rPr>
              <a:t>© Fairtrade 2011</a:t>
            </a:r>
          </a:p>
        </p:txBody>
      </p:sp>
      <p:pic>
        <p:nvPicPr>
          <p:cNvPr id="10" name="Picture 14" descr="FFBM_INT_VERT_RGB_POSnew.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821738" y="5710238"/>
            <a:ext cx="752475"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7"/>
          <p:cNvSpPr>
            <a:spLocks noGrp="1"/>
          </p:cNvSpPr>
          <p:nvPr>
            <p:ph type="body" sz="quarter" idx="11" hasCustomPrompt="1"/>
          </p:nvPr>
        </p:nvSpPr>
        <p:spPr>
          <a:xfrm>
            <a:off x="2374900" y="1778000"/>
            <a:ext cx="5511800" cy="2324100"/>
          </a:xfrm>
          <a:prstGeom prst="rect">
            <a:avLst/>
          </a:prstGeom>
        </p:spPr>
        <p:txBody>
          <a:bodyPr vert="horz"/>
          <a:lstStyle>
            <a:lvl1pPr marL="0" indent="0">
              <a:lnSpc>
                <a:spcPts val="5510"/>
              </a:lnSpc>
              <a:spcAft>
                <a:spcPts val="0"/>
              </a:spcAft>
              <a:buNone/>
              <a:defRPr sz="5500" baseline="0">
                <a:solidFill>
                  <a:srgbClr val="FFFFFF"/>
                </a:solidFill>
              </a:defRPr>
            </a:lvl1pPr>
          </a:lstStyle>
          <a:p>
            <a:pPr eaLnBrk="1" hangingPunct="1">
              <a:defRPr/>
            </a:pPr>
            <a:r>
              <a:rPr lang="en-GB" noProof="0" smtClean="0">
                <a:latin typeface="Arial" charset="0"/>
                <a:cs typeface="Arial" charset="0"/>
              </a:rPr>
              <a:t>Section Title Light Colour image</a:t>
            </a:r>
            <a:endParaRPr lang="en-GB" noProof="0">
              <a:latin typeface="Arial" charset="0"/>
              <a:cs typeface="Arial" charset="0"/>
            </a:endParaRPr>
          </a:p>
        </p:txBody>
      </p:sp>
      <p:sp>
        <p:nvSpPr>
          <p:cNvPr id="12" name="Text Placeholder 12"/>
          <p:cNvSpPr>
            <a:spLocks noGrp="1"/>
          </p:cNvSpPr>
          <p:nvPr>
            <p:ph type="body" sz="quarter" idx="13" hasCustomPrompt="1"/>
          </p:nvPr>
        </p:nvSpPr>
        <p:spPr>
          <a:xfrm>
            <a:off x="2386012" y="4172210"/>
            <a:ext cx="5520353" cy="593725"/>
          </a:xfrm>
          <a:prstGeom prst="rect">
            <a:avLst/>
          </a:prstGeom>
        </p:spPr>
        <p:txBody>
          <a:bodyPr vert="horz"/>
          <a:lstStyle>
            <a:lvl1pPr marL="0" indent="0">
              <a:buNone/>
              <a:defRPr sz="2800" b="1">
                <a:solidFill>
                  <a:srgbClr val="FFFFFF"/>
                </a:solidFill>
              </a:defRPr>
            </a:lvl1pPr>
            <a:lvl2pPr>
              <a:defRPr sz="2000" b="0"/>
            </a:lvl2pPr>
            <a:lvl3pPr>
              <a:defRPr sz="2000" b="0"/>
            </a:lvl3pPr>
            <a:lvl4pPr>
              <a:defRPr sz="2000" b="0"/>
            </a:lvl4pPr>
            <a:lvl5pPr>
              <a:defRPr sz="2000" b="0"/>
            </a:lvl5pPr>
          </a:lstStyle>
          <a:p>
            <a:pPr lvl="0"/>
            <a:r>
              <a:rPr lang="en-GB" noProof="0" smtClean="0"/>
              <a:t>Sub title underneath</a:t>
            </a:r>
            <a:endParaRPr lang="en-GB" noProof="0"/>
          </a:p>
        </p:txBody>
      </p:sp>
      <p:sp>
        <p:nvSpPr>
          <p:cNvPr id="13" name="Text Placeholder 15"/>
          <p:cNvSpPr>
            <a:spLocks noGrp="1"/>
          </p:cNvSpPr>
          <p:nvPr>
            <p:ph type="body" sz="quarter" idx="14" hasCustomPrompt="1"/>
          </p:nvPr>
        </p:nvSpPr>
        <p:spPr>
          <a:xfrm>
            <a:off x="2397284" y="5105093"/>
            <a:ext cx="2354262" cy="541338"/>
          </a:xfrm>
          <a:prstGeom prst="rect">
            <a:avLst/>
          </a:prstGeom>
        </p:spPr>
        <p:txBody>
          <a:bodyPr vert="horz"/>
          <a:lstStyle>
            <a:lvl1pPr marL="0" indent="0">
              <a:buNone/>
              <a:defRPr sz="2200" b="0" baseline="0">
                <a:solidFill>
                  <a:srgbClr val="FFFFFF"/>
                </a:solidFill>
              </a:defRPr>
            </a:lvl1pPr>
          </a:lstStyle>
          <a:p>
            <a:pPr lvl="0"/>
            <a:r>
              <a:rPr lang="en-GB" noProof="0" smtClean="0"/>
              <a:t>14 May 2010</a:t>
            </a:r>
            <a:endParaRPr lang="en-GB" noProof="0"/>
          </a:p>
        </p:txBody>
      </p:sp>
    </p:spTree>
    <p:extLst>
      <p:ext uri="{BB962C8B-B14F-4D97-AF65-F5344CB8AC3E}">
        <p14:creationId xmlns:p14="http://schemas.microsoft.com/office/powerpoint/2010/main" val="12143812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ection Header 6">
    <p:spTree>
      <p:nvGrpSpPr>
        <p:cNvPr id="1" name=""/>
        <p:cNvGrpSpPr/>
        <p:nvPr/>
      </p:nvGrpSpPr>
      <p:grpSpPr>
        <a:xfrm>
          <a:off x="0" y="0"/>
          <a:ext cx="0" cy="0"/>
          <a:chOff x="0" y="0"/>
          <a:chExt cx="0" cy="0"/>
        </a:xfrm>
      </p:grpSpPr>
      <p:pic>
        <p:nvPicPr>
          <p:cNvPr id="2" name="Picture 11" descr="Cocoa Lady Yellow.JP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175" y="4763"/>
            <a:ext cx="9899650"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5"/>
          <p:cNvSpPr>
            <a:spLocks noChangeArrowheads="1"/>
          </p:cNvSpPr>
          <p:nvPr/>
        </p:nvSpPr>
        <p:spPr bwMode="auto">
          <a:xfrm>
            <a:off x="9739313" y="1827213"/>
            <a:ext cx="166687" cy="359092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3969" tIns="41985" rIns="83969" bIns="41985" anchor="ctr"/>
          <a:lstStyle/>
          <a:p>
            <a:endParaRPr lang="en-GB" noProof="0"/>
          </a:p>
        </p:txBody>
      </p:sp>
      <p:sp>
        <p:nvSpPr>
          <p:cNvPr id="8" name="Rectangle 16"/>
          <p:cNvSpPr>
            <a:spLocks noChangeArrowheads="1"/>
          </p:cNvSpPr>
          <p:nvPr/>
        </p:nvSpPr>
        <p:spPr bwMode="auto">
          <a:xfrm>
            <a:off x="0" y="1827213"/>
            <a:ext cx="2166938" cy="359092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3969" tIns="41985" rIns="83969" bIns="41985" anchor="ctr"/>
          <a:lstStyle/>
          <a:p>
            <a:endParaRPr lang="en-GB" noProof="0"/>
          </a:p>
        </p:txBody>
      </p:sp>
      <p:sp>
        <p:nvSpPr>
          <p:cNvPr id="9" name="Text Box 17"/>
          <p:cNvSpPr txBox="1">
            <a:spLocks noChangeArrowheads="1"/>
          </p:cNvSpPr>
          <p:nvPr/>
        </p:nvSpPr>
        <p:spPr bwMode="auto">
          <a:xfrm>
            <a:off x="331788" y="6592888"/>
            <a:ext cx="868362"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042988" eaLnBrk="0" hangingPunct="0">
              <a:defRPr sz="2100">
                <a:solidFill>
                  <a:schemeClr val="tx1"/>
                </a:solidFill>
                <a:latin typeface="Arial" charset="0"/>
                <a:ea typeface="ＭＳ Ｐゴシック" charset="0"/>
                <a:cs typeface="Arial" charset="0"/>
              </a:defRPr>
            </a:lvl1pPr>
            <a:lvl2pPr marL="742950" indent="-285750" defTabSz="1042988" eaLnBrk="0" hangingPunct="0">
              <a:defRPr sz="2100">
                <a:solidFill>
                  <a:schemeClr val="tx1"/>
                </a:solidFill>
                <a:latin typeface="Arial" charset="0"/>
                <a:ea typeface="Arial" charset="0"/>
                <a:cs typeface="Arial" charset="0"/>
              </a:defRPr>
            </a:lvl2pPr>
            <a:lvl3pPr marL="1143000" indent="-228600" defTabSz="1042988" eaLnBrk="0" hangingPunct="0">
              <a:defRPr sz="2100">
                <a:solidFill>
                  <a:schemeClr val="tx1"/>
                </a:solidFill>
                <a:latin typeface="Arial" charset="0"/>
                <a:ea typeface="Arial" charset="0"/>
                <a:cs typeface="Arial" charset="0"/>
              </a:defRPr>
            </a:lvl3pPr>
            <a:lvl4pPr marL="1600200" indent="-228600" defTabSz="1042988" eaLnBrk="0" hangingPunct="0">
              <a:defRPr sz="2100">
                <a:solidFill>
                  <a:schemeClr val="tx1"/>
                </a:solidFill>
                <a:latin typeface="Arial" charset="0"/>
                <a:ea typeface="Arial" charset="0"/>
                <a:cs typeface="Arial" charset="0"/>
              </a:defRPr>
            </a:lvl4pPr>
            <a:lvl5pPr marL="2057400" indent="-228600" defTabSz="1042988" eaLnBrk="0" hangingPunct="0">
              <a:defRPr sz="2100">
                <a:solidFill>
                  <a:schemeClr val="tx1"/>
                </a:solidFill>
                <a:latin typeface="Arial" charset="0"/>
                <a:ea typeface="Arial" charset="0"/>
                <a:cs typeface="Arial" charset="0"/>
              </a:defRPr>
            </a:lvl5pPr>
            <a:lvl6pPr marL="2514600" indent="-228600" defTabSz="1042988" eaLnBrk="0" fontAlgn="base" hangingPunct="0">
              <a:spcBef>
                <a:spcPct val="0"/>
              </a:spcBef>
              <a:spcAft>
                <a:spcPct val="0"/>
              </a:spcAft>
              <a:defRPr sz="2100">
                <a:solidFill>
                  <a:schemeClr val="tx1"/>
                </a:solidFill>
                <a:latin typeface="Arial" charset="0"/>
                <a:ea typeface="Arial" charset="0"/>
                <a:cs typeface="Arial" charset="0"/>
              </a:defRPr>
            </a:lvl6pPr>
            <a:lvl7pPr marL="2971800" indent="-228600" defTabSz="1042988" eaLnBrk="0" fontAlgn="base" hangingPunct="0">
              <a:spcBef>
                <a:spcPct val="0"/>
              </a:spcBef>
              <a:spcAft>
                <a:spcPct val="0"/>
              </a:spcAft>
              <a:defRPr sz="2100">
                <a:solidFill>
                  <a:schemeClr val="tx1"/>
                </a:solidFill>
                <a:latin typeface="Arial" charset="0"/>
                <a:ea typeface="Arial" charset="0"/>
                <a:cs typeface="Arial" charset="0"/>
              </a:defRPr>
            </a:lvl7pPr>
            <a:lvl8pPr marL="3429000" indent="-228600" defTabSz="1042988" eaLnBrk="0" fontAlgn="base" hangingPunct="0">
              <a:spcBef>
                <a:spcPct val="0"/>
              </a:spcBef>
              <a:spcAft>
                <a:spcPct val="0"/>
              </a:spcAft>
              <a:defRPr sz="2100">
                <a:solidFill>
                  <a:schemeClr val="tx1"/>
                </a:solidFill>
                <a:latin typeface="Arial" charset="0"/>
                <a:ea typeface="Arial" charset="0"/>
                <a:cs typeface="Arial" charset="0"/>
              </a:defRPr>
            </a:lvl8pPr>
            <a:lvl9pPr marL="3886200" indent="-228600" defTabSz="1042988" eaLnBrk="0" fontAlgn="base" hangingPunct="0">
              <a:spcBef>
                <a:spcPct val="0"/>
              </a:spcBef>
              <a:spcAft>
                <a:spcPct val="0"/>
              </a:spcAft>
              <a:defRPr sz="2100">
                <a:solidFill>
                  <a:schemeClr val="tx1"/>
                </a:solidFill>
                <a:latin typeface="Arial" charset="0"/>
                <a:ea typeface="Arial" charset="0"/>
                <a:cs typeface="Arial" charset="0"/>
              </a:defRPr>
            </a:lvl9pPr>
          </a:lstStyle>
          <a:p>
            <a:pPr eaLnBrk="1" hangingPunct="1">
              <a:spcBef>
                <a:spcPct val="50000"/>
              </a:spcBef>
              <a:defRPr/>
            </a:pPr>
            <a:r>
              <a:rPr lang="en-GB" sz="600" noProof="0" smtClean="0">
                <a:solidFill>
                  <a:schemeClr val="bg1"/>
                </a:solidFill>
              </a:rPr>
              <a:t>© Fairtrade 2011</a:t>
            </a:r>
          </a:p>
        </p:txBody>
      </p:sp>
      <p:pic>
        <p:nvPicPr>
          <p:cNvPr id="10" name="Picture 14" descr="FFBM_INT_VERT_RGB_POSnew.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821738" y="5710238"/>
            <a:ext cx="752475"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7"/>
          <p:cNvSpPr>
            <a:spLocks noGrp="1"/>
          </p:cNvSpPr>
          <p:nvPr>
            <p:ph type="body" sz="quarter" idx="11" hasCustomPrompt="1"/>
          </p:nvPr>
        </p:nvSpPr>
        <p:spPr>
          <a:xfrm>
            <a:off x="2374900" y="1778000"/>
            <a:ext cx="5511800" cy="2324100"/>
          </a:xfrm>
          <a:prstGeom prst="rect">
            <a:avLst/>
          </a:prstGeom>
        </p:spPr>
        <p:txBody>
          <a:bodyPr vert="horz"/>
          <a:lstStyle>
            <a:lvl1pPr marL="0" indent="0">
              <a:lnSpc>
                <a:spcPts val="5510"/>
              </a:lnSpc>
              <a:spcAft>
                <a:spcPts val="0"/>
              </a:spcAft>
              <a:buNone/>
              <a:defRPr sz="5500" baseline="0">
                <a:solidFill>
                  <a:srgbClr val="FFFFFF"/>
                </a:solidFill>
              </a:defRPr>
            </a:lvl1pPr>
          </a:lstStyle>
          <a:p>
            <a:pPr eaLnBrk="1" hangingPunct="1">
              <a:defRPr/>
            </a:pPr>
            <a:r>
              <a:rPr lang="en-GB" noProof="0" smtClean="0">
                <a:latin typeface="Arial" charset="0"/>
                <a:cs typeface="Arial" charset="0"/>
              </a:rPr>
              <a:t>Section Title Light Colour image</a:t>
            </a:r>
            <a:endParaRPr lang="en-GB" noProof="0">
              <a:latin typeface="Arial" charset="0"/>
              <a:cs typeface="Arial" charset="0"/>
            </a:endParaRPr>
          </a:p>
        </p:txBody>
      </p:sp>
      <p:sp>
        <p:nvSpPr>
          <p:cNvPr id="12" name="Text Placeholder 12"/>
          <p:cNvSpPr>
            <a:spLocks noGrp="1"/>
          </p:cNvSpPr>
          <p:nvPr>
            <p:ph type="body" sz="quarter" idx="13" hasCustomPrompt="1"/>
          </p:nvPr>
        </p:nvSpPr>
        <p:spPr>
          <a:xfrm>
            <a:off x="2386012" y="4172210"/>
            <a:ext cx="5520353" cy="593725"/>
          </a:xfrm>
          <a:prstGeom prst="rect">
            <a:avLst/>
          </a:prstGeom>
        </p:spPr>
        <p:txBody>
          <a:bodyPr vert="horz"/>
          <a:lstStyle>
            <a:lvl1pPr marL="0" indent="0">
              <a:buNone/>
              <a:defRPr sz="2800" b="1">
                <a:solidFill>
                  <a:srgbClr val="FFFFFF"/>
                </a:solidFill>
              </a:defRPr>
            </a:lvl1pPr>
            <a:lvl2pPr>
              <a:defRPr sz="2000" b="0"/>
            </a:lvl2pPr>
            <a:lvl3pPr>
              <a:defRPr sz="2000" b="0"/>
            </a:lvl3pPr>
            <a:lvl4pPr>
              <a:defRPr sz="2000" b="0"/>
            </a:lvl4pPr>
            <a:lvl5pPr>
              <a:defRPr sz="2000" b="0"/>
            </a:lvl5pPr>
          </a:lstStyle>
          <a:p>
            <a:pPr lvl="0"/>
            <a:r>
              <a:rPr lang="en-GB" noProof="0" smtClean="0"/>
              <a:t>Sub title underneath</a:t>
            </a:r>
            <a:endParaRPr lang="en-GB" noProof="0"/>
          </a:p>
        </p:txBody>
      </p:sp>
      <p:sp>
        <p:nvSpPr>
          <p:cNvPr id="13" name="Text Placeholder 15"/>
          <p:cNvSpPr>
            <a:spLocks noGrp="1"/>
          </p:cNvSpPr>
          <p:nvPr>
            <p:ph type="body" sz="quarter" idx="14" hasCustomPrompt="1"/>
          </p:nvPr>
        </p:nvSpPr>
        <p:spPr>
          <a:xfrm>
            <a:off x="2397284" y="5105093"/>
            <a:ext cx="2354262" cy="541338"/>
          </a:xfrm>
          <a:prstGeom prst="rect">
            <a:avLst/>
          </a:prstGeom>
        </p:spPr>
        <p:txBody>
          <a:bodyPr vert="horz"/>
          <a:lstStyle>
            <a:lvl1pPr marL="0" indent="0">
              <a:buNone/>
              <a:defRPr sz="2200" b="0" baseline="0">
                <a:solidFill>
                  <a:srgbClr val="FFFFFF"/>
                </a:solidFill>
              </a:defRPr>
            </a:lvl1pPr>
          </a:lstStyle>
          <a:p>
            <a:pPr lvl="0"/>
            <a:r>
              <a:rPr lang="en-GB" noProof="0" smtClean="0"/>
              <a:t>14 May 2010</a:t>
            </a:r>
            <a:endParaRPr lang="en-GB" noProof="0"/>
          </a:p>
        </p:txBody>
      </p:sp>
    </p:spTree>
    <p:extLst>
      <p:ext uri="{BB962C8B-B14F-4D97-AF65-F5344CB8AC3E}">
        <p14:creationId xmlns:p14="http://schemas.microsoft.com/office/powerpoint/2010/main" val="34741685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Header 7">
    <p:spTree>
      <p:nvGrpSpPr>
        <p:cNvPr id="1" name=""/>
        <p:cNvGrpSpPr/>
        <p:nvPr/>
      </p:nvGrpSpPr>
      <p:grpSpPr>
        <a:xfrm>
          <a:off x="0" y="0"/>
          <a:ext cx="0" cy="0"/>
          <a:chOff x="0" y="0"/>
          <a:chExt cx="0" cy="0"/>
        </a:xfrm>
      </p:grpSpPr>
      <p:pic>
        <p:nvPicPr>
          <p:cNvPr id="2" name="Picture 13" descr="Kinois Lady Red.JP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90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5"/>
          <p:cNvSpPr>
            <a:spLocks noChangeArrowheads="1"/>
          </p:cNvSpPr>
          <p:nvPr/>
        </p:nvSpPr>
        <p:spPr bwMode="auto">
          <a:xfrm>
            <a:off x="9739313" y="1827213"/>
            <a:ext cx="166687" cy="359092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3969" tIns="41985" rIns="83969" bIns="41985" anchor="ctr"/>
          <a:lstStyle/>
          <a:p>
            <a:endParaRPr lang="en-GB" noProof="0"/>
          </a:p>
        </p:txBody>
      </p:sp>
      <p:sp>
        <p:nvSpPr>
          <p:cNvPr id="8" name="Rectangle 16"/>
          <p:cNvSpPr>
            <a:spLocks noChangeArrowheads="1"/>
          </p:cNvSpPr>
          <p:nvPr/>
        </p:nvSpPr>
        <p:spPr bwMode="auto">
          <a:xfrm>
            <a:off x="0" y="1827213"/>
            <a:ext cx="2166938" cy="359092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3969" tIns="41985" rIns="83969" bIns="41985" anchor="ctr"/>
          <a:lstStyle/>
          <a:p>
            <a:endParaRPr lang="en-GB" noProof="0"/>
          </a:p>
        </p:txBody>
      </p:sp>
      <p:sp>
        <p:nvSpPr>
          <p:cNvPr id="9" name="Text Box 17"/>
          <p:cNvSpPr txBox="1">
            <a:spLocks noChangeArrowheads="1"/>
          </p:cNvSpPr>
          <p:nvPr/>
        </p:nvSpPr>
        <p:spPr bwMode="auto">
          <a:xfrm>
            <a:off x="331788" y="6592888"/>
            <a:ext cx="868362"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042988" eaLnBrk="0" hangingPunct="0">
              <a:defRPr sz="2100">
                <a:solidFill>
                  <a:schemeClr val="tx1"/>
                </a:solidFill>
                <a:latin typeface="Arial" charset="0"/>
                <a:ea typeface="ＭＳ Ｐゴシック" charset="0"/>
                <a:cs typeface="Arial" charset="0"/>
              </a:defRPr>
            </a:lvl1pPr>
            <a:lvl2pPr marL="742950" indent="-285750" defTabSz="1042988" eaLnBrk="0" hangingPunct="0">
              <a:defRPr sz="2100">
                <a:solidFill>
                  <a:schemeClr val="tx1"/>
                </a:solidFill>
                <a:latin typeface="Arial" charset="0"/>
                <a:ea typeface="Arial" charset="0"/>
                <a:cs typeface="Arial" charset="0"/>
              </a:defRPr>
            </a:lvl2pPr>
            <a:lvl3pPr marL="1143000" indent="-228600" defTabSz="1042988" eaLnBrk="0" hangingPunct="0">
              <a:defRPr sz="2100">
                <a:solidFill>
                  <a:schemeClr val="tx1"/>
                </a:solidFill>
                <a:latin typeface="Arial" charset="0"/>
                <a:ea typeface="Arial" charset="0"/>
                <a:cs typeface="Arial" charset="0"/>
              </a:defRPr>
            </a:lvl3pPr>
            <a:lvl4pPr marL="1600200" indent="-228600" defTabSz="1042988" eaLnBrk="0" hangingPunct="0">
              <a:defRPr sz="2100">
                <a:solidFill>
                  <a:schemeClr val="tx1"/>
                </a:solidFill>
                <a:latin typeface="Arial" charset="0"/>
                <a:ea typeface="Arial" charset="0"/>
                <a:cs typeface="Arial" charset="0"/>
              </a:defRPr>
            </a:lvl4pPr>
            <a:lvl5pPr marL="2057400" indent="-228600" defTabSz="1042988" eaLnBrk="0" hangingPunct="0">
              <a:defRPr sz="2100">
                <a:solidFill>
                  <a:schemeClr val="tx1"/>
                </a:solidFill>
                <a:latin typeface="Arial" charset="0"/>
                <a:ea typeface="Arial" charset="0"/>
                <a:cs typeface="Arial" charset="0"/>
              </a:defRPr>
            </a:lvl5pPr>
            <a:lvl6pPr marL="2514600" indent="-228600" defTabSz="1042988" eaLnBrk="0" fontAlgn="base" hangingPunct="0">
              <a:spcBef>
                <a:spcPct val="0"/>
              </a:spcBef>
              <a:spcAft>
                <a:spcPct val="0"/>
              </a:spcAft>
              <a:defRPr sz="2100">
                <a:solidFill>
                  <a:schemeClr val="tx1"/>
                </a:solidFill>
                <a:latin typeface="Arial" charset="0"/>
                <a:ea typeface="Arial" charset="0"/>
                <a:cs typeface="Arial" charset="0"/>
              </a:defRPr>
            </a:lvl6pPr>
            <a:lvl7pPr marL="2971800" indent="-228600" defTabSz="1042988" eaLnBrk="0" fontAlgn="base" hangingPunct="0">
              <a:spcBef>
                <a:spcPct val="0"/>
              </a:spcBef>
              <a:spcAft>
                <a:spcPct val="0"/>
              </a:spcAft>
              <a:defRPr sz="2100">
                <a:solidFill>
                  <a:schemeClr val="tx1"/>
                </a:solidFill>
                <a:latin typeface="Arial" charset="0"/>
                <a:ea typeface="Arial" charset="0"/>
                <a:cs typeface="Arial" charset="0"/>
              </a:defRPr>
            </a:lvl7pPr>
            <a:lvl8pPr marL="3429000" indent="-228600" defTabSz="1042988" eaLnBrk="0" fontAlgn="base" hangingPunct="0">
              <a:spcBef>
                <a:spcPct val="0"/>
              </a:spcBef>
              <a:spcAft>
                <a:spcPct val="0"/>
              </a:spcAft>
              <a:defRPr sz="2100">
                <a:solidFill>
                  <a:schemeClr val="tx1"/>
                </a:solidFill>
                <a:latin typeface="Arial" charset="0"/>
                <a:ea typeface="Arial" charset="0"/>
                <a:cs typeface="Arial" charset="0"/>
              </a:defRPr>
            </a:lvl8pPr>
            <a:lvl9pPr marL="3886200" indent="-228600" defTabSz="1042988" eaLnBrk="0" fontAlgn="base" hangingPunct="0">
              <a:spcBef>
                <a:spcPct val="0"/>
              </a:spcBef>
              <a:spcAft>
                <a:spcPct val="0"/>
              </a:spcAft>
              <a:defRPr sz="2100">
                <a:solidFill>
                  <a:schemeClr val="tx1"/>
                </a:solidFill>
                <a:latin typeface="Arial" charset="0"/>
                <a:ea typeface="Arial" charset="0"/>
                <a:cs typeface="Arial" charset="0"/>
              </a:defRPr>
            </a:lvl9pPr>
          </a:lstStyle>
          <a:p>
            <a:pPr eaLnBrk="1" hangingPunct="1">
              <a:spcBef>
                <a:spcPct val="50000"/>
              </a:spcBef>
              <a:defRPr/>
            </a:pPr>
            <a:r>
              <a:rPr lang="en-GB" sz="600" noProof="0" smtClean="0">
                <a:solidFill>
                  <a:schemeClr val="bg1"/>
                </a:solidFill>
              </a:rPr>
              <a:t>© Fairtrade 2011</a:t>
            </a:r>
          </a:p>
        </p:txBody>
      </p:sp>
      <p:pic>
        <p:nvPicPr>
          <p:cNvPr id="10" name="Picture 14" descr="FFBM_INT_VERT_RGB_POSnew.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821738" y="5710238"/>
            <a:ext cx="752475"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7"/>
          <p:cNvSpPr>
            <a:spLocks noGrp="1"/>
          </p:cNvSpPr>
          <p:nvPr>
            <p:ph type="body" sz="quarter" idx="11" hasCustomPrompt="1"/>
          </p:nvPr>
        </p:nvSpPr>
        <p:spPr>
          <a:xfrm>
            <a:off x="2374900" y="1778000"/>
            <a:ext cx="5511800" cy="2324100"/>
          </a:xfrm>
          <a:prstGeom prst="rect">
            <a:avLst/>
          </a:prstGeom>
        </p:spPr>
        <p:txBody>
          <a:bodyPr vert="horz"/>
          <a:lstStyle>
            <a:lvl1pPr marL="0" indent="0">
              <a:lnSpc>
                <a:spcPts val="5510"/>
              </a:lnSpc>
              <a:spcAft>
                <a:spcPts val="0"/>
              </a:spcAft>
              <a:buNone/>
              <a:defRPr sz="5500" baseline="0">
                <a:solidFill>
                  <a:srgbClr val="FFFFFF"/>
                </a:solidFill>
              </a:defRPr>
            </a:lvl1pPr>
          </a:lstStyle>
          <a:p>
            <a:pPr eaLnBrk="1" hangingPunct="1">
              <a:defRPr/>
            </a:pPr>
            <a:r>
              <a:rPr lang="en-GB" noProof="0" smtClean="0">
                <a:latin typeface="Arial" charset="0"/>
                <a:cs typeface="Arial" charset="0"/>
              </a:rPr>
              <a:t>Section Title Light Colour image</a:t>
            </a:r>
            <a:endParaRPr lang="en-GB" noProof="0">
              <a:latin typeface="Arial" charset="0"/>
              <a:cs typeface="Arial" charset="0"/>
            </a:endParaRPr>
          </a:p>
        </p:txBody>
      </p:sp>
      <p:sp>
        <p:nvSpPr>
          <p:cNvPr id="12" name="Text Placeholder 12"/>
          <p:cNvSpPr>
            <a:spLocks noGrp="1"/>
          </p:cNvSpPr>
          <p:nvPr>
            <p:ph type="body" sz="quarter" idx="13" hasCustomPrompt="1"/>
          </p:nvPr>
        </p:nvSpPr>
        <p:spPr>
          <a:xfrm>
            <a:off x="2386012" y="4172210"/>
            <a:ext cx="5520353" cy="593725"/>
          </a:xfrm>
          <a:prstGeom prst="rect">
            <a:avLst/>
          </a:prstGeom>
        </p:spPr>
        <p:txBody>
          <a:bodyPr vert="horz"/>
          <a:lstStyle>
            <a:lvl1pPr marL="0" indent="0">
              <a:buNone/>
              <a:defRPr sz="2800" b="1">
                <a:solidFill>
                  <a:srgbClr val="FFFFFF"/>
                </a:solidFill>
              </a:defRPr>
            </a:lvl1pPr>
            <a:lvl2pPr>
              <a:defRPr sz="2000" b="0"/>
            </a:lvl2pPr>
            <a:lvl3pPr>
              <a:defRPr sz="2000" b="0"/>
            </a:lvl3pPr>
            <a:lvl4pPr>
              <a:defRPr sz="2000" b="0"/>
            </a:lvl4pPr>
            <a:lvl5pPr>
              <a:defRPr sz="2000" b="0"/>
            </a:lvl5pPr>
          </a:lstStyle>
          <a:p>
            <a:pPr lvl="0"/>
            <a:r>
              <a:rPr lang="en-GB" noProof="0" smtClean="0"/>
              <a:t>Sub title underneath</a:t>
            </a:r>
            <a:endParaRPr lang="en-GB" noProof="0"/>
          </a:p>
        </p:txBody>
      </p:sp>
      <p:sp>
        <p:nvSpPr>
          <p:cNvPr id="13" name="Text Placeholder 15"/>
          <p:cNvSpPr>
            <a:spLocks noGrp="1"/>
          </p:cNvSpPr>
          <p:nvPr>
            <p:ph type="body" sz="quarter" idx="14" hasCustomPrompt="1"/>
          </p:nvPr>
        </p:nvSpPr>
        <p:spPr>
          <a:xfrm>
            <a:off x="2397284" y="5105093"/>
            <a:ext cx="2354262" cy="541338"/>
          </a:xfrm>
          <a:prstGeom prst="rect">
            <a:avLst/>
          </a:prstGeom>
        </p:spPr>
        <p:txBody>
          <a:bodyPr vert="horz"/>
          <a:lstStyle>
            <a:lvl1pPr marL="0" indent="0">
              <a:buNone/>
              <a:defRPr sz="2200" b="0" baseline="0">
                <a:solidFill>
                  <a:srgbClr val="FFFFFF"/>
                </a:solidFill>
              </a:defRPr>
            </a:lvl1pPr>
          </a:lstStyle>
          <a:p>
            <a:pPr lvl="0"/>
            <a:r>
              <a:rPr lang="en-GB" noProof="0" smtClean="0"/>
              <a:t>14 May 2010</a:t>
            </a:r>
            <a:endParaRPr lang="en-GB" noProof="0"/>
          </a:p>
        </p:txBody>
      </p:sp>
    </p:spTree>
    <p:extLst>
      <p:ext uri="{BB962C8B-B14F-4D97-AF65-F5344CB8AC3E}">
        <p14:creationId xmlns:p14="http://schemas.microsoft.com/office/powerpoint/2010/main" val="30584306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Header 8">
    <p:spTree>
      <p:nvGrpSpPr>
        <p:cNvPr id="1" name=""/>
        <p:cNvGrpSpPr/>
        <p:nvPr/>
      </p:nvGrpSpPr>
      <p:grpSpPr>
        <a:xfrm>
          <a:off x="0" y="0"/>
          <a:ext cx="0" cy="0"/>
          <a:chOff x="0" y="0"/>
          <a:chExt cx="0" cy="0"/>
        </a:xfrm>
      </p:grpSpPr>
      <p:pic>
        <p:nvPicPr>
          <p:cNvPr id="2" name="Picture 11" descr="Coffee ladies.JP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175" y="4763"/>
            <a:ext cx="9899650"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5"/>
          <p:cNvSpPr>
            <a:spLocks noChangeArrowheads="1"/>
          </p:cNvSpPr>
          <p:nvPr/>
        </p:nvSpPr>
        <p:spPr bwMode="auto">
          <a:xfrm>
            <a:off x="9739313" y="1827213"/>
            <a:ext cx="166687" cy="359092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3969" tIns="41985" rIns="83969" bIns="41985" anchor="ctr"/>
          <a:lstStyle/>
          <a:p>
            <a:endParaRPr lang="en-GB" noProof="0"/>
          </a:p>
        </p:txBody>
      </p:sp>
      <p:sp>
        <p:nvSpPr>
          <p:cNvPr id="8" name="Rectangle 16"/>
          <p:cNvSpPr>
            <a:spLocks noChangeArrowheads="1"/>
          </p:cNvSpPr>
          <p:nvPr/>
        </p:nvSpPr>
        <p:spPr bwMode="auto">
          <a:xfrm>
            <a:off x="0" y="1827213"/>
            <a:ext cx="2166938" cy="359092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3969" tIns="41985" rIns="83969" bIns="41985" anchor="ctr"/>
          <a:lstStyle/>
          <a:p>
            <a:endParaRPr lang="en-GB" noProof="0"/>
          </a:p>
        </p:txBody>
      </p:sp>
      <p:sp>
        <p:nvSpPr>
          <p:cNvPr id="9" name="Text Box 17"/>
          <p:cNvSpPr txBox="1">
            <a:spLocks noChangeArrowheads="1"/>
          </p:cNvSpPr>
          <p:nvPr/>
        </p:nvSpPr>
        <p:spPr bwMode="auto">
          <a:xfrm>
            <a:off x="331788" y="6592888"/>
            <a:ext cx="868362"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042988" eaLnBrk="0" hangingPunct="0">
              <a:defRPr sz="2100">
                <a:solidFill>
                  <a:schemeClr val="tx1"/>
                </a:solidFill>
                <a:latin typeface="Arial" charset="0"/>
                <a:ea typeface="ＭＳ Ｐゴシック" charset="0"/>
                <a:cs typeface="Arial" charset="0"/>
              </a:defRPr>
            </a:lvl1pPr>
            <a:lvl2pPr marL="742950" indent="-285750" defTabSz="1042988" eaLnBrk="0" hangingPunct="0">
              <a:defRPr sz="2100">
                <a:solidFill>
                  <a:schemeClr val="tx1"/>
                </a:solidFill>
                <a:latin typeface="Arial" charset="0"/>
                <a:ea typeface="Arial" charset="0"/>
                <a:cs typeface="Arial" charset="0"/>
              </a:defRPr>
            </a:lvl2pPr>
            <a:lvl3pPr marL="1143000" indent="-228600" defTabSz="1042988" eaLnBrk="0" hangingPunct="0">
              <a:defRPr sz="2100">
                <a:solidFill>
                  <a:schemeClr val="tx1"/>
                </a:solidFill>
                <a:latin typeface="Arial" charset="0"/>
                <a:ea typeface="Arial" charset="0"/>
                <a:cs typeface="Arial" charset="0"/>
              </a:defRPr>
            </a:lvl3pPr>
            <a:lvl4pPr marL="1600200" indent="-228600" defTabSz="1042988" eaLnBrk="0" hangingPunct="0">
              <a:defRPr sz="2100">
                <a:solidFill>
                  <a:schemeClr val="tx1"/>
                </a:solidFill>
                <a:latin typeface="Arial" charset="0"/>
                <a:ea typeface="Arial" charset="0"/>
                <a:cs typeface="Arial" charset="0"/>
              </a:defRPr>
            </a:lvl4pPr>
            <a:lvl5pPr marL="2057400" indent="-228600" defTabSz="1042988" eaLnBrk="0" hangingPunct="0">
              <a:defRPr sz="2100">
                <a:solidFill>
                  <a:schemeClr val="tx1"/>
                </a:solidFill>
                <a:latin typeface="Arial" charset="0"/>
                <a:ea typeface="Arial" charset="0"/>
                <a:cs typeface="Arial" charset="0"/>
              </a:defRPr>
            </a:lvl5pPr>
            <a:lvl6pPr marL="2514600" indent="-228600" defTabSz="1042988" eaLnBrk="0" fontAlgn="base" hangingPunct="0">
              <a:spcBef>
                <a:spcPct val="0"/>
              </a:spcBef>
              <a:spcAft>
                <a:spcPct val="0"/>
              </a:spcAft>
              <a:defRPr sz="2100">
                <a:solidFill>
                  <a:schemeClr val="tx1"/>
                </a:solidFill>
                <a:latin typeface="Arial" charset="0"/>
                <a:ea typeface="Arial" charset="0"/>
                <a:cs typeface="Arial" charset="0"/>
              </a:defRPr>
            </a:lvl6pPr>
            <a:lvl7pPr marL="2971800" indent="-228600" defTabSz="1042988" eaLnBrk="0" fontAlgn="base" hangingPunct="0">
              <a:spcBef>
                <a:spcPct val="0"/>
              </a:spcBef>
              <a:spcAft>
                <a:spcPct val="0"/>
              </a:spcAft>
              <a:defRPr sz="2100">
                <a:solidFill>
                  <a:schemeClr val="tx1"/>
                </a:solidFill>
                <a:latin typeface="Arial" charset="0"/>
                <a:ea typeface="Arial" charset="0"/>
                <a:cs typeface="Arial" charset="0"/>
              </a:defRPr>
            </a:lvl7pPr>
            <a:lvl8pPr marL="3429000" indent="-228600" defTabSz="1042988" eaLnBrk="0" fontAlgn="base" hangingPunct="0">
              <a:spcBef>
                <a:spcPct val="0"/>
              </a:spcBef>
              <a:spcAft>
                <a:spcPct val="0"/>
              </a:spcAft>
              <a:defRPr sz="2100">
                <a:solidFill>
                  <a:schemeClr val="tx1"/>
                </a:solidFill>
                <a:latin typeface="Arial" charset="0"/>
                <a:ea typeface="Arial" charset="0"/>
                <a:cs typeface="Arial" charset="0"/>
              </a:defRPr>
            </a:lvl8pPr>
            <a:lvl9pPr marL="3886200" indent="-228600" defTabSz="1042988" eaLnBrk="0" fontAlgn="base" hangingPunct="0">
              <a:spcBef>
                <a:spcPct val="0"/>
              </a:spcBef>
              <a:spcAft>
                <a:spcPct val="0"/>
              </a:spcAft>
              <a:defRPr sz="2100">
                <a:solidFill>
                  <a:schemeClr val="tx1"/>
                </a:solidFill>
                <a:latin typeface="Arial" charset="0"/>
                <a:ea typeface="Arial" charset="0"/>
                <a:cs typeface="Arial" charset="0"/>
              </a:defRPr>
            </a:lvl9pPr>
          </a:lstStyle>
          <a:p>
            <a:pPr eaLnBrk="1" hangingPunct="1">
              <a:spcBef>
                <a:spcPct val="50000"/>
              </a:spcBef>
              <a:defRPr/>
            </a:pPr>
            <a:r>
              <a:rPr lang="en-GB" sz="600" noProof="0" smtClean="0">
                <a:solidFill>
                  <a:schemeClr val="bg1"/>
                </a:solidFill>
              </a:rPr>
              <a:t>© Fairtrade 2011</a:t>
            </a:r>
          </a:p>
        </p:txBody>
      </p:sp>
      <p:pic>
        <p:nvPicPr>
          <p:cNvPr id="10" name="Picture 14" descr="FFBM_INT_VERT_RGB_POSnew.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821738" y="5710238"/>
            <a:ext cx="752475"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7"/>
          <p:cNvSpPr>
            <a:spLocks noGrp="1"/>
          </p:cNvSpPr>
          <p:nvPr>
            <p:ph type="body" sz="quarter" idx="11" hasCustomPrompt="1"/>
          </p:nvPr>
        </p:nvSpPr>
        <p:spPr>
          <a:xfrm>
            <a:off x="2374900" y="1778000"/>
            <a:ext cx="5511800" cy="2324100"/>
          </a:xfrm>
          <a:prstGeom prst="rect">
            <a:avLst/>
          </a:prstGeom>
        </p:spPr>
        <p:txBody>
          <a:bodyPr vert="horz"/>
          <a:lstStyle>
            <a:lvl1pPr marL="0" indent="0">
              <a:lnSpc>
                <a:spcPts val="5510"/>
              </a:lnSpc>
              <a:spcAft>
                <a:spcPts val="0"/>
              </a:spcAft>
              <a:buNone/>
              <a:defRPr sz="5500" baseline="0">
                <a:solidFill>
                  <a:srgbClr val="FFFFFF"/>
                </a:solidFill>
              </a:defRPr>
            </a:lvl1pPr>
          </a:lstStyle>
          <a:p>
            <a:pPr eaLnBrk="1" hangingPunct="1">
              <a:defRPr/>
            </a:pPr>
            <a:r>
              <a:rPr lang="en-GB" noProof="0" smtClean="0">
                <a:latin typeface="Arial" charset="0"/>
                <a:cs typeface="Arial" charset="0"/>
              </a:rPr>
              <a:t>Section Title Light Colour image</a:t>
            </a:r>
            <a:endParaRPr lang="en-GB" noProof="0">
              <a:latin typeface="Arial" charset="0"/>
              <a:cs typeface="Arial" charset="0"/>
            </a:endParaRPr>
          </a:p>
        </p:txBody>
      </p:sp>
      <p:sp>
        <p:nvSpPr>
          <p:cNvPr id="12" name="Text Placeholder 12"/>
          <p:cNvSpPr>
            <a:spLocks noGrp="1"/>
          </p:cNvSpPr>
          <p:nvPr>
            <p:ph type="body" sz="quarter" idx="13" hasCustomPrompt="1"/>
          </p:nvPr>
        </p:nvSpPr>
        <p:spPr>
          <a:xfrm>
            <a:off x="2386012" y="4172210"/>
            <a:ext cx="5520353" cy="593725"/>
          </a:xfrm>
          <a:prstGeom prst="rect">
            <a:avLst/>
          </a:prstGeom>
        </p:spPr>
        <p:txBody>
          <a:bodyPr vert="horz"/>
          <a:lstStyle>
            <a:lvl1pPr marL="0" indent="0">
              <a:buNone/>
              <a:defRPr sz="2800" b="1">
                <a:solidFill>
                  <a:srgbClr val="FFFFFF"/>
                </a:solidFill>
              </a:defRPr>
            </a:lvl1pPr>
            <a:lvl2pPr>
              <a:defRPr sz="2000" b="0"/>
            </a:lvl2pPr>
            <a:lvl3pPr>
              <a:defRPr sz="2000" b="0"/>
            </a:lvl3pPr>
            <a:lvl4pPr>
              <a:defRPr sz="2000" b="0"/>
            </a:lvl4pPr>
            <a:lvl5pPr>
              <a:defRPr sz="2000" b="0"/>
            </a:lvl5pPr>
          </a:lstStyle>
          <a:p>
            <a:pPr lvl="0"/>
            <a:r>
              <a:rPr lang="en-GB" noProof="0" smtClean="0"/>
              <a:t>Sub title underneath</a:t>
            </a:r>
            <a:endParaRPr lang="en-GB" noProof="0"/>
          </a:p>
        </p:txBody>
      </p:sp>
      <p:sp>
        <p:nvSpPr>
          <p:cNvPr id="13" name="Text Placeholder 15"/>
          <p:cNvSpPr>
            <a:spLocks noGrp="1"/>
          </p:cNvSpPr>
          <p:nvPr>
            <p:ph type="body" sz="quarter" idx="14" hasCustomPrompt="1"/>
          </p:nvPr>
        </p:nvSpPr>
        <p:spPr>
          <a:xfrm>
            <a:off x="2397284" y="5105093"/>
            <a:ext cx="2354262" cy="541338"/>
          </a:xfrm>
          <a:prstGeom prst="rect">
            <a:avLst/>
          </a:prstGeom>
        </p:spPr>
        <p:txBody>
          <a:bodyPr vert="horz"/>
          <a:lstStyle>
            <a:lvl1pPr marL="0" indent="0">
              <a:buNone/>
              <a:defRPr sz="2200" b="0" baseline="0">
                <a:solidFill>
                  <a:srgbClr val="FFFFFF"/>
                </a:solidFill>
              </a:defRPr>
            </a:lvl1pPr>
          </a:lstStyle>
          <a:p>
            <a:pPr lvl="0"/>
            <a:r>
              <a:rPr lang="en-GB" noProof="0" smtClean="0"/>
              <a:t>14 May 2010</a:t>
            </a:r>
            <a:endParaRPr lang="en-GB" noProof="0"/>
          </a:p>
        </p:txBody>
      </p:sp>
    </p:spTree>
    <p:extLst>
      <p:ext uri="{BB962C8B-B14F-4D97-AF65-F5344CB8AC3E}">
        <p14:creationId xmlns:p14="http://schemas.microsoft.com/office/powerpoint/2010/main" val="38684031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Header 9">
    <p:spTree>
      <p:nvGrpSpPr>
        <p:cNvPr id="1" name=""/>
        <p:cNvGrpSpPr/>
        <p:nvPr/>
      </p:nvGrpSpPr>
      <p:grpSpPr>
        <a:xfrm>
          <a:off x="0" y="0"/>
          <a:ext cx="0" cy="0"/>
          <a:chOff x="0" y="0"/>
          <a:chExt cx="0" cy="0"/>
        </a:xfrm>
      </p:grpSpPr>
      <p:pic>
        <p:nvPicPr>
          <p:cNvPr id="2" name="Picture 11" descr="Tea Malawi Green.JP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90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5"/>
          <p:cNvSpPr>
            <a:spLocks noChangeArrowheads="1"/>
          </p:cNvSpPr>
          <p:nvPr/>
        </p:nvSpPr>
        <p:spPr bwMode="auto">
          <a:xfrm>
            <a:off x="9739313" y="1827213"/>
            <a:ext cx="166687" cy="359092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3969" tIns="41985" rIns="83969" bIns="41985" anchor="ctr"/>
          <a:lstStyle/>
          <a:p>
            <a:endParaRPr lang="en-GB" noProof="0"/>
          </a:p>
        </p:txBody>
      </p:sp>
      <p:sp>
        <p:nvSpPr>
          <p:cNvPr id="8" name="Rectangle 16"/>
          <p:cNvSpPr>
            <a:spLocks noChangeArrowheads="1"/>
          </p:cNvSpPr>
          <p:nvPr/>
        </p:nvSpPr>
        <p:spPr bwMode="auto">
          <a:xfrm>
            <a:off x="0" y="1827213"/>
            <a:ext cx="2166938" cy="359092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3969" tIns="41985" rIns="83969" bIns="41985" anchor="ctr"/>
          <a:lstStyle/>
          <a:p>
            <a:endParaRPr lang="en-GB" noProof="0"/>
          </a:p>
        </p:txBody>
      </p:sp>
      <p:sp>
        <p:nvSpPr>
          <p:cNvPr id="9" name="Text Box 17"/>
          <p:cNvSpPr txBox="1">
            <a:spLocks noChangeArrowheads="1"/>
          </p:cNvSpPr>
          <p:nvPr/>
        </p:nvSpPr>
        <p:spPr bwMode="auto">
          <a:xfrm>
            <a:off x="331788" y="6592888"/>
            <a:ext cx="868362"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042988" eaLnBrk="0" hangingPunct="0">
              <a:defRPr sz="2100">
                <a:solidFill>
                  <a:schemeClr val="tx1"/>
                </a:solidFill>
                <a:latin typeface="Arial" charset="0"/>
                <a:ea typeface="ＭＳ Ｐゴシック" charset="0"/>
                <a:cs typeface="Arial" charset="0"/>
              </a:defRPr>
            </a:lvl1pPr>
            <a:lvl2pPr marL="742950" indent="-285750" defTabSz="1042988" eaLnBrk="0" hangingPunct="0">
              <a:defRPr sz="2100">
                <a:solidFill>
                  <a:schemeClr val="tx1"/>
                </a:solidFill>
                <a:latin typeface="Arial" charset="0"/>
                <a:ea typeface="Arial" charset="0"/>
                <a:cs typeface="Arial" charset="0"/>
              </a:defRPr>
            </a:lvl2pPr>
            <a:lvl3pPr marL="1143000" indent="-228600" defTabSz="1042988" eaLnBrk="0" hangingPunct="0">
              <a:defRPr sz="2100">
                <a:solidFill>
                  <a:schemeClr val="tx1"/>
                </a:solidFill>
                <a:latin typeface="Arial" charset="0"/>
                <a:ea typeface="Arial" charset="0"/>
                <a:cs typeface="Arial" charset="0"/>
              </a:defRPr>
            </a:lvl3pPr>
            <a:lvl4pPr marL="1600200" indent="-228600" defTabSz="1042988" eaLnBrk="0" hangingPunct="0">
              <a:defRPr sz="2100">
                <a:solidFill>
                  <a:schemeClr val="tx1"/>
                </a:solidFill>
                <a:latin typeface="Arial" charset="0"/>
                <a:ea typeface="Arial" charset="0"/>
                <a:cs typeface="Arial" charset="0"/>
              </a:defRPr>
            </a:lvl4pPr>
            <a:lvl5pPr marL="2057400" indent="-228600" defTabSz="1042988" eaLnBrk="0" hangingPunct="0">
              <a:defRPr sz="2100">
                <a:solidFill>
                  <a:schemeClr val="tx1"/>
                </a:solidFill>
                <a:latin typeface="Arial" charset="0"/>
                <a:ea typeface="Arial" charset="0"/>
                <a:cs typeface="Arial" charset="0"/>
              </a:defRPr>
            </a:lvl5pPr>
            <a:lvl6pPr marL="2514600" indent="-228600" defTabSz="1042988" eaLnBrk="0" fontAlgn="base" hangingPunct="0">
              <a:spcBef>
                <a:spcPct val="0"/>
              </a:spcBef>
              <a:spcAft>
                <a:spcPct val="0"/>
              </a:spcAft>
              <a:defRPr sz="2100">
                <a:solidFill>
                  <a:schemeClr val="tx1"/>
                </a:solidFill>
                <a:latin typeface="Arial" charset="0"/>
                <a:ea typeface="Arial" charset="0"/>
                <a:cs typeface="Arial" charset="0"/>
              </a:defRPr>
            </a:lvl6pPr>
            <a:lvl7pPr marL="2971800" indent="-228600" defTabSz="1042988" eaLnBrk="0" fontAlgn="base" hangingPunct="0">
              <a:spcBef>
                <a:spcPct val="0"/>
              </a:spcBef>
              <a:spcAft>
                <a:spcPct val="0"/>
              </a:spcAft>
              <a:defRPr sz="2100">
                <a:solidFill>
                  <a:schemeClr val="tx1"/>
                </a:solidFill>
                <a:latin typeface="Arial" charset="0"/>
                <a:ea typeface="Arial" charset="0"/>
                <a:cs typeface="Arial" charset="0"/>
              </a:defRPr>
            </a:lvl7pPr>
            <a:lvl8pPr marL="3429000" indent="-228600" defTabSz="1042988" eaLnBrk="0" fontAlgn="base" hangingPunct="0">
              <a:spcBef>
                <a:spcPct val="0"/>
              </a:spcBef>
              <a:spcAft>
                <a:spcPct val="0"/>
              </a:spcAft>
              <a:defRPr sz="2100">
                <a:solidFill>
                  <a:schemeClr val="tx1"/>
                </a:solidFill>
                <a:latin typeface="Arial" charset="0"/>
                <a:ea typeface="Arial" charset="0"/>
                <a:cs typeface="Arial" charset="0"/>
              </a:defRPr>
            </a:lvl8pPr>
            <a:lvl9pPr marL="3886200" indent="-228600" defTabSz="1042988" eaLnBrk="0" fontAlgn="base" hangingPunct="0">
              <a:spcBef>
                <a:spcPct val="0"/>
              </a:spcBef>
              <a:spcAft>
                <a:spcPct val="0"/>
              </a:spcAft>
              <a:defRPr sz="2100">
                <a:solidFill>
                  <a:schemeClr val="tx1"/>
                </a:solidFill>
                <a:latin typeface="Arial" charset="0"/>
                <a:ea typeface="Arial" charset="0"/>
                <a:cs typeface="Arial" charset="0"/>
              </a:defRPr>
            </a:lvl9pPr>
          </a:lstStyle>
          <a:p>
            <a:pPr eaLnBrk="1" hangingPunct="1">
              <a:spcBef>
                <a:spcPct val="50000"/>
              </a:spcBef>
              <a:defRPr/>
            </a:pPr>
            <a:r>
              <a:rPr lang="en-GB" sz="600" noProof="0" smtClean="0">
                <a:solidFill>
                  <a:schemeClr val="bg1"/>
                </a:solidFill>
              </a:rPr>
              <a:t>© Fairtrade 2011</a:t>
            </a:r>
          </a:p>
        </p:txBody>
      </p:sp>
      <p:pic>
        <p:nvPicPr>
          <p:cNvPr id="10" name="Picture 14" descr="FFBM_INT_VERT_RGB_POSnew.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821738" y="5710238"/>
            <a:ext cx="752475"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7"/>
          <p:cNvSpPr>
            <a:spLocks noGrp="1"/>
          </p:cNvSpPr>
          <p:nvPr>
            <p:ph type="body" sz="quarter" idx="11" hasCustomPrompt="1"/>
          </p:nvPr>
        </p:nvSpPr>
        <p:spPr>
          <a:xfrm>
            <a:off x="2374900" y="1778000"/>
            <a:ext cx="5511800" cy="2324100"/>
          </a:xfrm>
          <a:prstGeom prst="rect">
            <a:avLst/>
          </a:prstGeom>
        </p:spPr>
        <p:txBody>
          <a:bodyPr vert="horz"/>
          <a:lstStyle>
            <a:lvl1pPr marL="0" indent="0">
              <a:lnSpc>
                <a:spcPts val="5510"/>
              </a:lnSpc>
              <a:spcAft>
                <a:spcPts val="0"/>
              </a:spcAft>
              <a:buNone/>
              <a:defRPr sz="5500" baseline="0">
                <a:solidFill>
                  <a:srgbClr val="FFFFFF"/>
                </a:solidFill>
              </a:defRPr>
            </a:lvl1pPr>
          </a:lstStyle>
          <a:p>
            <a:pPr eaLnBrk="1" hangingPunct="1">
              <a:defRPr/>
            </a:pPr>
            <a:r>
              <a:rPr lang="en-GB" noProof="0" smtClean="0">
                <a:latin typeface="Arial" charset="0"/>
                <a:cs typeface="Arial" charset="0"/>
              </a:rPr>
              <a:t>Section Title Light Colour image</a:t>
            </a:r>
            <a:endParaRPr lang="en-GB" noProof="0">
              <a:latin typeface="Arial" charset="0"/>
              <a:cs typeface="Arial" charset="0"/>
            </a:endParaRPr>
          </a:p>
        </p:txBody>
      </p:sp>
      <p:sp>
        <p:nvSpPr>
          <p:cNvPr id="12" name="Text Placeholder 12"/>
          <p:cNvSpPr>
            <a:spLocks noGrp="1"/>
          </p:cNvSpPr>
          <p:nvPr>
            <p:ph type="body" sz="quarter" idx="13" hasCustomPrompt="1"/>
          </p:nvPr>
        </p:nvSpPr>
        <p:spPr>
          <a:xfrm>
            <a:off x="2386012" y="4172210"/>
            <a:ext cx="5520353" cy="593725"/>
          </a:xfrm>
          <a:prstGeom prst="rect">
            <a:avLst/>
          </a:prstGeom>
        </p:spPr>
        <p:txBody>
          <a:bodyPr vert="horz"/>
          <a:lstStyle>
            <a:lvl1pPr marL="0" indent="0">
              <a:buNone/>
              <a:defRPr sz="2800" b="1">
                <a:solidFill>
                  <a:srgbClr val="FFFFFF"/>
                </a:solidFill>
              </a:defRPr>
            </a:lvl1pPr>
            <a:lvl2pPr>
              <a:defRPr sz="2000" b="0"/>
            </a:lvl2pPr>
            <a:lvl3pPr>
              <a:defRPr sz="2000" b="0"/>
            </a:lvl3pPr>
            <a:lvl4pPr>
              <a:defRPr sz="2000" b="0"/>
            </a:lvl4pPr>
            <a:lvl5pPr>
              <a:defRPr sz="2000" b="0"/>
            </a:lvl5pPr>
          </a:lstStyle>
          <a:p>
            <a:pPr lvl="0"/>
            <a:r>
              <a:rPr lang="en-GB" noProof="0" smtClean="0"/>
              <a:t>Sub title underneath</a:t>
            </a:r>
            <a:endParaRPr lang="en-GB" noProof="0"/>
          </a:p>
        </p:txBody>
      </p:sp>
      <p:sp>
        <p:nvSpPr>
          <p:cNvPr id="13" name="Text Placeholder 15"/>
          <p:cNvSpPr>
            <a:spLocks noGrp="1"/>
          </p:cNvSpPr>
          <p:nvPr>
            <p:ph type="body" sz="quarter" idx="14" hasCustomPrompt="1"/>
          </p:nvPr>
        </p:nvSpPr>
        <p:spPr>
          <a:xfrm>
            <a:off x="2397284" y="5105093"/>
            <a:ext cx="2354262" cy="541338"/>
          </a:xfrm>
          <a:prstGeom prst="rect">
            <a:avLst/>
          </a:prstGeom>
        </p:spPr>
        <p:txBody>
          <a:bodyPr vert="horz"/>
          <a:lstStyle>
            <a:lvl1pPr marL="0" indent="0">
              <a:buNone/>
              <a:defRPr sz="2200" b="0" baseline="0">
                <a:solidFill>
                  <a:srgbClr val="FFFFFF"/>
                </a:solidFill>
              </a:defRPr>
            </a:lvl1pPr>
          </a:lstStyle>
          <a:p>
            <a:pPr lvl="0"/>
            <a:r>
              <a:rPr lang="en-GB" noProof="0" smtClean="0"/>
              <a:t>14 May 2010</a:t>
            </a:r>
            <a:endParaRPr lang="en-GB" noProof="0"/>
          </a:p>
        </p:txBody>
      </p:sp>
    </p:spTree>
    <p:extLst>
      <p:ext uri="{BB962C8B-B14F-4D97-AF65-F5344CB8AC3E}">
        <p14:creationId xmlns:p14="http://schemas.microsoft.com/office/powerpoint/2010/main" val="2398103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ext Placeholder 9"/>
          <p:cNvSpPr>
            <a:spLocks noGrp="1"/>
          </p:cNvSpPr>
          <p:nvPr>
            <p:ph type="body" sz="quarter" idx="12" hasCustomPrompt="1"/>
          </p:nvPr>
        </p:nvSpPr>
        <p:spPr>
          <a:xfrm>
            <a:off x="2406396" y="204535"/>
            <a:ext cx="1833562" cy="317500"/>
          </a:xfrm>
          <a:prstGeom prst="rect">
            <a:avLst/>
          </a:prstGeom>
        </p:spPr>
        <p:txBody>
          <a:bodyPr vert="horz"/>
          <a:lstStyle>
            <a:lvl1pPr marL="0" indent="0">
              <a:lnSpc>
                <a:spcPct val="100000"/>
              </a:lnSpc>
              <a:spcAft>
                <a:spcPts val="0"/>
              </a:spcAft>
              <a:buNone/>
              <a:defRPr sz="1100">
                <a:solidFill>
                  <a:schemeClr val="tx2"/>
                </a:solidFill>
              </a:defRPr>
            </a:lvl1pPr>
            <a:lvl2pPr>
              <a:defRPr sz="1100"/>
            </a:lvl2pPr>
            <a:lvl3pPr>
              <a:defRPr sz="1100"/>
            </a:lvl3pPr>
            <a:lvl4pPr>
              <a:defRPr sz="1100"/>
            </a:lvl4pPr>
            <a:lvl5pPr>
              <a:defRPr sz="1100"/>
            </a:lvl5pPr>
          </a:lstStyle>
          <a:p>
            <a:pPr lvl="0"/>
            <a:r>
              <a:rPr lang="en-GB" noProof="0" smtClean="0"/>
              <a:t>Section Title sits here</a:t>
            </a:r>
            <a:endParaRPr lang="en-GB" noProof="0"/>
          </a:p>
        </p:txBody>
      </p:sp>
      <p:sp>
        <p:nvSpPr>
          <p:cNvPr id="8" name="Text Placeholder 6"/>
          <p:cNvSpPr>
            <a:spLocks noGrp="1"/>
          </p:cNvSpPr>
          <p:nvPr>
            <p:ph type="body" sz="quarter" idx="13" hasCustomPrompt="1"/>
          </p:nvPr>
        </p:nvSpPr>
        <p:spPr>
          <a:xfrm>
            <a:off x="255329" y="1689308"/>
            <a:ext cx="1997075" cy="1157288"/>
          </a:xfrm>
          <a:prstGeom prst="rect">
            <a:avLst/>
          </a:prstGeom>
        </p:spPr>
        <p:txBody>
          <a:bodyPr vert="horz"/>
          <a:lstStyle>
            <a:lvl1pPr marL="0" indent="0">
              <a:lnSpc>
                <a:spcPct val="100000"/>
              </a:lnSpc>
              <a:buNone/>
              <a:defRPr sz="1900">
                <a:solidFill>
                  <a:schemeClr val="tx2"/>
                </a:solidFill>
              </a:defRPr>
            </a:lvl1pPr>
            <a:lvl2pPr marL="0" indent="0">
              <a:buNone/>
              <a:defRPr sz="1900"/>
            </a:lvl2pPr>
            <a:lvl3pPr marL="839788" indent="0">
              <a:buNone/>
              <a:defRPr sz="1900"/>
            </a:lvl3pPr>
            <a:lvl4pPr marL="0" indent="0">
              <a:buNone/>
              <a:defRPr sz="1900"/>
            </a:lvl4pPr>
            <a:lvl5pPr marL="403225" indent="0">
              <a:buNone/>
              <a:defRPr sz="1900"/>
            </a:lvl5pPr>
          </a:lstStyle>
          <a:p>
            <a:pPr lvl="0"/>
            <a:r>
              <a:rPr lang="en-GB" noProof="0" smtClean="0"/>
              <a:t>Page Title</a:t>
            </a:r>
            <a:endParaRPr lang="en-GB" noProof="0"/>
          </a:p>
        </p:txBody>
      </p:sp>
      <p:sp>
        <p:nvSpPr>
          <p:cNvPr id="25" name="Text Placeholder 24"/>
          <p:cNvSpPr>
            <a:spLocks noGrp="1"/>
          </p:cNvSpPr>
          <p:nvPr>
            <p:ph type="body" sz="quarter" idx="14" hasCustomPrompt="1"/>
          </p:nvPr>
        </p:nvSpPr>
        <p:spPr>
          <a:xfrm>
            <a:off x="2425700" y="1689100"/>
            <a:ext cx="6540500" cy="4343400"/>
          </a:xfrm>
          <a:prstGeom prst="rect">
            <a:avLst/>
          </a:prstGeom>
        </p:spPr>
        <p:txBody>
          <a:bodyPr vert="horz"/>
          <a:lstStyle>
            <a:lvl1pPr marL="0" indent="0">
              <a:lnSpc>
                <a:spcPct val="100000"/>
              </a:lnSpc>
              <a:spcAft>
                <a:spcPts val="960"/>
              </a:spcAft>
              <a:buClr>
                <a:schemeClr val="tx2"/>
              </a:buClr>
              <a:buSzPct val="120000"/>
              <a:buFontTx/>
              <a:buNone/>
              <a:defRPr sz="2000"/>
            </a:lvl1pPr>
            <a:lvl2pPr marL="259200" indent="-259200">
              <a:lnSpc>
                <a:spcPct val="100000"/>
              </a:lnSpc>
              <a:spcAft>
                <a:spcPts val="960"/>
              </a:spcAft>
              <a:buSzPct val="120000"/>
              <a:buFont typeface="Arial"/>
              <a:buChar char="•"/>
              <a:defRPr sz="2000" b="1"/>
            </a:lvl2pPr>
            <a:lvl3pPr marL="698400" indent="-259200">
              <a:lnSpc>
                <a:spcPct val="100000"/>
              </a:lnSpc>
              <a:spcAft>
                <a:spcPts val="864"/>
              </a:spcAft>
              <a:buClr>
                <a:schemeClr val="tx2"/>
              </a:buClr>
              <a:buFont typeface="Arial"/>
              <a:buChar char="•"/>
              <a:defRPr sz="1800" b="0"/>
            </a:lvl3pPr>
            <a:lvl4pPr marL="1155600" indent="-259200">
              <a:lnSpc>
                <a:spcPct val="100000"/>
              </a:lnSpc>
              <a:spcAft>
                <a:spcPts val="768"/>
              </a:spcAft>
              <a:buFont typeface="Arial"/>
              <a:buChar char="•"/>
              <a:defRPr sz="1600"/>
            </a:lvl4pPr>
            <a:lvl5pPr marL="1407600" indent="-259200">
              <a:lnSpc>
                <a:spcPct val="100000"/>
              </a:lnSpc>
              <a:buClr>
                <a:schemeClr val="tx2"/>
              </a:buClr>
              <a:buFont typeface="Lucida Grande"/>
              <a:buChar char="−"/>
              <a:defRPr sz="1600" baseline="0"/>
            </a:lvl5pPr>
          </a:lstStyle>
          <a:p>
            <a:pPr lvl="1"/>
            <a:r>
              <a:rPr lang="en-GB" noProof="0" smtClean="0"/>
              <a:t>Click to add text</a:t>
            </a:r>
          </a:p>
          <a:p>
            <a:pPr lvl="2"/>
            <a:r>
              <a:rPr lang="en-GB" noProof="0" smtClean="0"/>
              <a:t>Smaller Bullet (Arial 18)</a:t>
            </a:r>
          </a:p>
          <a:p>
            <a:pPr lvl="3"/>
            <a:r>
              <a:rPr lang="en-GB" noProof="0" smtClean="0"/>
              <a:t>Very Small Bullet (Arial 16)</a:t>
            </a:r>
          </a:p>
          <a:p>
            <a:pPr lvl="4"/>
            <a:r>
              <a:rPr lang="en-GB" noProof="0" smtClean="0"/>
              <a:t>Fifth level</a:t>
            </a:r>
          </a:p>
          <a:p>
            <a:pPr lvl="0"/>
            <a:endParaRPr lang="en-GB" noProof="0" smtClean="0"/>
          </a:p>
        </p:txBody>
      </p:sp>
    </p:spTree>
    <p:extLst>
      <p:ext uri="{BB962C8B-B14F-4D97-AF65-F5344CB8AC3E}">
        <p14:creationId xmlns:p14="http://schemas.microsoft.com/office/powerpoint/2010/main" val="40538363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Header 10">
    <p:spTree>
      <p:nvGrpSpPr>
        <p:cNvPr id="1" name=""/>
        <p:cNvGrpSpPr/>
        <p:nvPr/>
      </p:nvGrpSpPr>
      <p:grpSpPr>
        <a:xfrm>
          <a:off x="0" y="0"/>
          <a:ext cx="0" cy="0"/>
          <a:chOff x="0" y="0"/>
          <a:chExt cx="0" cy="0"/>
        </a:xfrm>
      </p:grpSpPr>
      <p:pic>
        <p:nvPicPr>
          <p:cNvPr id="2" name="Picture 11" descr="Coffee Brown.JP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9525" y="0"/>
            <a:ext cx="9896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5"/>
          <p:cNvSpPr>
            <a:spLocks noChangeArrowheads="1"/>
          </p:cNvSpPr>
          <p:nvPr/>
        </p:nvSpPr>
        <p:spPr bwMode="auto">
          <a:xfrm>
            <a:off x="9739313" y="1827213"/>
            <a:ext cx="166687" cy="359092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3969" tIns="41985" rIns="83969" bIns="41985" anchor="ctr"/>
          <a:lstStyle/>
          <a:p>
            <a:endParaRPr lang="en-GB" noProof="0"/>
          </a:p>
        </p:txBody>
      </p:sp>
      <p:sp>
        <p:nvSpPr>
          <p:cNvPr id="8" name="Rectangle 16"/>
          <p:cNvSpPr>
            <a:spLocks noChangeArrowheads="1"/>
          </p:cNvSpPr>
          <p:nvPr/>
        </p:nvSpPr>
        <p:spPr bwMode="auto">
          <a:xfrm>
            <a:off x="0" y="1827213"/>
            <a:ext cx="2166938" cy="359092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3969" tIns="41985" rIns="83969" bIns="41985" anchor="ctr"/>
          <a:lstStyle/>
          <a:p>
            <a:endParaRPr lang="en-GB" noProof="0"/>
          </a:p>
        </p:txBody>
      </p:sp>
      <p:sp>
        <p:nvSpPr>
          <p:cNvPr id="9" name="Text Box 17"/>
          <p:cNvSpPr txBox="1">
            <a:spLocks noChangeArrowheads="1"/>
          </p:cNvSpPr>
          <p:nvPr/>
        </p:nvSpPr>
        <p:spPr bwMode="auto">
          <a:xfrm>
            <a:off x="331788" y="6592888"/>
            <a:ext cx="868362"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042988" eaLnBrk="0" hangingPunct="0">
              <a:defRPr sz="2100">
                <a:solidFill>
                  <a:schemeClr val="tx1"/>
                </a:solidFill>
                <a:latin typeface="Arial" charset="0"/>
                <a:ea typeface="ＭＳ Ｐゴシック" charset="0"/>
                <a:cs typeface="Arial" charset="0"/>
              </a:defRPr>
            </a:lvl1pPr>
            <a:lvl2pPr marL="742950" indent="-285750" defTabSz="1042988" eaLnBrk="0" hangingPunct="0">
              <a:defRPr sz="2100">
                <a:solidFill>
                  <a:schemeClr val="tx1"/>
                </a:solidFill>
                <a:latin typeface="Arial" charset="0"/>
                <a:ea typeface="Arial" charset="0"/>
                <a:cs typeface="Arial" charset="0"/>
              </a:defRPr>
            </a:lvl2pPr>
            <a:lvl3pPr marL="1143000" indent="-228600" defTabSz="1042988" eaLnBrk="0" hangingPunct="0">
              <a:defRPr sz="2100">
                <a:solidFill>
                  <a:schemeClr val="tx1"/>
                </a:solidFill>
                <a:latin typeface="Arial" charset="0"/>
                <a:ea typeface="Arial" charset="0"/>
                <a:cs typeface="Arial" charset="0"/>
              </a:defRPr>
            </a:lvl3pPr>
            <a:lvl4pPr marL="1600200" indent="-228600" defTabSz="1042988" eaLnBrk="0" hangingPunct="0">
              <a:defRPr sz="2100">
                <a:solidFill>
                  <a:schemeClr val="tx1"/>
                </a:solidFill>
                <a:latin typeface="Arial" charset="0"/>
                <a:ea typeface="Arial" charset="0"/>
                <a:cs typeface="Arial" charset="0"/>
              </a:defRPr>
            </a:lvl4pPr>
            <a:lvl5pPr marL="2057400" indent="-228600" defTabSz="1042988" eaLnBrk="0" hangingPunct="0">
              <a:defRPr sz="2100">
                <a:solidFill>
                  <a:schemeClr val="tx1"/>
                </a:solidFill>
                <a:latin typeface="Arial" charset="0"/>
                <a:ea typeface="Arial" charset="0"/>
                <a:cs typeface="Arial" charset="0"/>
              </a:defRPr>
            </a:lvl5pPr>
            <a:lvl6pPr marL="2514600" indent="-228600" defTabSz="1042988" eaLnBrk="0" fontAlgn="base" hangingPunct="0">
              <a:spcBef>
                <a:spcPct val="0"/>
              </a:spcBef>
              <a:spcAft>
                <a:spcPct val="0"/>
              </a:spcAft>
              <a:defRPr sz="2100">
                <a:solidFill>
                  <a:schemeClr val="tx1"/>
                </a:solidFill>
                <a:latin typeface="Arial" charset="0"/>
                <a:ea typeface="Arial" charset="0"/>
                <a:cs typeface="Arial" charset="0"/>
              </a:defRPr>
            </a:lvl6pPr>
            <a:lvl7pPr marL="2971800" indent="-228600" defTabSz="1042988" eaLnBrk="0" fontAlgn="base" hangingPunct="0">
              <a:spcBef>
                <a:spcPct val="0"/>
              </a:spcBef>
              <a:spcAft>
                <a:spcPct val="0"/>
              </a:spcAft>
              <a:defRPr sz="2100">
                <a:solidFill>
                  <a:schemeClr val="tx1"/>
                </a:solidFill>
                <a:latin typeface="Arial" charset="0"/>
                <a:ea typeface="Arial" charset="0"/>
                <a:cs typeface="Arial" charset="0"/>
              </a:defRPr>
            </a:lvl7pPr>
            <a:lvl8pPr marL="3429000" indent="-228600" defTabSz="1042988" eaLnBrk="0" fontAlgn="base" hangingPunct="0">
              <a:spcBef>
                <a:spcPct val="0"/>
              </a:spcBef>
              <a:spcAft>
                <a:spcPct val="0"/>
              </a:spcAft>
              <a:defRPr sz="2100">
                <a:solidFill>
                  <a:schemeClr val="tx1"/>
                </a:solidFill>
                <a:latin typeface="Arial" charset="0"/>
                <a:ea typeface="Arial" charset="0"/>
                <a:cs typeface="Arial" charset="0"/>
              </a:defRPr>
            </a:lvl8pPr>
            <a:lvl9pPr marL="3886200" indent="-228600" defTabSz="1042988" eaLnBrk="0" fontAlgn="base" hangingPunct="0">
              <a:spcBef>
                <a:spcPct val="0"/>
              </a:spcBef>
              <a:spcAft>
                <a:spcPct val="0"/>
              </a:spcAft>
              <a:defRPr sz="2100">
                <a:solidFill>
                  <a:schemeClr val="tx1"/>
                </a:solidFill>
                <a:latin typeface="Arial" charset="0"/>
                <a:ea typeface="Arial" charset="0"/>
                <a:cs typeface="Arial" charset="0"/>
              </a:defRPr>
            </a:lvl9pPr>
          </a:lstStyle>
          <a:p>
            <a:pPr eaLnBrk="1" hangingPunct="1">
              <a:spcBef>
                <a:spcPct val="50000"/>
              </a:spcBef>
              <a:defRPr/>
            </a:pPr>
            <a:r>
              <a:rPr lang="en-GB" sz="600" noProof="0" smtClean="0">
                <a:solidFill>
                  <a:schemeClr val="bg1"/>
                </a:solidFill>
              </a:rPr>
              <a:t>© Fairtrade 2011</a:t>
            </a:r>
          </a:p>
        </p:txBody>
      </p:sp>
      <p:pic>
        <p:nvPicPr>
          <p:cNvPr id="10" name="Picture 14" descr="FFBM_INT_VERT_RGB_POSnew.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821738" y="5710238"/>
            <a:ext cx="752475"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7"/>
          <p:cNvSpPr>
            <a:spLocks noGrp="1"/>
          </p:cNvSpPr>
          <p:nvPr>
            <p:ph type="body" sz="quarter" idx="11" hasCustomPrompt="1"/>
          </p:nvPr>
        </p:nvSpPr>
        <p:spPr>
          <a:xfrm>
            <a:off x="2374900" y="1778000"/>
            <a:ext cx="5511800" cy="2324100"/>
          </a:xfrm>
          <a:prstGeom prst="rect">
            <a:avLst/>
          </a:prstGeom>
        </p:spPr>
        <p:txBody>
          <a:bodyPr vert="horz"/>
          <a:lstStyle>
            <a:lvl1pPr marL="0" indent="0">
              <a:lnSpc>
                <a:spcPts val="5510"/>
              </a:lnSpc>
              <a:spcAft>
                <a:spcPts val="0"/>
              </a:spcAft>
              <a:buNone/>
              <a:defRPr sz="5500" baseline="0">
                <a:solidFill>
                  <a:srgbClr val="FFFFFF"/>
                </a:solidFill>
              </a:defRPr>
            </a:lvl1pPr>
          </a:lstStyle>
          <a:p>
            <a:pPr eaLnBrk="1" hangingPunct="1">
              <a:defRPr/>
            </a:pPr>
            <a:r>
              <a:rPr lang="en-GB" noProof="0" smtClean="0">
                <a:latin typeface="Arial" charset="0"/>
                <a:cs typeface="Arial" charset="0"/>
              </a:rPr>
              <a:t>Section Title Light Colour image</a:t>
            </a:r>
            <a:endParaRPr lang="en-GB" noProof="0">
              <a:latin typeface="Arial" charset="0"/>
              <a:cs typeface="Arial" charset="0"/>
            </a:endParaRPr>
          </a:p>
        </p:txBody>
      </p:sp>
      <p:sp>
        <p:nvSpPr>
          <p:cNvPr id="12" name="Text Placeholder 12"/>
          <p:cNvSpPr>
            <a:spLocks noGrp="1"/>
          </p:cNvSpPr>
          <p:nvPr>
            <p:ph type="body" sz="quarter" idx="13" hasCustomPrompt="1"/>
          </p:nvPr>
        </p:nvSpPr>
        <p:spPr>
          <a:xfrm>
            <a:off x="2386012" y="4172210"/>
            <a:ext cx="5520353" cy="593725"/>
          </a:xfrm>
          <a:prstGeom prst="rect">
            <a:avLst/>
          </a:prstGeom>
        </p:spPr>
        <p:txBody>
          <a:bodyPr vert="horz"/>
          <a:lstStyle>
            <a:lvl1pPr marL="0" indent="0">
              <a:buNone/>
              <a:defRPr sz="2800" b="1">
                <a:solidFill>
                  <a:srgbClr val="FFFFFF"/>
                </a:solidFill>
              </a:defRPr>
            </a:lvl1pPr>
            <a:lvl2pPr>
              <a:defRPr sz="2000" b="0"/>
            </a:lvl2pPr>
            <a:lvl3pPr>
              <a:defRPr sz="2000" b="0"/>
            </a:lvl3pPr>
            <a:lvl4pPr>
              <a:defRPr sz="2000" b="0"/>
            </a:lvl4pPr>
            <a:lvl5pPr>
              <a:defRPr sz="2000" b="0"/>
            </a:lvl5pPr>
          </a:lstStyle>
          <a:p>
            <a:pPr lvl="0"/>
            <a:r>
              <a:rPr lang="en-GB" noProof="0" smtClean="0"/>
              <a:t>Sub title underneath</a:t>
            </a:r>
            <a:endParaRPr lang="en-GB" noProof="0"/>
          </a:p>
        </p:txBody>
      </p:sp>
      <p:sp>
        <p:nvSpPr>
          <p:cNvPr id="13" name="Text Placeholder 15"/>
          <p:cNvSpPr>
            <a:spLocks noGrp="1"/>
          </p:cNvSpPr>
          <p:nvPr>
            <p:ph type="body" sz="quarter" idx="14" hasCustomPrompt="1"/>
          </p:nvPr>
        </p:nvSpPr>
        <p:spPr>
          <a:xfrm>
            <a:off x="2397284" y="5105093"/>
            <a:ext cx="2354262" cy="541338"/>
          </a:xfrm>
          <a:prstGeom prst="rect">
            <a:avLst/>
          </a:prstGeom>
        </p:spPr>
        <p:txBody>
          <a:bodyPr vert="horz"/>
          <a:lstStyle>
            <a:lvl1pPr marL="0" indent="0">
              <a:buNone/>
              <a:defRPr sz="2200" b="0" baseline="0">
                <a:solidFill>
                  <a:srgbClr val="FFFFFF"/>
                </a:solidFill>
              </a:defRPr>
            </a:lvl1pPr>
          </a:lstStyle>
          <a:p>
            <a:pPr lvl="0"/>
            <a:r>
              <a:rPr lang="en-GB" noProof="0" smtClean="0"/>
              <a:t>14 May 2010</a:t>
            </a:r>
            <a:endParaRPr lang="en-GB" noProof="0"/>
          </a:p>
        </p:txBody>
      </p:sp>
    </p:spTree>
    <p:extLst>
      <p:ext uri="{BB962C8B-B14F-4D97-AF65-F5344CB8AC3E}">
        <p14:creationId xmlns:p14="http://schemas.microsoft.com/office/powerpoint/2010/main" val="789705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Header 11">
    <p:spTree>
      <p:nvGrpSpPr>
        <p:cNvPr id="1" name=""/>
        <p:cNvGrpSpPr/>
        <p:nvPr/>
      </p:nvGrpSpPr>
      <p:grpSpPr>
        <a:xfrm>
          <a:off x="0" y="0"/>
          <a:ext cx="0" cy="0"/>
          <a:chOff x="0" y="0"/>
          <a:chExt cx="0" cy="0"/>
        </a:xfrm>
      </p:grpSpPr>
      <p:pic>
        <p:nvPicPr>
          <p:cNvPr id="2" name="Picture 11" descr="Cocoa Man Red.JP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175" y="4763"/>
            <a:ext cx="9899650"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5"/>
          <p:cNvSpPr>
            <a:spLocks noChangeArrowheads="1"/>
          </p:cNvSpPr>
          <p:nvPr/>
        </p:nvSpPr>
        <p:spPr bwMode="auto">
          <a:xfrm>
            <a:off x="9739313" y="1827213"/>
            <a:ext cx="166687" cy="359092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3969" tIns="41985" rIns="83969" bIns="41985" anchor="ctr"/>
          <a:lstStyle/>
          <a:p>
            <a:endParaRPr lang="en-GB" noProof="0"/>
          </a:p>
        </p:txBody>
      </p:sp>
      <p:sp>
        <p:nvSpPr>
          <p:cNvPr id="8" name="Rectangle 16"/>
          <p:cNvSpPr>
            <a:spLocks noChangeArrowheads="1"/>
          </p:cNvSpPr>
          <p:nvPr/>
        </p:nvSpPr>
        <p:spPr bwMode="auto">
          <a:xfrm>
            <a:off x="0" y="1827213"/>
            <a:ext cx="2166938" cy="359092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3969" tIns="41985" rIns="83969" bIns="41985" anchor="ctr"/>
          <a:lstStyle/>
          <a:p>
            <a:endParaRPr lang="en-GB" noProof="0"/>
          </a:p>
        </p:txBody>
      </p:sp>
      <p:sp>
        <p:nvSpPr>
          <p:cNvPr id="9" name="Text Box 17"/>
          <p:cNvSpPr txBox="1">
            <a:spLocks noChangeArrowheads="1"/>
          </p:cNvSpPr>
          <p:nvPr/>
        </p:nvSpPr>
        <p:spPr bwMode="auto">
          <a:xfrm>
            <a:off x="331788" y="6592888"/>
            <a:ext cx="868362"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042988" eaLnBrk="0" hangingPunct="0">
              <a:defRPr sz="2100">
                <a:solidFill>
                  <a:schemeClr val="tx1"/>
                </a:solidFill>
                <a:latin typeface="Arial" charset="0"/>
                <a:ea typeface="ＭＳ Ｐゴシック" charset="0"/>
                <a:cs typeface="Arial" charset="0"/>
              </a:defRPr>
            </a:lvl1pPr>
            <a:lvl2pPr marL="742950" indent="-285750" defTabSz="1042988" eaLnBrk="0" hangingPunct="0">
              <a:defRPr sz="2100">
                <a:solidFill>
                  <a:schemeClr val="tx1"/>
                </a:solidFill>
                <a:latin typeface="Arial" charset="0"/>
                <a:ea typeface="Arial" charset="0"/>
                <a:cs typeface="Arial" charset="0"/>
              </a:defRPr>
            </a:lvl2pPr>
            <a:lvl3pPr marL="1143000" indent="-228600" defTabSz="1042988" eaLnBrk="0" hangingPunct="0">
              <a:defRPr sz="2100">
                <a:solidFill>
                  <a:schemeClr val="tx1"/>
                </a:solidFill>
                <a:latin typeface="Arial" charset="0"/>
                <a:ea typeface="Arial" charset="0"/>
                <a:cs typeface="Arial" charset="0"/>
              </a:defRPr>
            </a:lvl3pPr>
            <a:lvl4pPr marL="1600200" indent="-228600" defTabSz="1042988" eaLnBrk="0" hangingPunct="0">
              <a:defRPr sz="2100">
                <a:solidFill>
                  <a:schemeClr val="tx1"/>
                </a:solidFill>
                <a:latin typeface="Arial" charset="0"/>
                <a:ea typeface="Arial" charset="0"/>
                <a:cs typeface="Arial" charset="0"/>
              </a:defRPr>
            </a:lvl4pPr>
            <a:lvl5pPr marL="2057400" indent="-228600" defTabSz="1042988" eaLnBrk="0" hangingPunct="0">
              <a:defRPr sz="2100">
                <a:solidFill>
                  <a:schemeClr val="tx1"/>
                </a:solidFill>
                <a:latin typeface="Arial" charset="0"/>
                <a:ea typeface="Arial" charset="0"/>
                <a:cs typeface="Arial" charset="0"/>
              </a:defRPr>
            </a:lvl5pPr>
            <a:lvl6pPr marL="2514600" indent="-228600" defTabSz="1042988" eaLnBrk="0" fontAlgn="base" hangingPunct="0">
              <a:spcBef>
                <a:spcPct val="0"/>
              </a:spcBef>
              <a:spcAft>
                <a:spcPct val="0"/>
              </a:spcAft>
              <a:defRPr sz="2100">
                <a:solidFill>
                  <a:schemeClr val="tx1"/>
                </a:solidFill>
                <a:latin typeface="Arial" charset="0"/>
                <a:ea typeface="Arial" charset="0"/>
                <a:cs typeface="Arial" charset="0"/>
              </a:defRPr>
            </a:lvl6pPr>
            <a:lvl7pPr marL="2971800" indent="-228600" defTabSz="1042988" eaLnBrk="0" fontAlgn="base" hangingPunct="0">
              <a:spcBef>
                <a:spcPct val="0"/>
              </a:spcBef>
              <a:spcAft>
                <a:spcPct val="0"/>
              </a:spcAft>
              <a:defRPr sz="2100">
                <a:solidFill>
                  <a:schemeClr val="tx1"/>
                </a:solidFill>
                <a:latin typeface="Arial" charset="0"/>
                <a:ea typeface="Arial" charset="0"/>
                <a:cs typeface="Arial" charset="0"/>
              </a:defRPr>
            </a:lvl7pPr>
            <a:lvl8pPr marL="3429000" indent="-228600" defTabSz="1042988" eaLnBrk="0" fontAlgn="base" hangingPunct="0">
              <a:spcBef>
                <a:spcPct val="0"/>
              </a:spcBef>
              <a:spcAft>
                <a:spcPct val="0"/>
              </a:spcAft>
              <a:defRPr sz="2100">
                <a:solidFill>
                  <a:schemeClr val="tx1"/>
                </a:solidFill>
                <a:latin typeface="Arial" charset="0"/>
                <a:ea typeface="Arial" charset="0"/>
                <a:cs typeface="Arial" charset="0"/>
              </a:defRPr>
            </a:lvl8pPr>
            <a:lvl9pPr marL="3886200" indent="-228600" defTabSz="1042988" eaLnBrk="0" fontAlgn="base" hangingPunct="0">
              <a:spcBef>
                <a:spcPct val="0"/>
              </a:spcBef>
              <a:spcAft>
                <a:spcPct val="0"/>
              </a:spcAft>
              <a:defRPr sz="2100">
                <a:solidFill>
                  <a:schemeClr val="tx1"/>
                </a:solidFill>
                <a:latin typeface="Arial" charset="0"/>
                <a:ea typeface="Arial" charset="0"/>
                <a:cs typeface="Arial" charset="0"/>
              </a:defRPr>
            </a:lvl9pPr>
          </a:lstStyle>
          <a:p>
            <a:pPr eaLnBrk="1" hangingPunct="1">
              <a:spcBef>
                <a:spcPct val="50000"/>
              </a:spcBef>
              <a:defRPr/>
            </a:pPr>
            <a:r>
              <a:rPr lang="en-GB" sz="600" noProof="0" smtClean="0">
                <a:solidFill>
                  <a:schemeClr val="bg1"/>
                </a:solidFill>
              </a:rPr>
              <a:t>© Fairtrade 2011</a:t>
            </a:r>
          </a:p>
        </p:txBody>
      </p:sp>
      <p:pic>
        <p:nvPicPr>
          <p:cNvPr id="10" name="Picture 14" descr="FFBM_INT_VERT_RGB_POSnew.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821738" y="5710238"/>
            <a:ext cx="752475"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7"/>
          <p:cNvSpPr>
            <a:spLocks noGrp="1"/>
          </p:cNvSpPr>
          <p:nvPr>
            <p:ph type="body" sz="quarter" idx="11" hasCustomPrompt="1"/>
          </p:nvPr>
        </p:nvSpPr>
        <p:spPr>
          <a:xfrm>
            <a:off x="2374900" y="1778000"/>
            <a:ext cx="5511800" cy="2324100"/>
          </a:xfrm>
          <a:prstGeom prst="rect">
            <a:avLst/>
          </a:prstGeom>
        </p:spPr>
        <p:txBody>
          <a:bodyPr vert="horz"/>
          <a:lstStyle>
            <a:lvl1pPr marL="0" indent="0">
              <a:lnSpc>
                <a:spcPts val="5510"/>
              </a:lnSpc>
              <a:spcAft>
                <a:spcPts val="0"/>
              </a:spcAft>
              <a:buNone/>
              <a:defRPr sz="5500" baseline="0">
                <a:solidFill>
                  <a:srgbClr val="FFFFFF"/>
                </a:solidFill>
              </a:defRPr>
            </a:lvl1pPr>
          </a:lstStyle>
          <a:p>
            <a:pPr eaLnBrk="1" hangingPunct="1">
              <a:defRPr/>
            </a:pPr>
            <a:r>
              <a:rPr lang="en-GB" noProof="0" smtClean="0">
                <a:latin typeface="Arial" charset="0"/>
                <a:cs typeface="Arial" charset="0"/>
              </a:rPr>
              <a:t>Section Title Light Colour image</a:t>
            </a:r>
            <a:endParaRPr lang="en-GB" noProof="0">
              <a:latin typeface="Arial" charset="0"/>
              <a:cs typeface="Arial" charset="0"/>
            </a:endParaRPr>
          </a:p>
        </p:txBody>
      </p:sp>
      <p:sp>
        <p:nvSpPr>
          <p:cNvPr id="12" name="Text Placeholder 12"/>
          <p:cNvSpPr>
            <a:spLocks noGrp="1"/>
          </p:cNvSpPr>
          <p:nvPr>
            <p:ph type="body" sz="quarter" idx="13" hasCustomPrompt="1"/>
          </p:nvPr>
        </p:nvSpPr>
        <p:spPr>
          <a:xfrm>
            <a:off x="2386012" y="4172210"/>
            <a:ext cx="5520353" cy="593725"/>
          </a:xfrm>
          <a:prstGeom prst="rect">
            <a:avLst/>
          </a:prstGeom>
        </p:spPr>
        <p:txBody>
          <a:bodyPr vert="horz"/>
          <a:lstStyle>
            <a:lvl1pPr marL="0" indent="0">
              <a:buNone/>
              <a:defRPr sz="2800" b="1">
                <a:solidFill>
                  <a:srgbClr val="FFFFFF"/>
                </a:solidFill>
              </a:defRPr>
            </a:lvl1pPr>
            <a:lvl2pPr>
              <a:defRPr sz="2000" b="0"/>
            </a:lvl2pPr>
            <a:lvl3pPr>
              <a:defRPr sz="2000" b="0"/>
            </a:lvl3pPr>
            <a:lvl4pPr>
              <a:defRPr sz="2000" b="0"/>
            </a:lvl4pPr>
            <a:lvl5pPr>
              <a:defRPr sz="2000" b="0"/>
            </a:lvl5pPr>
          </a:lstStyle>
          <a:p>
            <a:pPr lvl="0"/>
            <a:r>
              <a:rPr lang="en-GB" noProof="0" smtClean="0"/>
              <a:t>Sub title underneath</a:t>
            </a:r>
            <a:endParaRPr lang="en-GB" noProof="0"/>
          </a:p>
        </p:txBody>
      </p:sp>
      <p:sp>
        <p:nvSpPr>
          <p:cNvPr id="13" name="Text Placeholder 15"/>
          <p:cNvSpPr>
            <a:spLocks noGrp="1"/>
          </p:cNvSpPr>
          <p:nvPr>
            <p:ph type="body" sz="quarter" idx="14" hasCustomPrompt="1"/>
          </p:nvPr>
        </p:nvSpPr>
        <p:spPr>
          <a:xfrm>
            <a:off x="2397284" y="5105093"/>
            <a:ext cx="2354262" cy="541338"/>
          </a:xfrm>
          <a:prstGeom prst="rect">
            <a:avLst/>
          </a:prstGeom>
        </p:spPr>
        <p:txBody>
          <a:bodyPr vert="horz"/>
          <a:lstStyle>
            <a:lvl1pPr marL="0" indent="0">
              <a:buNone/>
              <a:defRPr sz="2200" b="0" baseline="0">
                <a:solidFill>
                  <a:srgbClr val="FFFFFF"/>
                </a:solidFill>
              </a:defRPr>
            </a:lvl1pPr>
          </a:lstStyle>
          <a:p>
            <a:pPr lvl="0"/>
            <a:r>
              <a:rPr lang="en-GB" noProof="0" smtClean="0"/>
              <a:t>14 May 2010</a:t>
            </a:r>
            <a:endParaRPr lang="en-GB" noProof="0"/>
          </a:p>
        </p:txBody>
      </p:sp>
    </p:spTree>
    <p:extLst>
      <p:ext uri="{BB962C8B-B14F-4D97-AF65-F5344CB8AC3E}">
        <p14:creationId xmlns:p14="http://schemas.microsoft.com/office/powerpoint/2010/main" val="30355557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Header 12">
    <p:spTree>
      <p:nvGrpSpPr>
        <p:cNvPr id="1" name=""/>
        <p:cNvGrpSpPr/>
        <p:nvPr/>
      </p:nvGrpSpPr>
      <p:grpSpPr>
        <a:xfrm>
          <a:off x="0" y="0"/>
          <a:ext cx="0" cy="0"/>
          <a:chOff x="0" y="0"/>
          <a:chExt cx="0" cy="0"/>
        </a:xfrm>
      </p:grpSpPr>
      <p:pic>
        <p:nvPicPr>
          <p:cNvPr id="2" name="Picture 12" descr="Gold Man Brown.JP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175" y="7938"/>
            <a:ext cx="9899650" cy="685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5"/>
          <p:cNvSpPr>
            <a:spLocks noChangeArrowheads="1"/>
          </p:cNvSpPr>
          <p:nvPr/>
        </p:nvSpPr>
        <p:spPr bwMode="auto">
          <a:xfrm>
            <a:off x="9739313" y="1827213"/>
            <a:ext cx="166687" cy="359092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3969" tIns="41985" rIns="83969" bIns="41985" anchor="ctr"/>
          <a:lstStyle/>
          <a:p>
            <a:endParaRPr lang="en-GB" noProof="0"/>
          </a:p>
        </p:txBody>
      </p:sp>
      <p:sp>
        <p:nvSpPr>
          <p:cNvPr id="8" name="Rectangle 16"/>
          <p:cNvSpPr>
            <a:spLocks noChangeArrowheads="1"/>
          </p:cNvSpPr>
          <p:nvPr/>
        </p:nvSpPr>
        <p:spPr bwMode="auto">
          <a:xfrm>
            <a:off x="0" y="1827213"/>
            <a:ext cx="2166938" cy="359092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3969" tIns="41985" rIns="83969" bIns="41985" anchor="ctr"/>
          <a:lstStyle/>
          <a:p>
            <a:endParaRPr lang="en-GB" noProof="0"/>
          </a:p>
        </p:txBody>
      </p:sp>
      <p:sp>
        <p:nvSpPr>
          <p:cNvPr id="9" name="Text Box 17"/>
          <p:cNvSpPr txBox="1">
            <a:spLocks noChangeArrowheads="1"/>
          </p:cNvSpPr>
          <p:nvPr/>
        </p:nvSpPr>
        <p:spPr bwMode="auto">
          <a:xfrm>
            <a:off x="331788" y="6592888"/>
            <a:ext cx="868362"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042988" eaLnBrk="0" hangingPunct="0">
              <a:defRPr sz="2100">
                <a:solidFill>
                  <a:schemeClr val="tx1"/>
                </a:solidFill>
                <a:latin typeface="Arial" charset="0"/>
                <a:ea typeface="ＭＳ Ｐゴシック" charset="0"/>
                <a:cs typeface="Arial" charset="0"/>
              </a:defRPr>
            </a:lvl1pPr>
            <a:lvl2pPr marL="742950" indent="-285750" defTabSz="1042988" eaLnBrk="0" hangingPunct="0">
              <a:defRPr sz="2100">
                <a:solidFill>
                  <a:schemeClr val="tx1"/>
                </a:solidFill>
                <a:latin typeface="Arial" charset="0"/>
                <a:ea typeface="Arial" charset="0"/>
                <a:cs typeface="Arial" charset="0"/>
              </a:defRPr>
            </a:lvl2pPr>
            <a:lvl3pPr marL="1143000" indent="-228600" defTabSz="1042988" eaLnBrk="0" hangingPunct="0">
              <a:defRPr sz="2100">
                <a:solidFill>
                  <a:schemeClr val="tx1"/>
                </a:solidFill>
                <a:latin typeface="Arial" charset="0"/>
                <a:ea typeface="Arial" charset="0"/>
                <a:cs typeface="Arial" charset="0"/>
              </a:defRPr>
            </a:lvl3pPr>
            <a:lvl4pPr marL="1600200" indent="-228600" defTabSz="1042988" eaLnBrk="0" hangingPunct="0">
              <a:defRPr sz="2100">
                <a:solidFill>
                  <a:schemeClr val="tx1"/>
                </a:solidFill>
                <a:latin typeface="Arial" charset="0"/>
                <a:ea typeface="Arial" charset="0"/>
                <a:cs typeface="Arial" charset="0"/>
              </a:defRPr>
            </a:lvl4pPr>
            <a:lvl5pPr marL="2057400" indent="-228600" defTabSz="1042988" eaLnBrk="0" hangingPunct="0">
              <a:defRPr sz="2100">
                <a:solidFill>
                  <a:schemeClr val="tx1"/>
                </a:solidFill>
                <a:latin typeface="Arial" charset="0"/>
                <a:ea typeface="Arial" charset="0"/>
                <a:cs typeface="Arial" charset="0"/>
              </a:defRPr>
            </a:lvl5pPr>
            <a:lvl6pPr marL="2514600" indent="-228600" defTabSz="1042988" eaLnBrk="0" fontAlgn="base" hangingPunct="0">
              <a:spcBef>
                <a:spcPct val="0"/>
              </a:spcBef>
              <a:spcAft>
                <a:spcPct val="0"/>
              </a:spcAft>
              <a:defRPr sz="2100">
                <a:solidFill>
                  <a:schemeClr val="tx1"/>
                </a:solidFill>
                <a:latin typeface="Arial" charset="0"/>
                <a:ea typeface="Arial" charset="0"/>
                <a:cs typeface="Arial" charset="0"/>
              </a:defRPr>
            </a:lvl6pPr>
            <a:lvl7pPr marL="2971800" indent="-228600" defTabSz="1042988" eaLnBrk="0" fontAlgn="base" hangingPunct="0">
              <a:spcBef>
                <a:spcPct val="0"/>
              </a:spcBef>
              <a:spcAft>
                <a:spcPct val="0"/>
              </a:spcAft>
              <a:defRPr sz="2100">
                <a:solidFill>
                  <a:schemeClr val="tx1"/>
                </a:solidFill>
                <a:latin typeface="Arial" charset="0"/>
                <a:ea typeface="Arial" charset="0"/>
                <a:cs typeface="Arial" charset="0"/>
              </a:defRPr>
            </a:lvl7pPr>
            <a:lvl8pPr marL="3429000" indent="-228600" defTabSz="1042988" eaLnBrk="0" fontAlgn="base" hangingPunct="0">
              <a:spcBef>
                <a:spcPct val="0"/>
              </a:spcBef>
              <a:spcAft>
                <a:spcPct val="0"/>
              </a:spcAft>
              <a:defRPr sz="2100">
                <a:solidFill>
                  <a:schemeClr val="tx1"/>
                </a:solidFill>
                <a:latin typeface="Arial" charset="0"/>
                <a:ea typeface="Arial" charset="0"/>
                <a:cs typeface="Arial" charset="0"/>
              </a:defRPr>
            </a:lvl8pPr>
            <a:lvl9pPr marL="3886200" indent="-228600" defTabSz="1042988" eaLnBrk="0" fontAlgn="base" hangingPunct="0">
              <a:spcBef>
                <a:spcPct val="0"/>
              </a:spcBef>
              <a:spcAft>
                <a:spcPct val="0"/>
              </a:spcAft>
              <a:defRPr sz="2100">
                <a:solidFill>
                  <a:schemeClr val="tx1"/>
                </a:solidFill>
                <a:latin typeface="Arial" charset="0"/>
                <a:ea typeface="Arial" charset="0"/>
                <a:cs typeface="Arial" charset="0"/>
              </a:defRPr>
            </a:lvl9pPr>
          </a:lstStyle>
          <a:p>
            <a:pPr eaLnBrk="1" hangingPunct="1">
              <a:spcBef>
                <a:spcPct val="50000"/>
              </a:spcBef>
              <a:defRPr/>
            </a:pPr>
            <a:r>
              <a:rPr lang="en-GB" sz="600" noProof="0" smtClean="0">
                <a:solidFill>
                  <a:schemeClr val="bg1"/>
                </a:solidFill>
              </a:rPr>
              <a:t>© Fairtrade 2011</a:t>
            </a:r>
          </a:p>
        </p:txBody>
      </p:sp>
      <p:pic>
        <p:nvPicPr>
          <p:cNvPr id="10" name="Picture 14" descr="FFBM_INT_VERT_RGB_POSnew.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821738" y="5710238"/>
            <a:ext cx="752475"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7"/>
          <p:cNvSpPr>
            <a:spLocks noGrp="1"/>
          </p:cNvSpPr>
          <p:nvPr>
            <p:ph type="body" sz="quarter" idx="11" hasCustomPrompt="1"/>
          </p:nvPr>
        </p:nvSpPr>
        <p:spPr>
          <a:xfrm>
            <a:off x="2374900" y="1778000"/>
            <a:ext cx="5511800" cy="2324100"/>
          </a:xfrm>
          <a:prstGeom prst="rect">
            <a:avLst/>
          </a:prstGeom>
        </p:spPr>
        <p:txBody>
          <a:bodyPr vert="horz"/>
          <a:lstStyle>
            <a:lvl1pPr marL="0" indent="0">
              <a:lnSpc>
                <a:spcPts val="5510"/>
              </a:lnSpc>
              <a:spcAft>
                <a:spcPts val="0"/>
              </a:spcAft>
              <a:buNone/>
              <a:defRPr sz="5500" baseline="0">
                <a:solidFill>
                  <a:srgbClr val="FFFFFF"/>
                </a:solidFill>
              </a:defRPr>
            </a:lvl1pPr>
          </a:lstStyle>
          <a:p>
            <a:pPr eaLnBrk="1" hangingPunct="1">
              <a:defRPr/>
            </a:pPr>
            <a:r>
              <a:rPr lang="en-GB" noProof="0" smtClean="0">
                <a:latin typeface="Arial" charset="0"/>
                <a:cs typeface="Arial" charset="0"/>
              </a:rPr>
              <a:t>Section Title Light Colour image</a:t>
            </a:r>
            <a:endParaRPr lang="en-GB" noProof="0">
              <a:latin typeface="Arial" charset="0"/>
              <a:cs typeface="Arial" charset="0"/>
            </a:endParaRPr>
          </a:p>
        </p:txBody>
      </p:sp>
      <p:sp>
        <p:nvSpPr>
          <p:cNvPr id="12" name="Text Placeholder 12"/>
          <p:cNvSpPr>
            <a:spLocks noGrp="1"/>
          </p:cNvSpPr>
          <p:nvPr>
            <p:ph type="body" sz="quarter" idx="13" hasCustomPrompt="1"/>
          </p:nvPr>
        </p:nvSpPr>
        <p:spPr>
          <a:xfrm>
            <a:off x="2386012" y="4172210"/>
            <a:ext cx="5520353" cy="593725"/>
          </a:xfrm>
          <a:prstGeom prst="rect">
            <a:avLst/>
          </a:prstGeom>
        </p:spPr>
        <p:txBody>
          <a:bodyPr vert="horz"/>
          <a:lstStyle>
            <a:lvl1pPr marL="0" indent="0">
              <a:buNone/>
              <a:defRPr sz="2800" b="1">
                <a:solidFill>
                  <a:srgbClr val="FFFFFF"/>
                </a:solidFill>
              </a:defRPr>
            </a:lvl1pPr>
            <a:lvl2pPr>
              <a:defRPr sz="2000" b="0"/>
            </a:lvl2pPr>
            <a:lvl3pPr>
              <a:defRPr sz="2000" b="0"/>
            </a:lvl3pPr>
            <a:lvl4pPr>
              <a:defRPr sz="2000" b="0"/>
            </a:lvl4pPr>
            <a:lvl5pPr>
              <a:defRPr sz="2000" b="0"/>
            </a:lvl5pPr>
          </a:lstStyle>
          <a:p>
            <a:pPr lvl="0"/>
            <a:r>
              <a:rPr lang="en-GB" noProof="0" smtClean="0"/>
              <a:t>Sub title underneath</a:t>
            </a:r>
            <a:endParaRPr lang="en-GB" noProof="0"/>
          </a:p>
        </p:txBody>
      </p:sp>
      <p:sp>
        <p:nvSpPr>
          <p:cNvPr id="13" name="Text Placeholder 15"/>
          <p:cNvSpPr>
            <a:spLocks noGrp="1"/>
          </p:cNvSpPr>
          <p:nvPr>
            <p:ph type="body" sz="quarter" idx="14" hasCustomPrompt="1"/>
          </p:nvPr>
        </p:nvSpPr>
        <p:spPr>
          <a:xfrm>
            <a:off x="2397284" y="5105093"/>
            <a:ext cx="2354262" cy="541338"/>
          </a:xfrm>
          <a:prstGeom prst="rect">
            <a:avLst/>
          </a:prstGeom>
        </p:spPr>
        <p:txBody>
          <a:bodyPr vert="horz"/>
          <a:lstStyle>
            <a:lvl1pPr marL="0" indent="0">
              <a:buNone/>
              <a:defRPr sz="2200" b="0" baseline="0">
                <a:solidFill>
                  <a:srgbClr val="FFFFFF"/>
                </a:solidFill>
              </a:defRPr>
            </a:lvl1pPr>
          </a:lstStyle>
          <a:p>
            <a:pPr lvl="0"/>
            <a:r>
              <a:rPr lang="en-GB" noProof="0" smtClean="0"/>
              <a:t>14 May 2010</a:t>
            </a:r>
            <a:endParaRPr lang="en-GB" noProof="0"/>
          </a:p>
        </p:txBody>
      </p:sp>
    </p:spTree>
    <p:extLst>
      <p:ext uri="{BB962C8B-B14F-4D97-AF65-F5344CB8AC3E}">
        <p14:creationId xmlns:p14="http://schemas.microsoft.com/office/powerpoint/2010/main" val="15427303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Header 13">
    <p:spTree>
      <p:nvGrpSpPr>
        <p:cNvPr id="1" name=""/>
        <p:cNvGrpSpPr/>
        <p:nvPr/>
      </p:nvGrpSpPr>
      <p:grpSpPr>
        <a:xfrm>
          <a:off x="0" y="0"/>
          <a:ext cx="0" cy="0"/>
          <a:chOff x="0" y="0"/>
          <a:chExt cx="0" cy="0"/>
        </a:xfrm>
      </p:grpSpPr>
      <p:pic>
        <p:nvPicPr>
          <p:cNvPr id="2" name="Picture 11" descr="Banana Man Green.JP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175" y="4763"/>
            <a:ext cx="9899650"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5"/>
          <p:cNvSpPr>
            <a:spLocks noChangeArrowheads="1"/>
          </p:cNvSpPr>
          <p:nvPr/>
        </p:nvSpPr>
        <p:spPr bwMode="auto">
          <a:xfrm>
            <a:off x="9739313" y="1827213"/>
            <a:ext cx="166687" cy="359092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3969" tIns="41985" rIns="83969" bIns="41985" anchor="ctr"/>
          <a:lstStyle/>
          <a:p>
            <a:endParaRPr lang="en-GB" noProof="0"/>
          </a:p>
        </p:txBody>
      </p:sp>
      <p:sp>
        <p:nvSpPr>
          <p:cNvPr id="8" name="Rectangle 16"/>
          <p:cNvSpPr>
            <a:spLocks noChangeArrowheads="1"/>
          </p:cNvSpPr>
          <p:nvPr/>
        </p:nvSpPr>
        <p:spPr bwMode="auto">
          <a:xfrm>
            <a:off x="0" y="1827213"/>
            <a:ext cx="2166938" cy="359092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3969" tIns="41985" rIns="83969" bIns="41985" anchor="ctr"/>
          <a:lstStyle/>
          <a:p>
            <a:endParaRPr lang="en-GB" noProof="0"/>
          </a:p>
        </p:txBody>
      </p:sp>
      <p:sp>
        <p:nvSpPr>
          <p:cNvPr id="9" name="Text Box 17"/>
          <p:cNvSpPr txBox="1">
            <a:spLocks noChangeArrowheads="1"/>
          </p:cNvSpPr>
          <p:nvPr/>
        </p:nvSpPr>
        <p:spPr bwMode="auto">
          <a:xfrm>
            <a:off x="331788" y="6592888"/>
            <a:ext cx="868362"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042988" eaLnBrk="0" hangingPunct="0">
              <a:defRPr sz="2100">
                <a:solidFill>
                  <a:schemeClr val="tx1"/>
                </a:solidFill>
                <a:latin typeface="Arial" charset="0"/>
                <a:ea typeface="ＭＳ Ｐゴシック" charset="0"/>
                <a:cs typeface="Arial" charset="0"/>
              </a:defRPr>
            </a:lvl1pPr>
            <a:lvl2pPr marL="742950" indent="-285750" defTabSz="1042988" eaLnBrk="0" hangingPunct="0">
              <a:defRPr sz="2100">
                <a:solidFill>
                  <a:schemeClr val="tx1"/>
                </a:solidFill>
                <a:latin typeface="Arial" charset="0"/>
                <a:ea typeface="Arial" charset="0"/>
                <a:cs typeface="Arial" charset="0"/>
              </a:defRPr>
            </a:lvl2pPr>
            <a:lvl3pPr marL="1143000" indent="-228600" defTabSz="1042988" eaLnBrk="0" hangingPunct="0">
              <a:defRPr sz="2100">
                <a:solidFill>
                  <a:schemeClr val="tx1"/>
                </a:solidFill>
                <a:latin typeface="Arial" charset="0"/>
                <a:ea typeface="Arial" charset="0"/>
                <a:cs typeface="Arial" charset="0"/>
              </a:defRPr>
            </a:lvl3pPr>
            <a:lvl4pPr marL="1600200" indent="-228600" defTabSz="1042988" eaLnBrk="0" hangingPunct="0">
              <a:defRPr sz="2100">
                <a:solidFill>
                  <a:schemeClr val="tx1"/>
                </a:solidFill>
                <a:latin typeface="Arial" charset="0"/>
                <a:ea typeface="Arial" charset="0"/>
                <a:cs typeface="Arial" charset="0"/>
              </a:defRPr>
            </a:lvl4pPr>
            <a:lvl5pPr marL="2057400" indent="-228600" defTabSz="1042988" eaLnBrk="0" hangingPunct="0">
              <a:defRPr sz="2100">
                <a:solidFill>
                  <a:schemeClr val="tx1"/>
                </a:solidFill>
                <a:latin typeface="Arial" charset="0"/>
                <a:ea typeface="Arial" charset="0"/>
                <a:cs typeface="Arial" charset="0"/>
              </a:defRPr>
            </a:lvl5pPr>
            <a:lvl6pPr marL="2514600" indent="-228600" defTabSz="1042988" eaLnBrk="0" fontAlgn="base" hangingPunct="0">
              <a:spcBef>
                <a:spcPct val="0"/>
              </a:spcBef>
              <a:spcAft>
                <a:spcPct val="0"/>
              </a:spcAft>
              <a:defRPr sz="2100">
                <a:solidFill>
                  <a:schemeClr val="tx1"/>
                </a:solidFill>
                <a:latin typeface="Arial" charset="0"/>
                <a:ea typeface="Arial" charset="0"/>
                <a:cs typeface="Arial" charset="0"/>
              </a:defRPr>
            </a:lvl6pPr>
            <a:lvl7pPr marL="2971800" indent="-228600" defTabSz="1042988" eaLnBrk="0" fontAlgn="base" hangingPunct="0">
              <a:spcBef>
                <a:spcPct val="0"/>
              </a:spcBef>
              <a:spcAft>
                <a:spcPct val="0"/>
              </a:spcAft>
              <a:defRPr sz="2100">
                <a:solidFill>
                  <a:schemeClr val="tx1"/>
                </a:solidFill>
                <a:latin typeface="Arial" charset="0"/>
                <a:ea typeface="Arial" charset="0"/>
                <a:cs typeface="Arial" charset="0"/>
              </a:defRPr>
            </a:lvl7pPr>
            <a:lvl8pPr marL="3429000" indent="-228600" defTabSz="1042988" eaLnBrk="0" fontAlgn="base" hangingPunct="0">
              <a:spcBef>
                <a:spcPct val="0"/>
              </a:spcBef>
              <a:spcAft>
                <a:spcPct val="0"/>
              </a:spcAft>
              <a:defRPr sz="2100">
                <a:solidFill>
                  <a:schemeClr val="tx1"/>
                </a:solidFill>
                <a:latin typeface="Arial" charset="0"/>
                <a:ea typeface="Arial" charset="0"/>
                <a:cs typeface="Arial" charset="0"/>
              </a:defRPr>
            </a:lvl8pPr>
            <a:lvl9pPr marL="3886200" indent="-228600" defTabSz="1042988" eaLnBrk="0" fontAlgn="base" hangingPunct="0">
              <a:spcBef>
                <a:spcPct val="0"/>
              </a:spcBef>
              <a:spcAft>
                <a:spcPct val="0"/>
              </a:spcAft>
              <a:defRPr sz="2100">
                <a:solidFill>
                  <a:schemeClr val="tx1"/>
                </a:solidFill>
                <a:latin typeface="Arial" charset="0"/>
                <a:ea typeface="Arial" charset="0"/>
                <a:cs typeface="Arial" charset="0"/>
              </a:defRPr>
            </a:lvl9pPr>
          </a:lstStyle>
          <a:p>
            <a:pPr eaLnBrk="1" hangingPunct="1">
              <a:spcBef>
                <a:spcPct val="50000"/>
              </a:spcBef>
              <a:defRPr/>
            </a:pPr>
            <a:r>
              <a:rPr lang="en-GB" sz="600" noProof="0" smtClean="0">
                <a:solidFill>
                  <a:schemeClr val="bg1"/>
                </a:solidFill>
              </a:rPr>
              <a:t>© Fairtrade 2011</a:t>
            </a:r>
          </a:p>
        </p:txBody>
      </p:sp>
      <p:pic>
        <p:nvPicPr>
          <p:cNvPr id="10" name="Picture 14" descr="FFBM_INT_VERT_RGB_POSnew.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821738" y="5710238"/>
            <a:ext cx="752475"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7"/>
          <p:cNvSpPr>
            <a:spLocks noGrp="1"/>
          </p:cNvSpPr>
          <p:nvPr>
            <p:ph type="body" sz="quarter" idx="11" hasCustomPrompt="1"/>
          </p:nvPr>
        </p:nvSpPr>
        <p:spPr>
          <a:xfrm>
            <a:off x="2374900" y="1778000"/>
            <a:ext cx="5511800" cy="2324100"/>
          </a:xfrm>
          <a:prstGeom prst="rect">
            <a:avLst/>
          </a:prstGeom>
        </p:spPr>
        <p:txBody>
          <a:bodyPr vert="horz"/>
          <a:lstStyle>
            <a:lvl1pPr marL="0" indent="0">
              <a:lnSpc>
                <a:spcPts val="5510"/>
              </a:lnSpc>
              <a:spcAft>
                <a:spcPts val="0"/>
              </a:spcAft>
              <a:buNone/>
              <a:defRPr sz="5500" baseline="0">
                <a:solidFill>
                  <a:srgbClr val="FFFFFF"/>
                </a:solidFill>
              </a:defRPr>
            </a:lvl1pPr>
          </a:lstStyle>
          <a:p>
            <a:pPr eaLnBrk="1" hangingPunct="1">
              <a:defRPr/>
            </a:pPr>
            <a:r>
              <a:rPr lang="en-GB" noProof="0" smtClean="0">
                <a:latin typeface="Arial" charset="0"/>
                <a:cs typeface="Arial" charset="0"/>
              </a:rPr>
              <a:t>Section Title Light Colour image</a:t>
            </a:r>
            <a:endParaRPr lang="en-GB" noProof="0">
              <a:latin typeface="Arial" charset="0"/>
              <a:cs typeface="Arial" charset="0"/>
            </a:endParaRPr>
          </a:p>
        </p:txBody>
      </p:sp>
      <p:sp>
        <p:nvSpPr>
          <p:cNvPr id="12" name="Text Placeholder 12"/>
          <p:cNvSpPr>
            <a:spLocks noGrp="1"/>
          </p:cNvSpPr>
          <p:nvPr>
            <p:ph type="body" sz="quarter" idx="13" hasCustomPrompt="1"/>
          </p:nvPr>
        </p:nvSpPr>
        <p:spPr>
          <a:xfrm>
            <a:off x="2386012" y="4172210"/>
            <a:ext cx="5520353" cy="593725"/>
          </a:xfrm>
          <a:prstGeom prst="rect">
            <a:avLst/>
          </a:prstGeom>
        </p:spPr>
        <p:txBody>
          <a:bodyPr vert="horz"/>
          <a:lstStyle>
            <a:lvl1pPr marL="0" indent="0">
              <a:buNone/>
              <a:defRPr sz="2800" b="1">
                <a:solidFill>
                  <a:srgbClr val="FFFFFF"/>
                </a:solidFill>
              </a:defRPr>
            </a:lvl1pPr>
            <a:lvl2pPr>
              <a:defRPr sz="2000" b="0"/>
            </a:lvl2pPr>
            <a:lvl3pPr>
              <a:defRPr sz="2000" b="0"/>
            </a:lvl3pPr>
            <a:lvl4pPr>
              <a:defRPr sz="2000" b="0"/>
            </a:lvl4pPr>
            <a:lvl5pPr>
              <a:defRPr sz="2000" b="0"/>
            </a:lvl5pPr>
          </a:lstStyle>
          <a:p>
            <a:pPr lvl="0"/>
            <a:r>
              <a:rPr lang="en-GB" noProof="0" smtClean="0"/>
              <a:t>Sub title underneath</a:t>
            </a:r>
            <a:endParaRPr lang="en-GB" noProof="0"/>
          </a:p>
        </p:txBody>
      </p:sp>
      <p:sp>
        <p:nvSpPr>
          <p:cNvPr id="13" name="Text Placeholder 15"/>
          <p:cNvSpPr>
            <a:spLocks noGrp="1"/>
          </p:cNvSpPr>
          <p:nvPr>
            <p:ph type="body" sz="quarter" idx="14" hasCustomPrompt="1"/>
          </p:nvPr>
        </p:nvSpPr>
        <p:spPr>
          <a:xfrm>
            <a:off x="2397284" y="5105093"/>
            <a:ext cx="2354262" cy="541338"/>
          </a:xfrm>
          <a:prstGeom prst="rect">
            <a:avLst/>
          </a:prstGeom>
        </p:spPr>
        <p:txBody>
          <a:bodyPr vert="horz"/>
          <a:lstStyle>
            <a:lvl1pPr marL="0" indent="0">
              <a:buNone/>
              <a:defRPr sz="2200" b="0" baseline="0">
                <a:solidFill>
                  <a:srgbClr val="FFFFFF"/>
                </a:solidFill>
              </a:defRPr>
            </a:lvl1pPr>
          </a:lstStyle>
          <a:p>
            <a:pPr lvl="0"/>
            <a:r>
              <a:rPr lang="en-GB" noProof="0" smtClean="0"/>
              <a:t>14 May 2010</a:t>
            </a:r>
            <a:endParaRPr lang="en-GB" noProof="0"/>
          </a:p>
        </p:txBody>
      </p:sp>
    </p:spTree>
    <p:extLst>
      <p:ext uri="{BB962C8B-B14F-4D97-AF65-F5344CB8AC3E}">
        <p14:creationId xmlns:p14="http://schemas.microsoft.com/office/powerpoint/2010/main" val="42693080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 14">
    <p:spTree>
      <p:nvGrpSpPr>
        <p:cNvPr id="1" name=""/>
        <p:cNvGrpSpPr/>
        <p:nvPr/>
      </p:nvGrpSpPr>
      <p:grpSpPr>
        <a:xfrm>
          <a:off x="0" y="0"/>
          <a:ext cx="0" cy="0"/>
          <a:chOff x="0" y="0"/>
          <a:chExt cx="0" cy="0"/>
        </a:xfrm>
      </p:grpSpPr>
      <p:pic>
        <p:nvPicPr>
          <p:cNvPr id="2" name="Picture 10" descr="Tea Man Green.JP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175" y="4763"/>
            <a:ext cx="9899650"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5"/>
          <p:cNvSpPr>
            <a:spLocks noChangeArrowheads="1"/>
          </p:cNvSpPr>
          <p:nvPr/>
        </p:nvSpPr>
        <p:spPr bwMode="auto">
          <a:xfrm>
            <a:off x="9739313" y="1827213"/>
            <a:ext cx="166687" cy="359092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3969" tIns="41985" rIns="83969" bIns="41985" anchor="ctr"/>
          <a:lstStyle/>
          <a:p>
            <a:endParaRPr lang="en-GB" noProof="0"/>
          </a:p>
        </p:txBody>
      </p:sp>
      <p:sp>
        <p:nvSpPr>
          <p:cNvPr id="5" name="Rectangle 16"/>
          <p:cNvSpPr>
            <a:spLocks noChangeArrowheads="1"/>
          </p:cNvSpPr>
          <p:nvPr/>
        </p:nvSpPr>
        <p:spPr bwMode="auto">
          <a:xfrm>
            <a:off x="0" y="1827213"/>
            <a:ext cx="2166938" cy="359092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3969" tIns="41985" rIns="83969" bIns="41985" anchor="ctr"/>
          <a:lstStyle/>
          <a:p>
            <a:endParaRPr lang="en-GB" noProof="0"/>
          </a:p>
        </p:txBody>
      </p:sp>
      <p:sp>
        <p:nvSpPr>
          <p:cNvPr id="6" name="Text Box 17"/>
          <p:cNvSpPr txBox="1">
            <a:spLocks noChangeArrowheads="1"/>
          </p:cNvSpPr>
          <p:nvPr/>
        </p:nvSpPr>
        <p:spPr bwMode="auto">
          <a:xfrm>
            <a:off x="331788" y="6592888"/>
            <a:ext cx="868362"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042988" eaLnBrk="0" hangingPunct="0">
              <a:defRPr sz="2100">
                <a:solidFill>
                  <a:schemeClr val="tx1"/>
                </a:solidFill>
                <a:latin typeface="Arial" charset="0"/>
                <a:ea typeface="ＭＳ Ｐゴシック" charset="0"/>
                <a:cs typeface="Arial" charset="0"/>
              </a:defRPr>
            </a:lvl1pPr>
            <a:lvl2pPr marL="742950" indent="-285750" defTabSz="1042988" eaLnBrk="0" hangingPunct="0">
              <a:defRPr sz="2100">
                <a:solidFill>
                  <a:schemeClr val="tx1"/>
                </a:solidFill>
                <a:latin typeface="Arial" charset="0"/>
                <a:ea typeface="Arial" charset="0"/>
                <a:cs typeface="Arial" charset="0"/>
              </a:defRPr>
            </a:lvl2pPr>
            <a:lvl3pPr marL="1143000" indent="-228600" defTabSz="1042988" eaLnBrk="0" hangingPunct="0">
              <a:defRPr sz="2100">
                <a:solidFill>
                  <a:schemeClr val="tx1"/>
                </a:solidFill>
                <a:latin typeface="Arial" charset="0"/>
                <a:ea typeface="Arial" charset="0"/>
                <a:cs typeface="Arial" charset="0"/>
              </a:defRPr>
            </a:lvl3pPr>
            <a:lvl4pPr marL="1600200" indent="-228600" defTabSz="1042988" eaLnBrk="0" hangingPunct="0">
              <a:defRPr sz="2100">
                <a:solidFill>
                  <a:schemeClr val="tx1"/>
                </a:solidFill>
                <a:latin typeface="Arial" charset="0"/>
                <a:ea typeface="Arial" charset="0"/>
                <a:cs typeface="Arial" charset="0"/>
              </a:defRPr>
            </a:lvl4pPr>
            <a:lvl5pPr marL="2057400" indent="-228600" defTabSz="1042988" eaLnBrk="0" hangingPunct="0">
              <a:defRPr sz="2100">
                <a:solidFill>
                  <a:schemeClr val="tx1"/>
                </a:solidFill>
                <a:latin typeface="Arial" charset="0"/>
                <a:ea typeface="Arial" charset="0"/>
                <a:cs typeface="Arial" charset="0"/>
              </a:defRPr>
            </a:lvl5pPr>
            <a:lvl6pPr marL="2514600" indent="-228600" defTabSz="1042988" eaLnBrk="0" fontAlgn="base" hangingPunct="0">
              <a:spcBef>
                <a:spcPct val="0"/>
              </a:spcBef>
              <a:spcAft>
                <a:spcPct val="0"/>
              </a:spcAft>
              <a:defRPr sz="2100">
                <a:solidFill>
                  <a:schemeClr val="tx1"/>
                </a:solidFill>
                <a:latin typeface="Arial" charset="0"/>
                <a:ea typeface="Arial" charset="0"/>
                <a:cs typeface="Arial" charset="0"/>
              </a:defRPr>
            </a:lvl6pPr>
            <a:lvl7pPr marL="2971800" indent="-228600" defTabSz="1042988" eaLnBrk="0" fontAlgn="base" hangingPunct="0">
              <a:spcBef>
                <a:spcPct val="0"/>
              </a:spcBef>
              <a:spcAft>
                <a:spcPct val="0"/>
              </a:spcAft>
              <a:defRPr sz="2100">
                <a:solidFill>
                  <a:schemeClr val="tx1"/>
                </a:solidFill>
                <a:latin typeface="Arial" charset="0"/>
                <a:ea typeface="Arial" charset="0"/>
                <a:cs typeface="Arial" charset="0"/>
              </a:defRPr>
            </a:lvl7pPr>
            <a:lvl8pPr marL="3429000" indent="-228600" defTabSz="1042988" eaLnBrk="0" fontAlgn="base" hangingPunct="0">
              <a:spcBef>
                <a:spcPct val="0"/>
              </a:spcBef>
              <a:spcAft>
                <a:spcPct val="0"/>
              </a:spcAft>
              <a:defRPr sz="2100">
                <a:solidFill>
                  <a:schemeClr val="tx1"/>
                </a:solidFill>
                <a:latin typeface="Arial" charset="0"/>
                <a:ea typeface="Arial" charset="0"/>
                <a:cs typeface="Arial" charset="0"/>
              </a:defRPr>
            </a:lvl8pPr>
            <a:lvl9pPr marL="3886200" indent="-228600" defTabSz="1042988" eaLnBrk="0" fontAlgn="base" hangingPunct="0">
              <a:spcBef>
                <a:spcPct val="0"/>
              </a:spcBef>
              <a:spcAft>
                <a:spcPct val="0"/>
              </a:spcAft>
              <a:defRPr sz="2100">
                <a:solidFill>
                  <a:schemeClr val="tx1"/>
                </a:solidFill>
                <a:latin typeface="Arial" charset="0"/>
                <a:ea typeface="Arial" charset="0"/>
                <a:cs typeface="Arial" charset="0"/>
              </a:defRPr>
            </a:lvl9pPr>
          </a:lstStyle>
          <a:p>
            <a:pPr eaLnBrk="1" hangingPunct="1">
              <a:spcBef>
                <a:spcPct val="50000"/>
              </a:spcBef>
              <a:defRPr/>
            </a:pPr>
            <a:r>
              <a:rPr lang="en-GB" sz="600" noProof="0" smtClean="0">
                <a:solidFill>
                  <a:schemeClr val="bg1"/>
                </a:solidFill>
              </a:rPr>
              <a:t>© Fairtrade 2011</a:t>
            </a:r>
          </a:p>
        </p:txBody>
      </p:sp>
      <p:pic>
        <p:nvPicPr>
          <p:cNvPr id="7" name="Picture 14" descr="FFBM_INT_VERT_RGB_POSnew.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821738" y="5710238"/>
            <a:ext cx="752475"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Placeholder 24"/>
          <p:cNvSpPr>
            <a:spLocks noGrp="1"/>
          </p:cNvSpPr>
          <p:nvPr>
            <p:ph type="body" sz="quarter" idx="14" hasCustomPrompt="1"/>
          </p:nvPr>
        </p:nvSpPr>
        <p:spPr>
          <a:xfrm>
            <a:off x="2400300" y="1745554"/>
            <a:ext cx="6350000" cy="4427663"/>
          </a:xfrm>
          <a:prstGeom prst="rect">
            <a:avLst/>
          </a:prstGeom>
        </p:spPr>
        <p:txBody>
          <a:bodyPr vert="horz"/>
          <a:lstStyle>
            <a:lvl1pPr marL="0" indent="0">
              <a:lnSpc>
                <a:spcPct val="100000"/>
              </a:lnSpc>
              <a:spcAft>
                <a:spcPts val="960"/>
              </a:spcAft>
              <a:buClr>
                <a:schemeClr val="tx2"/>
              </a:buClr>
              <a:buFont typeface="Arial"/>
              <a:buNone/>
              <a:defRPr sz="2800" b="1">
                <a:solidFill>
                  <a:srgbClr val="FFFFFF"/>
                </a:solidFill>
              </a:defRPr>
            </a:lvl1pPr>
            <a:lvl2pPr marL="259200" indent="-259200">
              <a:lnSpc>
                <a:spcPct val="100000"/>
              </a:lnSpc>
              <a:spcAft>
                <a:spcPts val="960"/>
              </a:spcAft>
              <a:buSzPct val="120000"/>
              <a:buFont typeface="Arial"/>
              <a:buChar char="•"/>
              <a:defRPr sz="2800">
                <a:solidFill>
                  <a:srgbClr val="FFFFFF"/>
                </a:solidFill>
              </a:defRPr>
            </a:lvl2pPr>
            <a:lvl3pPr marL="698400" indent="-259200">
              <a:lnSpc>
                <a:spcPct val="100000"/>
              </a:lnSpc>
              <a:spcAft>
                <a:spcPts val="864"/>
              </a:spcAft>
              <a:buClr>
                <a:schemeClr val="tx2"/>
              </a:buClr>
              <a:buFont typeface="Arial"/>
              <a:buChar char="•"/>
              <a:defRPr sz="2800" b="0">
                <a:solidFill>
                  <a:srgbClr val="FFFFFF"/>
                </a:solidFill>
              </a:defRPr>
            </a:lvl3pPr>
            <a:lvl4pPr marL="1155600" indent="-259200">
              <a:lnSpc>
                <a:spcPct val="100000"/>
              </a:lnSpc>
              <a:spcAft>
                <a:spcPts val="768"/>
              </a:spcAft>
              <a:buFont typeface="Arial"/>
              <a:buChar char="•"/>
              <a:defRPr sz="2800">
                <a:solidFill>
                  <a:srgbClr val="FFFFFF"/>
                </a:solidFill>
              </a:defRPr>
            </a:lvl4pPr>
            <a:lvl5pPr marL="1407600" indent="-259200">
              <a:lnSpc>
                <a:spcPct val="100000"/>
              </a:lnSpc>
              <a:buClr>
                <a:schemeClr val="tx2"/>
              </a:buClr>
              <a:buFont typeface="Lucida Grande"/>
              <a:buChar char="−"/>
              <a:defRPr sz="2800" baseline="0">
                <a:solidFill>
                  <a:srgbClr val="FFFFFF"/>
                </a:solidFill>
              </a:defRPr>
            </a:lvl5pPr>
          </a:lstStyle>
          <a:p>
            <a:pPr lvl="0"/>
            <a:r>
              <a:rPr lang="en-GB" noProof="0" dirty="0" smtClean="0"/>
              <a:t>Click to add text</a:t>
            </a:r>
          </a:p>
          <a:p>
            <a:pPr lvl="1"/>
            <a:r>
              <a:rPr lang="en-GB" noProof="0" dirty="0" smtClean="0"/>
              <a:t>Smaller bullet</a:t>
            </a:r>
          </a:p>
          <a:p>
            <a:pPr lvl="2"/>
            <a:r>
              <a:rPr lang="en-GB" noProof="0" dirty="0" smtClean="0"/>
              <a:t>Very Small Bullet</a:t>
            </a:r>
          </a:p>
          <a:p>
            <a:pPr lvl="3"/>
            <a:r>
              <a:rPr lang="en-GB" noProof="0" dirty="0" smtClean="0"/>
              <a:t>Fourth level</a:t>
            </a:r>
          </a:p>
          <a:p>
            <a:pPr lvl="4"/>
            <a:r>
              <a:rPr lang="en-GB" noProof="0" dirty="0" smtClean="0"/>
              <a:t>Fifth level</a:t>
            </a:r>
          </a:p>
          <a:p>
            <a:pPr lvl="0"/>
            <a:endParaRPr lang="en-GB" noProof="0" dirty="0" smtClean="0"/>
          </a:p>
        </p:txBody>
      </p:sp>
    </p:spTree>
    <p:extLst>
      <p:ext uri="{BB962C8B-B14F-4D97-AF65-F5344CB8AC3E}">
        <p14:creationId xmlns:p14="http://schemas.microsoft.com/office/powerpoint/2010/main" val="5981992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Presentation End">
    <p:spTree>
      <p:nvGrpSpPr>
        <p:cNvPr id="1" name=""/>
        <p:cNvGrpSpPr/>
        <p:nvPr/>
      </p:nvGrpSpPr>
      <p:grpSpPr>
        <a:xfrm>
          <a:off x="0" y="0"/>
          <a:ext cx="0" cy="0"/>
          <a:chOff x="0" y="0"/>
          <a:chExt cx="0" cy="0"/>
        </a:xfrm>
      </p:grpSpPr>
      <p:pic>
        <p:nvPicPr>
          <p:cNvPr id="2" name="Picture 4" descr="FFBM_INT_VERT_RGB_POS_LARGE.pn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106738" y="1358900"/>
            <a:ext cx="3668712" cy="43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8562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Long Copy">
    <p:spTree>
      <p:nvGrpSpPr>
        <p:cNvPr id="1" name=""/>
        <p:cNvGrpSpPr/>
        <p:nvPr/>
      </p:nvGrpSpPr>
      <p:grpSpPr>
        <a:xfrm>
          <a:off x="0" y="0"/>
          <a:ext cx="0" cy="0"/>
          <a:chOff x="0" y="0"/>
          <a:chExt cx="0" cy="0"/>
        </a:xfrm>
      </p:grpSpPr>
      <p:sp>
        <p:nvSpPr>
          <p:cNvPr id="6" name="Text Placeholder 9"/>
          <p:cNvSpPr>
            <a:spLocks noGrp="1"/>
          </p:cNvSpPr>
          <p:nvPr>
            <p:ph type="body" sz="quarter" idx="12" hasCustomPrompt="1"/>
          </p:nvPr>
        </p:nvSpPr>
        <p:spPr>
          <a:xfrm>
            <a:off x="2406396" y="204535"/>
            <a:ext cx="1833562" cy="317500"/>
          </a:xfrm>
          <a:prstGeom prst="rect">
            <a:avLst/>
          </a:prstGeom>
        </p:spPr>
        <p:txBody>
          <a:bodyPr vert="horz"/>
          <a:lstStyle>
            <a:lvl1pPr marL="0" indent="0">
              <a:lnSpc>
                <a:spcPct val="100000"/>
              </a:lnSpc>
              <a:spcAft>
                <a:spcPts val="0"/>
              </a:spcAft>
              <a:buNone/>
              <a:defRPr sz="1100">
                <a:solidFill>
                  <a:schemeClr val="tx2"/>
                </a:solidFill>
              </a:defRPr>
            </a:lvl1pPr>
            <a:lvl2pPr>
              <a:defRPr sz="1100"/>
            </a:lvl2pPr>
            <a:lvl3pPr>
              <a:defRPr sz="1100"/>
            </a:lvl3pPr>
            <a:lvl4pPr>
              <a:defRPr sz="1100"/>
            </a:lvl4pPr>
            <a:lvl5pPr>
              <a:defRPr sz="1100"/>
            </a:lvl5pPr>
          </a:lstStyle>
          <a:p>
            <a:pPr lvl="0"/>
            <a:r>
              <a:rPr lang="en-GB" noProof="0" smtClean="0"/>
              <a:t>Section Title sits here</a:t>
            </a:r>
            <a:endParaRPr lang="en-GB" noProof="0"/>
          </a:p>
        </p:txBody>
      </p:sp>
      <p:sp>
        <p:nvSpPr>
          <p:cNvPr id="15" name="Text Placeholder 12"/>
          <p:cNvSpPr>
            <a:spLocks noGrp="1"/>
          </p:cNvSpPr>
          <p:nvPr>
            <p:ph type="body" sz="quarter" idx="15" hasCustomPrompt="1"/>
          </p:nvPr>
        </p:nvSpPr>
        <p:spPr>
          <a:xfrm>
            <a:off x="2425700" y="857250"/>
            <a:ext cx="6870700" cy="730250"/>
          </a:xfrm>
          <a:prstGeom prst="rect">
            <a:avLst/>
          </a:prstGeom>
        </p:spPr>
        <p:txBody>
          <a:bodyPr vert="horz"/>
          <a:lstStyle>
            <a:lvl1pPr marL="0" indent="0">
              <a:lnSpc>
                <a:spcPct val="100000"/>
              </a:lnSpc>
              <a:buNone/>
              <a:defRPr sz="2200" baseline="0">
                <a:solidFill>
                  <a:schemeClr val="tx2"/>
                </a:solidFill>
              </a:defRPr>
            </a:lvl1pPr>
          </a:lstStyle>
          <a:p>
            <a:pPr lvl="0"/>
            <a:r>
              <a:rPr lang="en-GB" noProof="0" smtClean="0"/>
              <a:t>Type longer headlines and  titles for leave-behinds here</a:t>
            </a:r>
            <a:endParaRPr lang="en-GB" noProof="0"/>
          </a:p>
        </p:txBody>
      </p:sp>
      <p:sp>
        <p:nvSpPr>
          <p:cNvPr id="18" name="Text Placeholder 6"/>
          <p:cNvSpPr>
            <a:spLocks noGrp="1"/>
          </p:cNvSpPr>
          <p:nvPr>
            <p:ph type="body" sz="quarter" idx="13" hasCustomPrompt="1"/>
          </p:nvPr>
        </p:nvSpPr>
        <p:spPr>
          <a:xfrm>
            <a:off x="255329" y="1689308"/>
            <a:ext cx="1997075" cy="1157288"/>
          </a:xfrm>
          <a:prstGeom prst="rect">
            <a:avLst/>
          </a:prstGeom>
        </p:spPr>
        <p:txBody>
          <a:bodyPr vert="horz"/>
          <a:lstStyle>
            <a:lvl1pPr marL="0" indent="0">
              <a:lnSpc>
                <a:spcPct val="100000"/>
              </a:lnSpc>
              <a:buNone/>
              <a:defRPr sz="1900">
                <a:solidFill>
                  <a:schemeClr val="tx2"/>
                </a:solidFill>
              </a:defRPr>
            </a:lvl1pPr>
            <a:lvl2pPr marL="0" indent="0">
              <a:buNone/>
              <a:defRPr sz="1900"/>
            </a:lvl2pPr>
            <a:lvl3pPr marL="839788" indent="0">
              <a:buNone/>
              <a:defRPr sz="1900"/>
            </a:lvl3pPr>
            <a:lvl4pPr marL="0" indent="0">
              <a:buNone/>
              <a:defRPr sz="1900"/>
            </a:lvl4pPr>
            <a:lvl5pPr marL="403225" indent="0">
              <a:buNone/>
              <a:defRPr sz="1900"/>
            </a:lvl5pPr>
          </a:lstStyle>
          <a:p>
            <a:pPr lvl="0"/>
            <a:r>
              <a:rPr lang="en-GB" noProof="0" smtClean="0"/>
              <a:t>Page Title</a:t>
            </a:r>
            <a:endParaRPr lang="en-GB" noProof="0"/>
          </a:p>
        </p:txBody>
      </p:sp>
      <p:sp>
        <p:nvSpPr>
          <p:cNvPr id="19" name="Text Placeholder 24"/>
          <p:cNvSpPr>
            <a:spLocks noGrp="1"/>
          </p:cNvSpPr>
          <p:nvPr>
            <p:ph type="body" sz="quarter" idx="14" hasCustomPrompt="1"/>
          </p:nvPr>
        </p:nvSpPr>
        <p:spPr>
          <a:xfrm>
            <a:off x="2425700" y="1689100"/>
            <a:ext cx="6540500" cy="4343400"/>
          </a:xfrm>
          <a:prstGeom prst="rect">
            <a:avLst/>
          </a:prstGeom>
        </p:spPr>
        <p:txBody>
          <a:bodyPr vert="horz"/>
          <a:lstStyle>
            <a:lvl1pPr marL="0" indent="0">
              <a:lnSpc>
                <a:spcPct val="100000"/>
              </a:lnSpc>
              <a:spcAft>
                <a:spcPts val="960"/>
              </a:spcAft>
              <a:buClr>
                <a:schemeClr val="tx2"/>
              </a:buClr>
              <a:buSzPct val="120000"/>
              <a:buFontTx/>
              <a:buNone/>
              <a:defRPr sz="2000"/>
            </a:lvl1pPr>
            <a:lvl2pPr marL="259200" indent="-259200">
              <a:lnSpc>
                <a:spcPct val="100000"/>
              </a:lnSpc>
              <a:spcAft>
                <a:spcPts val="960"/>
              </a:spcAft>
              <a:buSzPct val="120000"/>
              <a:buFont typeface="Arial"/>
              <a:buChar char="•"/>
              <a:defRPr sz="2000" b="1"/>
            </a:lvl2pPr>
            <a:lvl3pPr marL="698400" indent="-259200">
              <a:lnSpc>
                <a:spcPct val="100000"/>
              </a:lnSpc>
              <a:spcAft>
                <a:spcPts val="864"/>
              </a:spcAft>
              <a:buClr>
                <a:schemeClr val="tx2"/>
              </a:buClr>
              <a:buFont typeface="Arial"/>
              <a:buChar char="•"/>
              <a:defRPr sz="1800" b="0"/>
            </a:lvl3pPr>
            <a:lvl4pPr marL="1155600" indent="-259200">
              <a:lnSpc>
                <a:spcPct val="100000"/>
              </a:lnSpc>
              <a:spcAft>
                <a:spcPts val="768"/>
              </a:spcAft>
              <a:buFont typeface="Arial"/>
              <a:buChar char="•"/>
              <a:defRPr sz="1600"/>
            </a:lvl4pPr>
            <a:lvl5pPr marL="1407600" indent="-259200">
              <a:lnSpc>
                <a:spcPct val="100000"/>
              </a:lnSpc>
              <a:buClr>
                <a:schemeClr val="tx2"/>
              </a:buClr>
              <a:buFont typeface="Lucida Grande"/>
              <a:buChar char="−"/>
              <a:defRPr sz="1600" baseline="0"/>
            </a:lvl5pPr>
          </a:lstStyle>
          <a:p>
            <a:pPr lvl="1"/>
            <a:r>
              <a:rPr lang="en-GB" noProof="0" smtClean="0"/>
              <a:t>Click to add text</a:t>
            </a:r>
          </a:p>
          <a:p>
            <a:pPr lvl="2"/>
            <a:r>
              <a:rPr lang="en-GB" noProof="0" smtClean="0"/>
              <a:t>Smaller Bullet (Arial 18)</a:t>
            </a:r>
          </a:p>
          <a:p>
            <a:pPr lvl="3"/>
            <a:r>
              <a:rPr lang="en-GB" noProof="0" smtClean="0"/>
              <a:t>Very Small Bullet (Arial 16)</a:t>
            </a:r>
          </a:p>
          <a:p>
            <a:pPr lvl="4"/>
            <a:r>
              <a:rPr lang="en-GB" noProof="0" smtClean="0"/>
              <a:t>Fifth level</a:t>
            </a:r>
          </a:p>
          <a:p>
            <a:pPr lvl="0"/>
            <a:endParaRPr lang="en-GB" noProof="0" smtClean="0"/>
          </a:p>
        </p:txBody>
      </p:sp>
    </p:spTree>
    <p:extLst>
      <p:ext uri="{BB962C8B-B14F-4D97-AF65-F5344CB8AC3E}">
        <p14:creationId xmlns:p14="http://schemas.microsoft.com/office/powerpoint/2010/main" val="2309936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Chart">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2476500" y="774700"/>
            <a:ext cx="6070600" cy="5613400"/>
          </a:xfrm>
          <a:prstGeom prst="rect">
            <a:avLst/>
          </a:prstGeom>
        </p:spPr>
        <p:txBody>
          <a:bodyPr vert="horz"/>
          <a:lstStyle>
            <a:lvl1pPr marL="0" indent="0">
              <a:buNone/>
              <a:defRPr sz="2000" b="0"/>
            </a:lvl1pPr>
          </a:lstStyle>
          <a:p>
            <a:r>
              <a:rPr lang="en-GB" noProof="0" smtClean="0"/>
              <a:t>Click icon to add picture</a:t>
            </a:r>
            <a:endParaRPr lang="en-GB" noProof="0"/>
          </a:p>
        </p:txBody>
      </p:sp>
      <p:sp>
        <p:nvSpPr>
          <p:cNvPr id="11" name="Text Placeholder 6"/>
          <p:cNvSpPr>
            <a:spLocks noGrp="1"/>
          </p:cNvSpPr>
          <p:nvPr>
            <p:ph type="body" sz="quarter" idx="13" hasCustomPrompt="1"/>
          </p:nvPr>
        </p:nvSpPr>
        <p:spPr>
          <a:xfrm>
            <a:off x="255329" y="1689308"/>
            <a:ext cx="1997075" cy="1157288"/>
          </a:xfrm>
          <a:prstGeom prst="rect">
            <a:avLst/>
          </a:prstGeom>
        </p:spPr>
        <p:txBody>
          <a:bodyPr vert="horz"/>
          <a:lstStyle>
            <a:lvl1pPr marL="0" indent="0">
              <a:lnSpc>
                <a:spcPct val="100000"/>
              </a:lnSpc>
              <a:buNone/>
              <a:defRPr sz="1900">
                <a:solidFill>
                  <a:schemeClr val="tx2"/>
                </a:solidFill>
              </a:defRPr>
            </a:lvl1pPr>
            <a:lvl2pPr marL="0" indent="0">
              <a:buNone/>
              <a:defRPr sz="1900"/>
            </a:lvl2pPr>
            <a:lvl3pPr marL="839788" indent="0">
              <a:buNone/>
              <a:defRPr sz="1900"/>
            </a:lvl3pPr>
            <a:lvl4pPr marL="0" indent="0">
              <a:buNone/>
              <a:defRPr sz="1900"/>
            </a:lvl4pPr>
            <a:lvl5pPr marL="403225" indent="0">
              <a:buNone/>
              <a:defRPr sz="1900"/>
            </a:lvl5pPr>
          </a:lstStyle>
          <a:p>
            <a:pPr lvl="0"/>
            <a:r>
              <a:rPr lang="en-GB" noProof="0" smtClean="0"/>
              <a:t>Page Title</a:t>
            </a:r>
            <a:endParaRPr lang="en-GB" noProof="0"/>
          </a:p>
        </p:txBody>
      </p:sp>
    </p:spTree>
    <p:extLst>
      <p:ext uri="{BB962C8B-B14F-4D97-AF65-F5344CB8AC3E}">
        <p14:creationId xmlns:p14="http://schemas.microsoft.com/office/powerpoint/2010/main" val="3239748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ext Placeholder 6"/>
          <p:cNvSpPr>
            <a:spLocks noGrp="1"/>
          </p:cNvSpPr>
          <p:nvPr>
            <p:ph type="body" sz="quarter" idx="13" hasCustomPrompt="1"/>
          </p:nvPr>
        </p:nvSpPr>
        <p:spPr>
          <a:xfrm>
            <a:off x="255329" y="1689308"/>
            <a:ext cx="1997075" cy="1157288"/>
          </a:xfrm>
          <a:prstGeom prst="rect">
            <a:avLst/>
          </a:prstGeom>
        </p:spPr>
        <p:txBody>
          <a:bodyPr vert="horz"/>
          <a:lstStyle>
            <a:lvl1pPr marL="0" indent="0">
              <a:lnSpc>
                <a:spcPct val="100000"/>
              </a:lnSpc>
              <a:buNone/>
              <a:defRPr sz="1900">
                <a:solidFill>
                  <a:schemeClr val="tx2"/>
                </a:solidFill>
              </a:defRPr>
            </a:lvl1pPr>
            <a:lvl2pPr marL="0" indent="0">
              <a:buNone/>
              <a:defRPr sz="1900"/>
            </a:lvl2pPr>
            <a:lvl3pPr marL="839788" indent="0">
              <a:buNone/>
              <a:defRPr sz="1900"/>
            </a:lvl3pPr>
            <a:lvl4pPr marL="0" indent="0">
              <a:buNone/>
              <a:defRPr sz="1900"/>
            </a:lvl4pPr>
            <a:lvl5pPr marL="403225" indent="0">
              <a:buNone/>
              <a:defRPr sz="1900"/>
            </a:lvl5pPr>
          </a:lstStyle>
          <a:p>
            <a:pPr lvl="0"/>
            <a:r>
              <a:rPr lang="en-GB" noProof="0" smtClean="0"/>
              <a:t>Page Title</a:t>
            </a:r>
            <a:endParaRPr lang="en-GB" noProof="0"/>
          </a:p>
        </p:txBody>
      </p:sp>
    </p:spTree>
    <p:extLst>
      <p:ext uri="{BB962C8B-B14F-4D97-AF65-F5344CB8AC3E}">
        <p14:creationId xmlns:p14="http://schemas.microsoft.com/office/powerpoint/2010/main" val="3468558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950902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age Title &amp; Section Title">
    <p:spTree>
      <p:nvGrpSpPr>
        <p:cNvPr id="1" name=""/>
        <p:cNvGrpSpPr/>
        <p:nvPr/>
      </p:nvGrpSpPr>
      <p:grpSpPr>
        <a:xfrm>
          <a:off x="0" y="0"/>
          <a:ext cx="0" cy="0"/>
          <a:chOff x="0" y="0"/>
          <a:chExt cx="0" cy="0"/>
        </a:xfrm>
      </p:grpSpPr>
      <p:sp>
        <p:nvSpPr>
          <p:cNvPr id="4" name="Text Placeholder 6"/>
          <p:cNvSpPr>
            <a:spLocks noGrp="1"/>
          </p:cNvSpPr>
          <p:nvPr>
            <p:ph type="body" sz="quarter" idx="13" hasCustomPrompt="1"/>
          </p:nvPr>
        </p:nvSpPr>
        <p:spPr>
          <a:xfrm>
            <a:off x="255329" y="1689308"/>
            <a:ext cx="1997075" cy="1157288"/>
          </a:xfrm>
          <a:prstGeom prst="rect">
            <a:avLst/>
          </a:prstGeom>
        </p:spPr>
        <p:txBody>
          <a:bodyPr vert="horz"/>
          <a:lstStyle>
            <a:lvl1pPr marL="0" indent="0">
              <a:lnSpc>
                <a:spcPct val="100000"/>
              </a:lnSpc>
              <a:buNone/>
              <a:defRPr sz="1900">
                <a:solidFill>
                  <a:schemeClr val="tx2"/>
                </a:solidFill>
              </a:defRPr>
            </a:lvl1pPr>
            <a:lvl2pPr marL="0" indent="0">
              <a:buNone/>
              <a:defRPr sz="1900"/>
            </a:lvl2pPr>
            <a:lvl3pPr marL="839788" indent="0">
              <a:buNone/>
              <a:defRPr sz="1900"/>
            </a:lvl3pPr>
            <a:lvl4pPr marL="0" indent="0">
              <a:buNone/>
              <a:defRPr sz="1900"/>
            </a:lvl4pPr>
            <a:lvl5pPr marL="403225" indent="0">
              <a:buNone/>
              <a:defRPr sz="1900"/>
            </a:lvl5pPr>
          </a:lstStyle>
          <a:p>
            <a:pPr lvl="0"/>
            <a:r>
              <a:rPr lang="en-GB" noProof="0" smtClean="0"/>
              <a:t>Page Title</a:t>
            </a:r>
            <a:endParaRPr lang="en-GB" noProof="0"/>
          </a:p>
        </p:txBody>
      </p:sp>
      <p:sp>
        <p:nvSpPr>
          <p:cNvPr id="5" name="Text Placeholder 9"/>
          <p:cNvSpPr>
            <a:spLocks noGrp="1"/>
          </p:cNvSpPr>
          <p:nvPr>
            <p:ph type="body" sz="quarter" idx="12" hasCustomPrompt="1"/>
          </p:nvPr>
        </p:nvSpPr>
        <p:spPr>
          <a:xfrm>
            <a:off x="2406396" y="204535"/>
            <a:ext cx="1833562" cy="317500"/>
          </a:xfrm>
          <a:prstGeom prst="rect">
            <a:avLst/>
          </a:prstGeom>
        </p:spPr>
        <p:txBody>
          <a:bodyPr vert="horz"/>
          <a:lstStyle>
            <a:lvl1pPr marL="0" indent="0">
              <a:lnSpc>
                <a:spcPct val="100000"/>
              </a:lnSpc>
              <a:spcAft>
                <a:spcPts val="0"/>
              </a:spcAft>
              <a:buNone/>
              <a:defRPr sz="1100">
                <a:solidFill>
                  <a:schemeClr val="tx2"/>
                </a:solidFill>
              </a:defRPr>
            </a:lvl1pPr>
            <a:lvl2pPr>
              <a:defRPr sz="1100"/>
            </a:lvl2pPr>
            <a:lvl3pPr>
              <a:defRPr sz="1100"/>
            </a:lvl3pPr>
            <a:lvl4pPr>
              <a:defRPr sz="1100"/>
            </a:lvl4pPr>
            <a:lvl5pPr>
              <a:defRPr sz="1100"/>
            </a:lvl5pPr>
          </a:lstStyle>
          <a:p>
            <a:pPr lvl="0"/>
            <a:r>
              <a:rPr lang="en-GB" noProof="0" smtClean="0"/>
              <a:t>Section Title sits here</a:t>
            </a:r>
            <a:endParaRPr lang="en-GB" noProof="0"/>
          </a:p>
        </p:txBody>
      </p:sp>
    </p:spTree>
    <p:extLst>
      <p:ext uri="{BB962C8B-B14F-4D97-AF65-F5344CB8AC3E}">
        <p14:creationId xmlns:p14="http://schemas.microsoft.com/office/powerpoint/2010/main" val="1978002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Image 1">
    <p:spTree>
      <p:nvGrpSpPr>
        <p:cNvPr id="1" name=""/>
        <p:cNvGrpSpPr/>
        <p:nvPr/>
      </p:nvGrpSpPr>
      <p:grpSpPr>
        <a:xfrm>
          <a:off x="0" y="0"/>
          <a:ext cx="0" cy="0"/>
          <a:chOff x="0" y="0"/>
          <a:chExt cx="0" cy="0"/>
        </a:xfrm>
      </p:grpSpPr>
      <p:sp>
        <p:nvSpPr>
          <p:cNvPr id="4" name="Text Placeholder 6"/>
          <p:cNvSpPr>
            <a:spLocks noGrp="1"/>
          </p:cNvSpPr>
          <p:nvPr>
            <p:ph type="body" sz="quarter" idx="13" hasCustomPrompt="1"/>
          </p:nvPr>
        </p:nvSpPr>
        <p:spPr>
          <a:xfrm>
            <a:off x="255329" y="1689308"/>
            <a:ext cx="1997075" cy="1157288"/>
          </a:xfrm>
          <a:prstGeom prst="rect">
            <a:avLst/>
          </a:prstGeom>
        </p:spPr>
        <p:txBody>
          <a:bodyPr vert="horz"/>
          <a:lstStyle>
            <a:lvl1pPr marL="0" indent="0">
              <a:lnSpc>
                <a:spcPct val="100000"/>
              </a:lnSpc>
              <a:buNone/>
              <a:defRPr sz="1900">
                <a:solidFill>
                  <a:schemeClr val="tx2"/>
                </a:solidFill>
              </a:defRPr>
            </a:lvl1pPr>
            <a:lvl2pPr marL="0" indent="0">
              <a:buNone/>
              <a:defRPr sz="1900"/>
            </a:lvl2pPr>
            <a:lvl3pPr marL="839788" indent="0">
              <a:buNone/>
              <a:defRPr sz="1900"/>
            </a:lvl3pPr>
            <a:lvl4pPr marL="0" indent="0">
              <a:buNone/>
              <a:defRPr sz="1900"/>
            </a:lvl4pPr>
            <a:lvl5pPr marL="403225" indent="0">
              <a:buNone/>
              <a:defRPr sz="1900"/>
            </a:lvl5pPr>
          </a:lstStyle>
          <a:p>
            <a:pPr lvl="0"/>
            <a:r>
              <a:rPr lang="en-GB" noProof="0" smtClean="0"/>
              <a:t>Page Title</a:t>
            </a:r>
            <a:endParaRPr lang="en-GB" noProof="0"/>
          </a:p>
        </p:txBody>
      </p:sp>
      <p:sp>
        <p:nvSpPr>
          <p:cNvPr id="13" name="Content Placeholder 11"/>
          <p:cNvSpPr>
            <a:spLocks noGrp="1"/>
          </p:cNvSpPr>
          <p:nvPr>
            <p:ph sz="quarter" idx="14" hasCustomPrompt="1"/>
          </p:nvPr>
        </p:nvSpPr>
        <p:spPr>
          <a:xfrm>
            <a:off x="2413000" y="1676400"/>
            <a:ext cx="3314700" cy="3962400"/>
          </a:xfrm>
          <a:prstGeom prst="rect">
            <a:avLst/>
          </a:prstGeom>
        </p:spPr>
        <p:txBody>
          <a:bodyPr vert="horz"/>
          <a:lstStyle>
            <a:lvl1pPr marL="0" indent="0">
              <a:buNone/>
              <a:defRPr/>
            </a:lvl1pPr>
            <a:lvl2pPr marL="259200" indent="-259200">
              <a:lnSpc>
                <a:spcPct val="100000"/>
              </a:lnSpc>
              <a:spcAft>
                <a:spcPts val="960"/>
              </a:spcAft>
              <a:buSzPct val="120000"/>
              <a:defRPr sz="2000" b="1"/>
            </a:lvl2pPr>
            <a:lvl3pPr marL="698400" indent="-259200">
              <a:lnSpc>
                <a:spcPct val="100000"/>
              </a:lnSpc>
              <a:spcAft>
                <a:spcPts val="768"/>
              </a:spcAft>
              <a:buClr>
                <a:schemeClr val="tx2"/>
              </a:buClr>
              <a:defRPr sz="1800" b="0"/>
            </a:lvl3pPr>
            <a:lvl4pPr marL="1155600" indent="-259200">
              <a:lnSpc>
                <a:spcPct val="100000"/>
              </a:lnSpc>
              <a:buSzPct val="100000"/>
              <a:defRPr sz="1600" baseline="0"/>
            </a:lvl4pPr>
          </a:lstStyle>
          <a:p>
            <a:pPr lvl="1"/>
            <a:r>
              <a:rPr lang="en-GB" noProof="0" smtClean="0"/>
              <a:t>Click to add text</a:t>
            </a:r>
          </a:p>
          <a:p>
            <a:pPr lvl="2"/>
            <a:r>
              <a:rPr lang="en-GB" noProof="0" smtClean="0"/>
              <a:t>Smaller Bullet (Arial 18)</a:t>
            </a:r>
          </a:p>
          <a:p>
            <a:pPr lvl="3"/>
            <a:r>
              <a:rPr lang="en-GB" noProof="0" smtClean="0"/>
              <a:t>Very Small bullet (Arial 16)</a:t>
            </a:r>
          </a:p>
        </p:txBody>
      </p:sp>
      <p:sp>
        <p:nvSpPr>
          <p:cNvPr id="14" name="Text Placeholder 24"/>
          <p:cNvSpPr>
            <a:spLocks noGrp="1"/>
          </p:cNvSpPr>
          <p:nvPr>
            <p:ph type="body" sz="quarter" idx="15" hasCustomPrompt="1"/>
          </p:nvPr>
        </p:nvSpPr>
        <p:spPr>
          <a:xfrm>
            <a:off x="5867400" y="1676400"/>
            <a:ext cx="3327400" cy="3962400"/>
          </a:xfrm>
          <a:prstGeom prst="rect">
            <a:avLst/>
          </a:prstGeom>
        </p:spPr>
        <p:txBody>
          <a:bodyPr vert="horz"/>
          <a:lstStyle>
            <a:lvl1pPr marL="0" indent="0">
              <a:lnSpc>
                <a:spcPct val="100000"/>
              </a:lnSpc>
              <a:spcAft>
                <a:spcPts val="960"/>
              </a:spcAft>
              <a:buClr>
                <a:schemeClr val="tx2"/>
              </a:buClr>
              <a:buSzPct val="120000"/>
              <a:buFontTx/>
              <a:buNone/>
              <a:defRPr sz="2000"/>
            </a:lvl1pPr>
            <a:lvl2pPr marL="259200" indent="-259200">
              <a:lnSpc>
                <a:spcPct val="100000"/>
              </a:lnSpc>
              <a:spcAft>
                <a:spcPts val="960"/>
              </a:spcAft>
              <a:buSzPct val="120000"/>
              <a:buFont typeface="Arial"/>
              <a:buChar char="•"/>
              <a:defRPr sz="2000" b="1"/>
            </a:lvl2pPr>
            <a:lvl3pPr marL="698400" indent="-259200">
              <a:lnSpc>
                <a:spcPct val="100000"/>
              </a:lnSpc>
              <a:spcAft>
                <a:spcPts val="864"/>
              </a:spcAft>
              <a:buClr>
                <a:schemeClr val="tx2"/>
              </a:buClr>
              <a:buFont typeface="Arial"/>
              <a:buChar char="•"/>
              <a:defRPr sz="1800" b="0"/>
            </a:lvl3pPr>
            <a:lvl4pPr marL="1155600" indent="-259200">
              <a:lnSpc>
                <a:spcPct val="100000"/>
              </a:lnSpc>
              <a:spcAft>
                <a:spcPts val="768"/>
              </a:spcAft>
              <a:buFont typeface="Arial"/>
              <a:buChar char="•"/>
              <a:defRPr sz="1600"/>
            </a:lvl4pPr>
            <a:lvl5pPr marL="1407600" indent="-259200">
              <a:lnSpc>
                <a:spcPct val="100000"/>
              </a:lnSpc>
              <a:buClr>
                <a:schemeClr val="tx2"/>
              </a:buClr>
              <a:buFont typeface="Lucida Grande"/>
              <a:buChar char="−"/>
              <a:defRPr sz="1600" baseline="0"/>
            </a:lvl5pPr>
          </a:lstStyle>
          <a:p>
            <a:pPr lvl="1"/>
            <a:r>
              <a:rPr lang="en-GB" noProof="0" smtClean="0"/>
              <a:t>Click to add text</a:t>
            </a:r>
          </a:p>
          <a:p>
            <a:pPr lvl="2"/>
            <a:r>
              <a:rPr lang="en-GB" noProof="0" smtClean="0"/>
              <a:t>Smaller Bullet (Arial 18)</a:t>
            </a:r>
          </a:p>
          <a:p>
            <a:pPr lvl="3"/>
            <a:r>
              <a:rPr lang="en-GB" noProof="0" smtClean="0"/>
              <a:t>Very Small Bullet (Arial 16)</a:t>
            </a:r>
          </a:p>
          <a:p>
            <a:pPr lvl="4"/>
            <a:r>
              <a:rPr lang="en-GB" noProof="0" smtClean="0"/>
              <a:t>Fifth level</a:t>
            </a:r>
          </a:p>
          <a:p>
            <a:pPr lvl="0"/>
            <a:endParaRPr lang="en-GB" noProof="0" smtClean="0"/>
          </a:p>
        </p:txBody>
      </p:sp>
      <p:sp>
        <p:nvSpPr>
          <p:cNvPr id="15" name="Text Placeholder 9"/>
          <p:cNvSpPr>
            <a:spLocks noGrp="1"/>
          </p:cNvSpPr>
          <p:nvPr>
            <p:ph type="body" sz="quarter" idx="12" hasCustomPrompt="1"/>
          </p:nvPr>
        </p:nvSpPr>
        <p:spPr>
          <a:xfrm>
            <a:off x="2406396" y="204535"/>
            <a:ext cx="1833562" cy="317500"/>
          </a:xfrm>
          <a:prstGeom prst="rect">
            <a:avLst/>
          </a:prstGeom>
        </p:spPr>
        <p:txBody>
          <a:bodyPr vert="horz"/>
          <a:lstStyle>
            <a:lvl1pPr marL="0" indent="0">
              <a:lnSpc>
                <a:spcPct val="100000"/>
              </a:lnSpc>
              <a:spcAft>
                <a:spcPts val="0"/>
              </a:spcAft>
              <a:buNone/>
              <a:defRPr sz="1100">
                <a:solidFill>
                  <a:schemeClr val="tx2"/>
                </a:solidFill>
              </a:defRPr>
            </a:lvl1pPr>
            <a:lvl2pPr>
              <a:defRPr sz="1100"/>
            </a:lvl2pPr>
            <a:lvl3pPr>
              <a:defRPr sz="1100"/>
            </a:lvl3pPr>
            <a:lvl4pPr>
              <a:defRPr sz="1100"/>
            </a:lvl4pPr>
            <a:lvl5pPr>
              <a:defRPr sz="1100"/>
            </a:lvl5pPr>
          </a:lstStyle>
          <a:p>
            <a:pPr lvl="0"/>
            <a:r>
              <a:rPr lang="en-GB" noProof="0" smtClean="0"/>
              <a:t>Section Title sits here</a:t>
            </a:r>
            <a:endParaRPr lang="en-GB" noProof="0"/>
          </a:p>
        </p:txBody>
      </p:sp>
    </p:spTree>
    <p:extLst>
      <p:ext uri="{BB962C8B-B14F-4D97-AF65-F5344CB8AC3E}">
        <p14:creationId xmlns:p14="http://schemas.microsoft.com/office/powerpoint/2010/main" val="3255055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Image 2">
    <p:spTree>
      <p:nvGrpSpPr>
        <p:cNvPr id="1" name=""/>
        <p:cNvGrpSpPr/>
        <p:nvPr/>
      </p:nvGrpSpPr>
      <p:grpSpPr>
        <a:xfrm>
          <a:off x="0" y="0"/>
          <a:ext cx="0" cy="0"/>
          <a:chOff x="0" y="0"/>
          <a:chExt cx="0" cy="0"/>
        </a:xfrm>
      </p:grpSpPr>
      <p:sp>
        <p:nvSpPr>
          <p:cNvPr id="4" name="Text Placeholder 6"/>
          <p:cNvSpPr>
            <a:spLocks noGrp="1"/>
          </p:cNvSpPr>
          <p:nvPr>
            <p:ph type="body" sz="quarter" idx="13" hasCustomPrompt="1"/>
          </p:nvPr>
        </p:nvSpPr>
        <p:spPr>
          <a:xfrm>
            <a:off x="255329" y="1689308"/>
            <a:ext cx="1997075" cy="1157288"/>
          </a:xfrm>
          <a:prstGeom prst="rect">
            <a:avLst/>
          </a:prstGeom>
        </p:spPr>
        <p:txBody>
          <a:bodyPr vert="horz"/>
          <a:lstStyle>
            <a:lvl1pPr marL="0" indent="0">
              <a:lnSpc>
                <a:spcPct val="100000"/>
              </a:lnSpc>
              <a:buNone/>
              <a:defRPr sz="1900">
                <a:solidFill>
                  <a:schemeClr val="tx2"/>
                </a:solidFill>
              </a:defRPr>
            </a:lvl1pPr>
            <a:lvl2pPr marL="0" indent="0">
              <a:buNone/>
              <a:defRPr sz="1900"/>
            </a:lvl2pPr>
            <a:lvl3pPr marL="839788" indent="0">
              <a:buNone/>
              <a:defRPr sz="1900"/>
            </a:lvl3pPr>
            <a:lvl4pPr marL="0" indent="0">
              <a:buNone/>
              <a:defRPr sz="1900"/>
            </a:lvl4pPr>
            <a:lvl5pPr marL="403225" indent="0">
              <a:buNone/>
              <a:defRPr sz="1900"/>
            </a:lvl5pPr>
          </a:lstStyle>
          <a:p>
            <a:pPr lvl="0"/>
            <a:r>
              <a:rPr lang="en-GB" noProof="0" smtClean="0"/>
              <a:t>Page Title</a:t>
            </a:r>
            <a:endParaRPr lang="en-GB" noProof="0"/>
          </a:p>
        </p:txBody>
      </p:sp>
      <p:sp>
        <p:nvSpPr>
          <p:cNvPr id="15" name="Text Placeholder 9"/>
          <p:cNvSpPr>
            <a:spLocks noGrp="1"/>
          </p:cNvSpPr>
          <p:nvPr>
            <p:ph type="body" sz="quarter" idx="12" hasCustomPrompt="1"/>
          </p:nvPr>
        </p:nvSpPr>
        <p:spPr>
          <a:xfrm>
            <a:off x="2406396" y="204535"/>
            <a:ext cx="1833562" cy="317500"/>
          </a:xfrm>
          <a:prstGeom prst="rect">
            <a:avLst/>
          </a:prstGeom>
        </p:spPr>
        <p:txBody>
          <a:bodyPr vert="horz"/>
          <a:lstStyle>
            <a:lvl1pPr marL="0" indent="0">
              <a:lnSpc>
                <a:spcPct val="100000"/>
              </a:lnSpc>
              <a:spcAft>
                <a:spcPts val="0"/>
              </a:spcAft>
              <a:buNone/>
              <a:defRPr sz="1100">
                <a:solidFill>
                  <a:schemeClr val="tx2"/>
                </a:solidFill>
              </a:defRPr>
            </a:lvl1pPr>
            <a:lvl2pPr>
              <a:defRPr sz="1100"/>
            </a:lvl2pPr>
            <a:lvl3pPr>
              <a:defRPr sz="1100"/>
            </a:lvl3pPr>
            <a:lvl4pPr>
              <a:defRPr sz="1100"/>
            </a:lvl4pPr>
            <a:lvl5pPr>
              <a:defRPr sz="1100"/>
            </a:lvl5pPr>
          </a:lstStyle>
          <a:p>
            <a:pPr lvl="0"/>
            <a:r>
              <a:rPr lang="en-GB" noProof="0" smtClean="0"/>
              <a:t>Section Title sits here</a:t>
            </a:r>
            <a:endParaRPr lang="en-GB" noProof="0"/>
          </a:p>
        </p:txBody>
      </p:sp>
      <p:sp>
        <p:nvSpPr>
          <p:cNvPr id="6" name="Content Placeholder 11"/>
          <p:cNvSpPr>
            <a:spLocks noGrp="1"/>
          </p:cNvSpPr>
          <p:nvPr>
            <p:ph sz="quarter" idx="14" hasCustomPrompt="1"/>
          </p:nvPr>
        </p:nvSpPr>
        <p:spPr>
          <a:xfrm>
            <a:off x="2413000" y="1676400"/>
            <a:ext cx="6781800" cy="3962400"/>
          </a:xfrm>
          <a:prstGeom prst="rect">
            <a:avLst/>
          </a:prstGeom>
        </p:spPr>
        <p:txBody>
          <a:bodyPr vert="horz"/>
          <a:lstStyle>
            <a:lvl1pPr marL="0" indent="0">
              <a:buNone/>
              <a:defRPr/>
            </a:lvl1pPr>
            <a:lvl2pPr marL="259200" indent="-259200">
              <a:lnSpc>
                <a:spcPct val="100000"/>
              </a:lnSpc>
              <a:spcAft>
                <a:spcPts val="960"/>
              </a:spcAft>
              <a:buSzPct val="120000"/>
              <a:defRPr sz="2000" b="1"/>
            </a:lvl2pPr>
            <a:lvl3pPr marL="698400" indent="-259200">
              <a:lnSpc>
                <a:spcPct val="100000"/>
              </a:lnSpc>
              <a:spcAft>
                <a:spcPts val="768"/>
              </a:spcAft>
              <a:buClr>
                <a:schemeClr val="tx2"/>
              </a:buClr>
              <a:defRPr sz="1800" b="0"/>
            </a:lvl3pPr>
            <a:lvl4pPr marL="1155600" indent="-259200">
              <a:lnSpc>
                <a:spcPct val="100000"/>
              </a:lnSpc>
              <a:buSzPct val="100000"/>
              <a:defRPr sz="1600" baseline="0"/>
            </a:lvl4pPr>
          </a:lstStyle>
          <a:p>
            <a:pPr lvl="1"/>
            <a:r>
              <a:rPr lang="en-GB" noProof="0" smtClean="0"/>
              <a:t>Click to add text</a:t>
            </a:r>
          </a:p>
          <a:p>
            <a:pPr lvl="2"/>
            <a:r>
              <a:rPr lang="en-GB" noProof="0" smtClean="0"/>
              <a:t>Smaller Bullet (Arial 18)</a:t>
            </a:r>
          </a:p>
          <a:p>
            <a:pPr lvl="3"/>
            <a:r>
              <a:rPr lang="en-GB" noProof="0" smtClean="0"/>
              <a:t>Very Small bullet (Arial 16)</a:t>
            </a:r>
          </a:p>
        </p:txBody>
      </p:sp>
      <p:sp>
        <p:nvSpPr>
          <p:cNvPr id="3" name="Text Placeholder 2"/>
          <p:cNvSpPr>
            <a:spLocks noGrp="1"/>
          </p:cNvSpPr>
          <p:nvPr>
            <p:ph type="body" sz="quarter" idx="15" hasCustomPrompt="1"/>
          </p:nvPr>
        </p:nvSpPr>
        <p:spPr>
          <a:xfrm>
            <a:off x="317500" y="4699000"/>
            <a:ext cx="1930400" cy="927100"/>
          </a:xfrm>
          <a:prstGeom prst="rect">
            <a:avLst/>
          </a:prstGeom>
        </p:spPr>
        <p:txBody>
          <a:bodyPr vert="horz"/>
          <a:lstStyle>
            <a:lvl1pPr marL="0" marR="0" indent="0" algn="l" defTabSz="957263" rtl="0" eaLnBrk="1" fontAlgn="base" latinLnBrk="0" hangingPunct="1">
              <a:lnSpc>
                <a:spcPct val="100000"/>
              </a:lnSpc>
              <a:spcBef>
                <a:spcPct val="0"/>
              </a:spcBef>
              <a:spcAft>
                <a:spcPts val="0"/>
              </a:spcAft>
              <a:buClrTx/>
              <a:buSzTx/>
              <a:buFont typeface="Arial" charset="0"/>
              <a:buNone/>
              <a:tabLst/>
              <a:defRPr sz="2000" b="0"/>
            </a:lvl1pPr>
          </a:lstStyle>
          <a:p>
            <a:pPr marL="0" marR="0" lvl="0" indent="0" algn="l" defTabSz="957263" rtl="0" eaLnBrk="1" fontAlgn="base" latinLnBrk="0" hangingPunct="1">
              <a:lnSpc>
                <a:spcPts val="3125"/>
              </a:lnSpc>
              <a:spcBef>
                <a:spcPct val="0"/>
              </a:spcBef>
              <a:spcAft>
                <a:spcPct val="20000"/>
              </a:spcAft>
              <a:buClrTx/>
              <a:buSzTx/>
              <a:buFont typeface="Arial" charset="0"/>
              <a:buNone/>
              <a:tabLst/>
              <a:defRPr/>
            </a:pPr>
            <a:r>
              <a:rPr lang="en-GB" noProof="0" smtClean="0">
                <a:solidFill>
                  <a:schemeClr val="hlink"/>
                </a:solidFill>
              </a:rPr>
              <a:t>Caption for table/image</a:t>
            </a:r>
          </a:p>
          <a:p>
            <a:pPr lvl="0"/>
            <a:endParaRPr lang="en-GB" noProof="0"/>
          </a:p>
        </p:txBody>
      </p:sp>
    </p:spTree>
    <p:extLst>
      <p:ext uri="{BB962C8B-B14F-4D97-AF65-F5344CB8AC3E}">
        <p14:creationId xmlns:p14="http://schemas.microsoft.com/office/powerpoint/2010/main" val="759655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image" Target="../media/image1.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theme" Target="../theme/theme2.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
          <p:cNvSpPr>
            <a:spLocks noChangeArrowheads="1"/>
          </p:cNvSpPr>
          <p:nvPr/>
        </p:nvSpPr>
        <p:spPr bwMode="auto">
          <a:xfrm>
            <a:off x="9739313" y="1827213"/>
            <a:ext cx="166687" cy="359092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3969" tIns="41985" rIns="83969" bIns="41985" anchor="ctr"/>
          <a:lstStyle/>
          <a:p>
            <a:endParaRPr lang="en-GB"/>
          </a:p>
        </p:txBody>
      </p:sp>
      <p:sp>
        <p:nvSpPr>
          <p:cNvPr id="1033" name="Text Box 9"/>
          <p:cNvSpPr txBox="1">
            <a:spLocks noChangeArrowheads="1"/>
          </p:cNvSpPr>
          <p:nvPr/>
        </p:nvSpPr>
        <p:spPr bwMode="auto">
          <a:xfrm>
            <a:off x="331788" y="6592888"/>
            <a:ext cx="868362" cy="92075"/>
          </a:xfrm>
          <a:prstGeom prst="rect">
            <a:avLst/>
          </a:prstGeom>
          <a:noFill/>
          <a:ln w="9525">
            <a:noFill/>
            <a:miter lim="800000"/>
            <a:headEnd/>
            <a:tailEnd/>
          </a:ln>
          <a:effectLst/>
        </p:spPr>
        <p:txBody>
          <a:bodyPr lIns="0" tIns="0" rIns="0" bIns="0">
            <a:spAutoFit/>
          </a:bodyPr>
          <a:lstStyle>
            <a:lvl1pPr defTabSz="957263" eaLnBrk="0" hangingPunct="0">
              <a:defRPr sz="1900">
                <a:solidFill>
                  <a:schemeClr val="tx1"/>
                </a:solidFill>
                <a:latin typeface="Arial" charset="0"/>
                <a:ea typeface="ＭＳ Ｐゴシック" charset="0"/>
                <a:cs typeface="Arial" charset="0"/>
              </a:defRPr>
            </a:lvl1pPr>
            <a:lvl2pPr marL="37931725" indent="-37474525" defTabSz="957263" eaLnBrk="0" hangingPunct="0">
              <a:defRPr sz="1900">
                <a:solidFill>
                  <a:schemeClr val="tx1"/>
                </a:solidFill>
                <a:latin typeface="Arial" charset="0"/>
                <a:ea typeface="Arial" charset="0"/>
                <a:cs typeface="Arial" charset="0"/>
              </a:defRPr>
            </a:lvl2pPr>
            <a:lvl3pPr eaLnBrk="0" hangingPunct="0">
              <a:defRPr sz="1900">
                <a:solidFill>
                  <a:schemeClr val="tx1"/>
                </a:solidFill>
                <a:latin typeface="Arial" charset="0"/>
                <a:ea typeface="Arial" charset="0"/>
                <a:cs typeface="Arial" charset="0"/>
              </a:defRPr>
            </a:lvl3pPr>
            <a:lvl4pPr eaLnBrk="0" hangingPunct="0">
              <a:defRPr sz="1900">
                <a:solidFill>
                  <a:schemeClr val="tx1"/>
                </a:solidFill>
                <a:latin typeface="Arial" charset="0"/>
                <a:ea typeface="Arial" charset="0"/>
                <a:cs typeface="Arial" charset="0"/>
              </a:defRPr>
            </a:lvl4pPr>
            <a:lvl5pPr eaLnBrk="0" hangingPunct="0">
              <a:defRPr sz="1900">
                <a:solidFill>
                  <a:schemeClr val="tx1"/>
                </a:solidFill>
                <a:latin typeface="Arial" charset="0"/>
                <a:ea typeface="Arial" charset="0"/>
                <a:cs typeface="Arial" charset="0"/>
              </a:defRPr>
            </a:lvl5pPr>
            <a:lvl6pPr marL="457200" eaLnBrk="0" fontAlgn="base" hangingPunct="0">
              <a:spcBef>
                <a:spcPct val="0"/>
              </a:spcBef>
              <a:spcAft>
                <a:spcPct val="0"/>
              </a:spcAft>
              <a:defRPr sz="1900">
                <a:solidFill>
                  <a:schemeClr val="tx1"/>
                </a:solidFill>
                <a:latin typeface="Arial" charset="0"/>
                <a:ea typeface="Arial" charset="0"/>
                <a:cs typeface="Arial" charset="0"/>
              </a:defRPr>
            </a:lvl6pPr>
            <a:lvl7pPr marL="914400" eaLnBrk="0" fontAlgn="base" hangingPunct="0">
              <a:spcBef>
                <a:spcPct val="0"/>
              </a:spcBef>
              <a:spcAft>
                <a:spcPct val="0"/>
              </a:spcAft>
              <a:defRPr sz="1900">
                <a:solidFill>
                  <a:schemeClr val="tx1"/>
                </a:solidFill>
                <a:latin typeface="Arial" charset="0"/>
                <a:ea typeface="Arial" charset="0"/>
                <a:cs typeface="Arial" charset="0"/>
              </a:defRPr>
            </a:lvl7pPr>
            <a:lvl8pPr marL="1371600" eaLnBrk="0" fontAlgn="base" hangingPunct="0">
              <a:spcBef>
                <a:spcPct val="0"/>
              </a:spcBef>
              <a:spcAft>
                <a:spcPct val="0"/>
              </a:spcAft>
              <a:defRPr sz="1900">
                <a:solidFill>
                  <a:schemeClr val="tx1"/>
                </a:solidFill>
                <a:latin typeface="Arial" charset="0"/>
                <a:ea typeface="Arial" charset="0"/>
                <a:cs typeface="Arial" charset="0"/>
              </a:defRPr>
            </a:lvl8pPr>
            <a:lvl9pPr marL="1828800" eaLnBrk="0" fontAlgn="base" hangingPunct="0">
              <a:spcBef>
                <a:spcPct val="0"/>
              </a:spcBef>
              <a:spcAft>
                <a:spcPct val="0"/>
              </a:spcAft>
              <a:defRPr sz="1900">
                <a:solidFill>
                  <a:schemeClr val="tx1"/>
                </a:solidFill>
                <a:latin typeface="Arial" charset="0"/>
                <a:ea typeface="Arial" charset="0"/>
                <a:cs typeface="Arial" charset="0"/>
              </a:defRPr>
            </a:lvl9pPr>
          </a:lstStyle>
          <a:p>
            <a:pPr eaLnBrk="1" hangingPunct="1">
              <a:spcBef>
                <a:spcPct val="50000"/>
              </a:spcBef>
              <a:defRPr/>
            </a:pPr>
            <a:r>
              <a:rPr lang="en-GB" sz="600" smtClean="0"/>
              <a:t>© Fairtrade 2011</a:t>
            </a:r>
          </a:p>
        </p:txBody>
      </p:sp>
      <p:pic>
        <p:nvPicPr>
          <p:cNvPr id="1028" name="Picture 7" descr="FFBM_INT_VERT_RGB_POSnew.png"/>
          <p:cNvPicPr>
            <a:picLocks noChangeAspect="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8821738" y="5710238"/>
            <a:ext cx="752475"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07" r:id="rId1"/>
    <p:sldLayoutId id="2147484108" r:id="rId2"/>
    <p:sldLayoutId id="2147484109" r:id="rId3"/>
    <p:sldLayoutId id="2147484110" r:id="rId4"/>
    <p:sldLayoutId id="2147484112" r:id="rId5"/>
    <p:sldLayoutId id="2147484106" r:id="rId6"/>
    <p:sldLayoutId id="2147484113" r:id="rId7"/>
    <p:sldLayoutId id="2147484130" r:id="rId8"/>
    <p:sldLayoutId id="2147484131" r:id="rId9"/>
  </p:sldLayoutIdLst>
  <p:hf sldNum="0" hdr="0" dt="0"/>
  <p:txStyles>
    <p:titleStyle>
      <a:lvl1pPr algn="l" defTabSz="957263" rtl="0" eaLnBrk="1" fontAlgn="base" hangingPunct="1">
        <a:spcBef>
          <a:spcPct val="0"/>
        </a:spcBef>
        <a:spcAft>
          <a:spcPct val="0"/>
        </a:spcAft>
        <a:defRPr sz="4400" b="1">
          <a:solidFill>
            <a:schemeClr val="tx2"/>
          </a:solidFill>
          <a:latin typeface="+mj-lt"/>
          <a:ea typeface="ＭＳ Ｐゴシック" charset="0"/>
          <a:cs typeface="ＭＳ Ｐゴシック" charset="0"/>
        </a:defRPr>
      </a:lvl1pPr>
      <a:lvl2pPr algn="l" defTabSz="957263" rtl="0" eaLnBrk="1" fontAlgn="base" hangingPunct="1">
        <a:spcBef>
          <a:spcPct val="0"/>
        </a:spcBef>
        <a:spcAft>
          <a:spcPct val="0"/>
        </a:spcAft>
        <a:defRPr sz="4400" b="1">
          <a:solidFill>
            <a:schemeClr val="tx2"/>
          </a:solidFill>
          <a:latin typeface="Arial" pitchFamily="34" charset="0"/>
          <a:ea typeface="ＭＳ Ｐゴシック" charset="0"/>
          <a:cs typeface="ＭＳ Ｐゴシック" charset="0"/>
        </a:defRPr>
      </a:lvl2pPr>
      <a:lvl3pPr algn="l" defTabSz="957263" rtl="0" eaLnBrk="1" fontAlgn="base" hangingPunct="1">
        <a:spcBef>
          <a:spcPct val="0"/>
        </a:spcBef>
        <a:spcAft>
          <a:spcPct val="0"/>
        </a:spcAft>
        <a:defRPr sz="4400" b="1">
          <a:solidFill>
            <a:schemeClr val="tx2"/>
          </a:solidFill>
          <a:latin typeface="Arial" pitchFamily="34" charset="0"/>
          <a:ea typeface="ＭＳ Ｐゴシック" charset="0"/>
          <a:cs typeface="ＭＳ Ｐゴシック" charset="0"/>
        </a:defRPr>
      </a:lvl3pPr>
      <a:lvl4pPr algn="l" defTabSz="957263" rtl="0" eaLnBrk="1" fontAlgn="base" hangingPunct="1">
        <a:spcBef>
          <a:spcPct val="0"/>
        </a:spcBef>
        <a:spcAft>
          <a:spcPct val="0"/>
        </a:spcAft>
        <a:defRPr sz="4400" b="1">
          <a:solidFill>
            <a:schemeClr val="tx2"/>
          </a:solidFill>
          <a:latin typeface="Arial" pitchFamily="34" charset="0"/>
          <a:ea typeface="ＭＳ Ｐゴシック" charset="0"/>
          <a:cs typeface="ＭＳ Ｐゴシック" charset="0"/>
        </a:defRPr>
      </a:lvl4pPr>
      <a:lvl5pPr algn="l" defTabSz="957263" rtl="0" eaLnBrk="1" fontAlgn="base" hangingPunct="1">
        <a:spcBef>
          <a:spcPct val="0"/>
        </a:spcBef>
        <a:spcAft>
          <a:spcPct val="0"/>
        </a:spcAft>
        <a:defRPr sz="4400" b="1">
          <a:solidFill>
            <a:schemeClr val="tx2"/>
          </a:solidFill>
          <a:latin typeface="Arial" pitchFamily="34" charset="0"/>
          <a:ea typeface="ＭＳ Ｐゴシック" charset="0"/>
          <a:cs typeface="ＭＳ Ｐゴシック" charset="0"/>
        </a:defRPr>
      </a:lvl5pPr>
      <a:lvl6pPr marL="419847" algn="l" defTabSz="957776" rtl="0" eaLnBrk="1" fontAlgn="base" hangingPunct="1">
        <a:spcBef>
          <a:spcPct val="0"/>
        </a:spcBef>
        <a:spcAft>
          <a:spcPct val="0"/>
        </a:spcAft>
        <a:defRPr b="1">
          <a:solidFill>
            <a:schemeClr val="tx2"/>
          </a:solidFill>
          <a:latin typeface="Arial" pitchFamily="34" charset="0"/>
        </a:defRPr>
      </a:lvl6pPr>
      <a:lvl7pPr marL="839694" algn="l" defTabSz="957776" rtl="0" eaLnBrk="1" fontAlgn="base" hangingPunct="1">
        <a:spcBef>
          <a:spcPct val="0"/>
        </a:spcBef>
        <a:spcAft>
          <a:spcPct val="0"/>
        </a:spcAft>
        <a:defRPr b="1">
          <a:solidFill>
            <a:schemeClr val="tx2"/>
          </a:solidFill>
          <a:latin typeface="Arial" pitchFamily="34" charset="0"/>
        </a:defRPr>
      </a:lvl7pPr>
      <a:lvl8pPr marL="1259540" algn="l" defTabSz="957776" rtl="0" eaLnBrk="1" fontAlgn="base" hangingPunct="1">
        <a:spcBef>
          <a:spcPct val="0"/>
        </a:spcBef>
        <a:spcAft>
          <a:spcPct val="0"/>
        </a:spcAft>
        <a:defRPr b="1">
          <a:solidFill>
            <a:schemeClr val="tx2"/>
          </a:solidFill>
          <a:latin typeface="Arial" pitchFamily="34" charset="0"/>
        </a:defRPr>
      </a:lvl8pPr>
      <a:lvl9pPr marL="1679387" algn="l" defTabSz="957776" rtl="0" eaLnBrk="1" fontAlgn="base" hangingPunct="1">
        <a:spcBef>
          <a:spcPct val="0"/>
        </a:spcBef>
        <a:spcAft>
          <a:spcPct val="0"/>
        </a:spcAft>
        <a:defRPr b="1">
          <a:solidFill>
            <a:schemeClr val="tx2"/>
          </a:solidFill>
          <a:latin typeface="Arial" pitchFamily="34" charset="0"/>
        </a:defRPr>
      </a:lvl9pPr>
    </p:titleStyle>
    <p:bodyStyle>
      <a:lvl1pPr marL="314325" indent="-314325" algn="l" defTabSz="957263" rtl="0" eaLnBrk="1" fontAlgn="base" hangingPunct="1">
        <a:lnSpc>
          <a:spcPts val="3125"/>
        </a:lnSpc>
        <a:spcBef>
          <a:spcPct val="0"/>
        </a:spcBef>
        <a:spcAft>
          <a:spcPct val="20000"/>
        </a:spcAft>
        <a:buFont typeface="Arial" charset="0"/>
        <a:buChar char="•"/>
        <a:defRPr sz="2800" b="1">
          <a:solidFill>
            <a:schemeClr val="hlink"/>
          </a:solidFill>
          <a:latin typeface="+mn-lt"/>
          <a:ea typeface="ＭＳ Ｐゴシック" charset="0"/>
          <a:cs typeface="+mn-cs"/>
        </a:defRPr>
      </a:lvl1pPr>
      <a:lvl2pPr marL="276225" indent="-276225" algn="l" defTabSz="957263" rtl="0" eaLnBrk="1" fontAlgn="base" hangingPunct="1">
        <a:lnSpc>
          <a:spcPts val="3125"/>
        </a:lnSpc>
        <a:spcBef>
          <a:spcPct val="0"/>
        </a:spcBef>
        <a:spcAft>
          <a:spcPct val="70000"/>
        </a:spcAft>
        <a:buClr>
          <a:schemeClr val="tx2"/>
        </a:buClr>
        <a:buFont typeface="Arial" charset="0"/>
        <a:buChar char="•"/>
        <a:defRPr sz="2800">
          <a:solidFill>
            <a:schemeClr val="hlink"/>
          </a:solidFill>
          <a:latin typeface="+mn-lt"/>
          <a:ea typeface="Arial" charset="0"/>
          <a:cs typeface="+mn-cs"/>
        </a:defRPr>
      </a:lvl2pPr>
      <a:lvl3pPr marL="1049338" indent="-209550" algn="l" defTabSz="957263" rtl="0" eaLnBrk="1" fontAlgn="base" hangingPunct="1">
        <a:lnSpc>
          <a:spcPts val="2475"/>
        </a:lnSpc>
        <a:spcBef>
          <a:spcPct val="0"/>
        </a:spcBef>
        <a:spcAft>
          <a:spcPct val="40000"/>
        </a:spcAft>
        <a:buFont typeface="Arial" charset="0"/>
        <a:buChar char="•"/>
        <a:defRPr sz="2200" b="1">
          <a:solidFill>
            <a:schemeClr val="hlink"/>
          </a:solidFill>
          <a:latin typeface="+mn-lt"/>
          <a:ea typeface="Arial" charset="0"/>
          <a:cs typeface="+mn-cs"/>
        </a:defRPr>
      </a:lvl3pPr>
      <a:lvl4pPr marL="238125" indent="-238125" algn="l" defTabSz="957263" rtl="0" eaLnBrk="1" fontAlgn="base" hangingPunct="1">
        <a:lnSpc>
          <a:spcPts val="2475"/>
        </a:lnSpc>
        <a:spcBef>
          <a:spcPct val="0"/>
        </a:spcBef>
        <a:spcAft>
          <a:spcPct val="40000"/>
        </a:spcAft>
        <a:buClr>
          <a:schemeClr val="tx2"/>
        </a:buClr>
        <a:buSzPct val="120000"/>
        <a:buFont typeface="Arial" charset="0"/>
        <a:buChar char="•"/>
        <a:defRPr sz="2200">
          <a:solidFill>
            <a:schemeClr val="hlink"/>
          </a:solidFill>
          <a:latin typeface="+mn-lt"/>
          <a:ea typeface="Arial" charset="0"/>
          <a:cs typeface="+mn-cs"/>
        </a:defRPr>
      </a:lvl4pPr>
      <a:lvl5pPr marL="641350" indent="-238125" algn="l" defTabSz="957263" rtl="0" eaLnBrk="1" fontAlgn="base" hangingPunct="1">
        <a:lnSpc>
          <a:spcPts val="2475"/>
        </a:lnSpc>
        <a:spcBef>
          <a:spcPct val="0"/>
        </a:spcBef>
        <a:spcAft>
          <a:spcPct val="40000"/>
        </a:spcAft>
        <a:buFont typeface="Symbol" charset="0"/>
        <a:buChar char="-"/>
        <a:defRPr sz="2200">
          <a:solidFill>
            <a:schemeClr val="hlink"/>
          </a:solidFill>
          <a:latin typeface="+mn-lt"/>
          <a:ea typeface="Arial" charset="0"/>
          <a:cs typeface="+mn-cs"/>
        </a:defRPr>
      </a:lvl5pPr>
      <a:lvl6pPr marL="1062738" indent="-239079" algn="l" defTabSz="957776" rtl="0" eaLnBrk="1" fontAlgn="base" hangingPunct="1">
        <a:lnSpc>
          <a:spcPts val="2479"/>
        </a:lnSpc>
        <a:spcBef>
          <a:spcPct val="0"/>
        </a:spcBef>
        <a:spcAft>
          <a:spcPct val="40000"/>
        </a:spcAft>
        <a:buFont typeface="Symbol" pitchFamily="18" charset="2"/>
        <a:buChar char="-"/>
        <a:defRPr sz="2200">
          <a:solidFill>
            <a:schemeClr val="hlink"/>
          </a:solidFill>
          <a:latin typeface="+mn-lt"/>
          <a:cs typeface="+mn-cs"/>
        </a:defRPr>
      </a:lvl6pPr>
      <a:lvl7pPr marL="1482584" indent="-239079" algn="l" defTabSz="957776" rtl="0" eaLnBrk="1" fontAlgn="base" hangingPunct="1">
        <a:lnSpc>
          <a:spcPts val="2479"/>
        </a:lnSpc>
        <a:spcBef>
          <a:spcPct val="0"/>
        </a:spcBef>
        <a:spcAft>
          <a:spcPct val="40000"/>
        </a:spcAft>
        <a:buFont typeface="Symbol" pitchFamily="18" charset="2"/>
        <a:buChar char="-"/>
        <a:defRPr sz="2200">
          <a:solidFill>
            <a:schemeClr val="hlink"/>
          </a:solidFill>
          <a:latin typeface="+mn-lt"/>
          <a:cs typeface="+mn-cs"/>
        </a:defRPr>
      </a:lvl7pPr>
      <a:lvl8pPr marL="1902431" indent="-239079" algn="l" defTabSz="957776" rtl="0" eaLnBrk="1" fontAlgn="base" hangingPunct="1">
        <a:lnSpc>
          <a:spcPts val="2479"/>
        </a:lnSpc>
        <a:spcBef>
          <a:spcPct val="0"/>
        </a:spcBef>
        <a:spcAft>
          <a:spcPct val="40000"/>
        </a:spcAft>
        <a:buFont typeface="Symbol" pitchFamily="18" charset="2"/>
        <a:buChar char="-"/>
        <a:defRPr sz="2200">
          <a:solidFill>
            <a:schemeClr val="hlink"/>
          </a:solidFill>
          <a:latin typeface="+mn-lt"/>
          <a:cs typeface="+mn-cs"/>
        </a:defRPr>
      </a:lvl8pPr>
      <a:lvl9pPr marL="2322278" indent="-239079" algn="l" defTabSz="957776" rtl="0" eaLnBrk="1" fontAlgn="base" hangingPunct="1">
        <a:lnSpc>
          <a:spcPts val="2479"/>
        </a:lnSpc>
        <a:spcBef>
          <a:spcPct val="0"/>
        </a:spcBef>
        <a:spcAft>
          <a:spcPct val="40000"/>
        </a:spcAft>
        <a:buFont typeface="Symbol" pitchFamily="18" charset="2"/>
        <a:buChar char="-"/>
        <a:defRPr sz="2200">
          <a:solidFill>
            <a:schemeClr val="hlink"/>
          </a:solidFill>
          <a:latin typeface="+mn-lt"/>
          <a:cs typeface="+mn-cs"/>
        </a:defRPr>
      </a:lvl9pPr>
    </p:bodyStyle>
    <p:otherStyle>
      <a:defPPr>
        <a:defRPr lang="en-US"/>
      </a:defPPr>
      <a:lvl1pPr marL="0" algn="l" defTabSz="839694" rtl="0" eaLnBrk="1" latinLnBrk="0" hangingPunct="1">
        <a:defRPr sz="1700" kern="1200">
          <a:solidFill>
            <a:schemeClr val="tx1"/>
          </a:solidFill>
          <a:latin typeface="+mn-lt"/>
          <a:ea typeface="+mn-ea"/>
          <a:cs typeface="+mn-cs"/>
        </a:defRPr>
      </a:lvl1pPr>
      <a:lvl2pPr marL="419847" algn="l" defTabSz="839694" rtl="0" eaLnBrk="1" latinLnBrk="0" hangingPunct="1">
        <a:defRPr sz="1700" kern="1200">
          <a:solidFill>
            <a:schemeClr val="tx1"/>
          </a:solidFill>
          <a:latin typeface="+mn-lt"/>
          <a:ea typeface="+mn-ea"/>
          <a:cs typeface="+mn-cs"/>
        </a:defRPr>
      </a:lvl2pPr>
      <a:lvl3pPr marL="839694" algn="l" defTabSz="839694" rtl="0" eaLnBrk="1" latinLnBrk="0" hangingPunct="1">
        <a:defRPr sz="1700" kern="1200">
          <a:solidFill>
            <a:schemeClr val="tx1"/>
          </a:solidFill>
          <a:latin typeface="+mn-lt"/>
          <a:ea typeface="+mn-ea"/>
          <a:cs typeface="+mn-cs"/>
        </a:defRPr>
      </a:lvl3pPr>
      <a:lvl4pPr marL="1259540" algn="l" defTabSz="839694" rtl="0" eaLnBrk="1" latinLnBrk="0" hangingPunct="1">
        <a:defRPr sz="1700" kern="1200">
          <a:solidFill>
            <a:schemeClr val="tx1"/>
          </a:solidFill>
          <a:latin typeface="+mn-lt"/>
          <a:ea typeface="+mn-ea"/>
          <a:cs typeface="+mn-cs"/>
        </a:defRPr>
      </a:lvl4pPr>
      <a:lvl5pPr marL="1679387" algn="l" defTabSz="839694" rtl="0" eaLnBrk="1" latinLnBrk="0" hangingPunct="1">
        <a:defRPr sz="1700" kern="1200">
          <a:solidFill>
            <a:schemeClr val="tx1"/>
          </a:solidFill>
          <a:latin typeface="+mn-lt"/>
          <a:ea typeface="+mn-ea"/>
          <a:cs typeface="+mn-cs"/>
        </a:defRPr>
      </a:lvl5pPr>
      <a:lvl6pPr marL="2099234" algn="l" defTabSz="839694" rtl="0" eaLnBrk="1" latinLnBrk="0" hangingPunct="1">
        <a:defRPr sz="1700" kern="1200">
          <a:solidFill>
            <a:schemeClr val="tx1"/>
          </a:solidFill>
          <a:latin typeface="+mn-lt"/>
          <a:ea typeface="+mn-ea"/>
          <a:cs typeface="+mn-cs"/>
        </a:defRPr>
      </a:lvl6pPr>
      <a:lvl7pPr marL="2519081" algn="l" defTabSz="839694" rtl="0" eaLnBrk="1" latinLnBrk="0" hangingPunct="1">
        <a:defRPr sz="1700" kern="1200">
          <a:solidFill>
            <a:schemeClr val="tx1"/>
          </a:solidFill>
          <a:latin typeface="+mn-lt"/>
          <a:ea typeface="+mn-ea"/>
          <a:cs typeface="+mn-cs"/>
        </a:defRPr>
      </a:lvl7pPr>
      <a:lvl8pPr marL="2938927" algn="l" defTabSz="839694" rtl="0" eaLnBrk="1" latinLnBrk="0" hangingPunct="1">
        <a:defRPr sz="1700" kern="1200">
          <a:solidFill>
            <a:schemeClr val="tx1"/>
          </a:solidFill>
          <a:latin typeface="+mn-lt"/>
          <a:ea typeface="+mn-ea"/>
          <a:cs typeface="+mn-cs"/>
        </a:defRPr>
      </a:lvl8pPr>
      <a:lvl9pPr marL="3358774" algn="l" defTabSz="839694" rtl="0" eaLnBrk="1" latinLnBrk="0" hangingPunct="1">
        <a:defRPr sz="1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ChangeArrowheads="1"/>
          </p:cNvSpPr>
          <p:nvPr/>
        </p:nvSpPr>
        <p:spPr bwMode="auto">
          <a:xfrm>
            <a:off x="9739313" y="1827213"/>
            <a:ext cx="166687" cy="359092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3969" tIns="41985" rIns="83969" bIns="41985" anchor="ctr"/>
          <a:lstStyle/>
          <a:p>
            <a:endParaRPr lang="en-GB"/>
          </a:p>
        </p:txBody>
      </p:sp>
      <p:sp>
        <p:nvSpPr>
          <p:cNvPr id="10248" name="Text Box 8"/>
          <p:cNvSpPr txBox="1">
            <a:spLocks noChangeArrowheads="1"/>
          </p:cNvSpPr>
          <p:nvPr/>
        </p:nvSpPr>
        <p:spPr bwMode="auto">
          <a:xfrm>
            <a:off x="331788" y="6592888"/>
            <a:ext cx="868362" cy="92075"/>
          </a:xfrm>
          <a:prstGeom prst="rect">
            <a:avLst/>
          </a:prstGeom>
          <a:noFill/>
          <a:ln w="9525">
            <a:noFill/>
            <a:miter lim="800000"/>
            <a:headEnd/>
            <a:tailEnd/>
          </a:ln>
          <a:effectLst/>
        </p:spPr>
        <p:txBody>
          <a:bodyPr lIns="0" tIns="0" rIns="0" bIns="0">
            <a:spAutoFit/>
          </a:bodyPr>
          <a:lstStyle>
            <a:lvl1pPr defTabSz="957263" eaLnBrk="0" hangingPunct="0">
              <a:defRPr sz="1900">
                <a:solidFill>
                  <a:schemeClr val="tx1"/>
                </a:solidFill>
                <a:latin typeface="Arial" charset="0"/>
                <a:ea typeface="ＭＳ Ｐゴシック" charset="0"/>
                <a:cs typeface="Arial" charset="0"/>
              </a:defRPr>
            </a:lvl1pPr>
            <a:lvl2pPr marL="37931725" indent="-37474525" defTabSz="957263" eaLnBrk="0" hangingPunct="0">
              <a:defRPr sz="1900">
                <a:solidFill>
                  <a:schemeClr val="tx1"/>
                </a:solidFill>
                <a:latin typeface="Arial" charset="0"/>
                <a:ea typeface="Arial" charset="0"/>
                <a:cs typeface="Arial" charset="0"/>
              </a:defRPr>
            </a:lvl2pPr>
            <a:lvl3pPr eaLnBrk="0" hangingPunct="0">
              <a:defRPr sz="1900">
                <a:solidFill>
                  <a:schemeClr val="tx1"/>
                </a:solidFill>
                <a:latin typeface="Arial" charset="0"/>
                <a:ea typeface="Arial" charset="0"/>
                <a:cs typeface="Arial" charset="0"/>
              </a:defRPr>
            </a:lvl3pPr>
            <a:lvl4pPr eaLnBrk="0" hangingPunct="0">
              <a:defRPr sz="1900">
                <a:solidFill>
                  <a:schemeClr val="tx1"/>
                </a:solidFill>
                <a:latin typeface="Arial" charset="0"/>
                <a:ea typeface="Arial" charset="0"/>
                <a:cs typeface="Arial" charset="0"/>
              </a:defRPr>
            </a:lvl4pPr>
            <a:lvl5pPr eaLnBrk="0" hangingPunct="0">
              <a:defRPr sz="1900">
                <a:solidFill>
                  <a:schemeClr val="tx1"/>
                </a:solidFill>
                <a:latin typeface="Arial" charset="0"/>
                <a:ea typeface="Arial" charset="0"/>
                <a:cs typeface="Arial" charset="0"/>
              </a:defRPr>
            </a:lvl5pPr>
            <a:lvl6pPr marL="457200" eaLnBrk="0" fontAlgn="base" hangingPunct="0">
              <a:spcBef>
                <a:spcPct val="0"/>
              </a:spcBef>
              <a:spcAft>
                <a:spcPct val="0"/>
              </a:spcAft>
              <a:defRPr sz="1900">
                <a:solidFill>
                  <a:schemeClr val="tx1"/>
                </a:solidFill>
                <a:latin typeface="Arial" charset="0"/>
                <a:ea typeface="Arial" charset="0"/>
                <a:cs typeface="Arial" charset="0"/>
              </a:defRPr>
            </a:lvl6pPr>
            <a:lvl7pPr marL="914400" eaLnBrk="0" fontAlgn="base" hangingPunct="0">
              <a:spcBef>
                <a:spcPct val="0"/>
              </a:spcBef>
              <a:spcAft>
                <a:spcPct val="0"/>
              </a:spcAft>
              <a:defRPr sz="1900">
                <a:solidFill>
                  <a:schemeClr val="tx1"/>
                </a:solidFill>
                <a:latin typeface="Arial" charset="0"/>
                <a:ea typeface="Arial" charset="0"/>
                <a:cs typeface="Arial" charset="0"/>
              </a:defRPr>
            </a:lvl7pPr>
            <a:lvl8pPr marL="1371600" eaLnBrk="0" fontAlgn="base" hangingPunct="0">
              <a:spcBef>
                <a:spcPct val="0"/>
              </a:spcBef>
              <a:spcAft>
                <a:spcPct val="0"/>
              </a:spcAft>
              <a:defRPr sz="1900">
                <a:solidFill>
                  <a:schemeClr val="tx1"/>
                </a:solidFill>
                <a:latin typeface="Arial" charset="0"/>
                <a:ea typeface="Arial" charset="0"/>
                <a:cs typeface="Arial" charset="0"/>
              </a:defRPr>
            </a:lvl8pPr>
            <a:lvl9pPr marL="1828800" eaLnBrk="0" fontAlgn="base" hangingPunct="0">
              <a:spcBef>
                <a:spcPct val="0"/>
              </a:spcBef>
              <a:spcAft>
                <a:spcPct val="0"/>
              </a:spcAft>
              <a:defRPr sz="1900">
                <a:solidFill>
                  <a:schemeClr val="tx1"/>
                </a:solidFill>
                <a:latin typeface="Arial" charset="0"/>
                <a:ea typeface="Arial" charset="0"/>
                <a:cs typeface="Arial" charset="0"/>
              </a:defRPr>
            </a:lvl9pPr>
          </a:lstStyle>
          <a:p>
            <a:pPr eaLnBrk="1" hangingPunct="1">
              <a:spcBef>
                <a:spcPct val="50000"/>
              </a:spcBef>
              <a:defRPr/>
            </a:pPr>
            <a:r>
              <a:rPr lang="en-GB" sz="600" smtClean="0"/>
              <a:t>© Fairtrade 2011</a:t>
            </a:r>
          </a:p>
        </p:txBody>
      </p:sp>
      <p:sp>
        <p:nvSpPr>
          <p:cNvPr id="9220" name="Rectangle 9"/>
          <p:cNvSpPr>
            <a:spLocks noChangeArrowheads="1"/>
          </p:cNvSpPr>
          <p:nvPr/>
        </p:nvSpPr>
        <p:spPr bwMode="auto">
          <a:xfrm>
            <a:off x="0" y="1827213"/>
            <a:ext cx="2166938" cy="359092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3969" tIns="41985" rIns="83969" bIns="41985" anchor="ctr"/>
          <a:lstStyle/>
          <a:p>
            <a:endParaRPr lang="en-GB"/>
          </a:p>
        </p:txBody>
      </p:sp>
      <p:pic>
        <p:nvPicPr>
          <p:cNvPr id="9221" name="Picture 8" descr="FFBM_INT_VERT_RGB_POSnew.png"/>
          <p:cNvPicPr>
            <a:picLocks noChangeAspect="1"/>
          </p:cNvPicPr>
          <p:nvPr/>
        </p:nvPicPr>
        <p:blipFill>
          <a:blip r:embed="rId18" cstate="email">
            <a:extLst>
              <a:ext uri="{28A0092B-C50C-407E-A947-70E740481C1C}">
                <a14:useLocalDpi xmlns:a14="http://schemas.microsoft.com/office/drawing/2010/main" val="0"/>
              </a:ext>
            </a:extLst>
          </a:blip>
          <a:srcRect/>
          <a:stretch>
            <a:fillRect/>
          </a:stretch>
        </p:blipFill>
        <p:spPr bwMode="auto">
          <a:xfrm>
            <a:off x="8821738" y="5710238"/>
            <a:ext cx="752475"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14" r:id="rId1"/>
    <p:sldLayoutId id="2147484115" r:id="rId2"/>
    <p:sldLayoutId id="2147484116" r:id="rId3"/>
    <p:sldLayoutId id="2147484117" r:id="rId4"/>
    <p:sldLayoutId id="2147484118" r:id="rId5"/>
    <p:sldLayoutId id="2147484119" r:id="rId6"/>
    <p:sldLayoutId id="2147484120" r:id="rId7"/>
    <p:sldLayoutId id="2147484121" r:id="rId8"/>
    <p:sldLayoutId id="2147484122" r:id="rId9"/>
    <p:sldLayoutId id="2147484123" r:id="rId10"/>
    <p:sldLayoutId id="2147484124" r:id="rId11"/>
    <p:sldLayoutId id="2147484125" r:id="rId12"/>
    <p:sldLayoutId id="2147484126" r:id="rId13"/>
    <p:sldLayoutId id="2147484127" r:id="rId14"/>
    <p:sldLayoutId id="2147484128" r:id="rId15"/>
    <p:sldLayoutId id="2147484129" r:id="rId16"/>
  </p:sldLayoutIdLst>
  <p:hf sldNum="0" hdr="0" dt="0"/>
  <p:txStyles>
    <p:titleStyle>
      <a:lvl1pPr algn="l" defTabSz="957263" rtl="0" eaLnBrk="0" fontAlgn="base" hangingPunct="0">
        <a:lnSpc>
          <a:spcPts val="2475"/>
        </a:lnSpc>
        <a:spcBef>
          <a:spcPct val="0"/>
        </a:spcBef>
        <a:spcAft>
          <a:spcPct val="0"/>
        </a:spcAft>
        <a:defRPr sz="2200" b="1">
          <a:solidFill>
            <a:schemeClr val="tx2"/>
          </a:solidFill>
          <a:latin typeface="+mj-lt"/>
          <a:ea typeface="ＭＳ Ｐゴシック" charset="0"/>
          <a:cs typeface="+mj-cs"/>
        </a:defRPr>
      </a:lvl1pPr>
      <a:lvl2pPr algn="l" defTabSz="957263" rtl="0" eaLnBrk="0" fontAlgn="base" hangingPunct="0">
        <a:lnSpc>
          <a:spcPts val="2475"/>
        </a:lnSpc>
        <a:spcBef>
          <a:spcPct val="0"/>
        </a:spcBef>
        <a:spcAft>
          <a:spcPct val="0"/>
        </a:spcAft>
        <a:defRPr sz="2200" b="1">
          <a:solidFill>
            <a:schemeClr val="tx2"/>
          </a:solidFill>
          <a:latin typeface="Arial" pitchFamily="34" charset="0"/>
          <a:ea typeface="ＭＳ Ｐゴシック" charset="0"/>
          <a:cs typeface="Arial" pitchFamily="34" charset="0"/>
        </a:defRPr>
      </a:lvl2pPr>
      <a:lvl3pPr algn="l" defTabSz="957263" rtl="0" eaLnBrk="0" fontAlgn="base" hangingPunct="0">
        <a:lnSpc>
          <a:spcPts val="2475"/>
        </a:lnSpc>
        <a:spcBef>
          <a:spcPct val="0"/>
        </a:spcBef>
        <a:spcAft>
          <a:spcPct val="0"/>
        </a:spcAft>
        <a:defRPr sz="2200" b="1">
          <a:solidFill>
            <a:schemeClr val="tx2"/>
          </a:solidFill>
          <a:latin typeface="Arial" pitchFamily="34" charset="0"/>
          <a:ea typeface="ＭＳ Ｐゴシック" charset="0"/>
          <a:cs typeface="Arial" pitchFamily="34" charset="0"/>
        </a:defRPr>
      </a:lvl3pPr>
      <a:lvl4pPr algn="l" defTabSz="957263" rtl="0" eaLnBrk="0" fontAlgn="base" hangingPunct="0">
        <a:lnSpc>
          <a:spcPts val="2475"/>
        </a:lnSpc>
        <a:spcBef>
          <a:spcPct val="0"/>
        </a:spcBef>
        <a:spcAft>
          <a:spcPct val="0"/>
        </a:spcAft>
        <a:defRPr sz="2200" b="1">
          <a:solidFill>
            <a:schemeClr val="tx2"/>
          </a:solidFill>
          <a:latin typeface="Arial" pitchFamily="34" charset="0"/>
          <a:ea typeface="ＭＳ Ｐゴシック" charset="0"/>
          <a:cs typeface="Arial" pitchFamily="34" charset="0"/>
        </a:defRPr>
      </a:lvl4pPr>
      <a:lvl5pPr algn="l" defTabSz="957263" rtl="0" eaLnBrk="0" fontAlgn="base" hangingPunct="0">
        <a:lnSpc>
          <a:spcPts val="2475"/>
        </a:lnSpc>
        <a:spcBef>
          <a:spcPct val="0"/>
        </a:spcBef>
        <a:spcAft>
          <a:spcPct val="0"/>
        </a:spcAft>
        <a:defRPr sz="2200" b="1">
          <a:solidFill>
            <a:schemeClr val="tx2"/>
          </a:solidFill>
          <a:latin typeface="Arial" pitchFamily="34" charset="0"/>
          <a:ea typeface="ＭＳ Ｐゴシック" charset="0"/>
          <a:cs typeface="Arial" pitchFamily="34" charset="0"/>
        </a:defRPr>
      </a:lvl5pPr>
      <a:lvl6pPr marL="419847" algn="l" defTabSz="957776" rtl="0" fontAlgn="base">
        <a:lnSpc>
          <a:spcPts val="2479"/>
        </a:lnSpc>
        <a:spcBef>
          <a:spcPct val="0"/>
        </a:spcBef>
        <a:spcAft>
          <a:spcPct val="0"/>
        </a:spcAft>
        <a:defRPr sz="2200" b="1">
          <a:solidFill>
            <a:schemeClr val="tx2"/>
          </a:solidFill>
          <a:latin typeface="Arial" pitchFamily="34" charset="0"/>
          <a:cs typeface="Arial" pitchFamily="34" charset="0"/>
        </a:defRPr>
      </a:lvl6pPr>
      <a:lvl7pPr marL="839694" algn="l" defTabSz="957776" rtl="0" fontAlgn="base">
        <a:lnSpc>
          <a:spcPts val="2479"/>
        </a:lnSpc>
        <a:spcBef>
          <a:spcPct val="0"/>
        </a:spcBef>
        <a:spcAft>
          <a:spcPct val="0"/>
        </a:spcAft>
        <a:defRPr sz="2200" b="1">
          <a:solidFill>
            <a:schemeClr val="tx2"/>
          </a:solidFill>
          <a:latin typeface="Arial" pitchFamily="34" charset="0"/>
          <a:cs typeface="Arial" pitchFamily="34" charset="0"/>
        </a:defRPr>
      </a:lvl7pPr>
      <a:lvl8pPr marL="1259540" algn="l" defTabSz="957776" rtl="0" fontAlgn="base">
        <a:lnSpc>
          <a:spcPts val="2479"/>
        </a:lnSpc>
        <a:spcBef>
          <a:spcPct val="0"/>
        </a:spcBef>
        <a:spcAft>
          <a:spcPct val="0"/>
        </a:spcAft>
        <a:defRPr sz="2200" b="1">
          <a:solidFill>
            <a:schemeClr val="tx2"/>
          </a:solidFill>
          <a:latin typeface="Arial" pitchFamily="34" charset="0"/>
          <a:cs typeface="Arial" pitchFamily="34" charset="0"/>
        </a:defRPr>
      </a:lvl8pPr>
      <a:lvl9pPr marL="1679387" algn="l" defTabSz="957776" rtl="0" fontAlgn="base">
        <a:lnSpc>
          <a:spcPts val="2479"/>
        </a:lnSpc>
        <a:spcBef>
          <a:spcPct val="0"/>
        </a:spcBef>
        <a:spcAft>
          <a:spcPct val="0"/>
        </a:spcAft>
        <a:defRPr sz="2200" b="1">
          <a:solidFill>
            <a:schemeClr val="tx2"/>
          </a:solidFill>
          <a:latin typeface="Arial" pitchFamily="34" charset="0"/>
          <a:cs typeface="Arial" pitchFamily="34" charset="0"/>
        </a:defRPr>
      </a:lvl9pPr>
    </p:titleStyle>
    <p:bodyStyle>
      <a:lvl1pPr marL="374650" indent="-374650" algn="l" defTabSz="957263" rtl="0" eaLnBrk="0" fontAlgn="base" hangingPunct="0">
        <a:lnSpc>
          <a:spcPts val="2475"/>
        </a:lnSpc>
        <a:spcBef>
          <a:spcPct val="0"/>
        </a:spcBef>
        <a:spcAft>
          <a:spcPct val="10000"/>
        </a:spcAft>
        <a:buFont typeface="Calibri" charset="0"/>
        <a:buAutoNum type="arabicPeriod"/>
        <a:defRPr sz="2200" b="1">
          <a:solidFill>
            <a:schemeClr val="hlink"/>
          </a:solidFill>
          <a:latin typeface="+mn-lt"/>
          <a:ea typeface="ＭＳ Ｐゴシック" charset="0"/>
          <a:cs typeface="+mn-cs"/>
        </a:defRPr>
      </a:lvl1pPr>
      <a:lvl2pPr marL="276225" indent="-276225" algn="l" defTabSz="957263" rtl="0" eaLnBrk="0" fontAlgn="base" hangingPunct="0">
        <a:lnSpc>
          <a:spcPts val="2475"/>
        </a:lnSpc>
        <a:spcBef>
          <a:spcPct val="0"/>
        </a:spcBef>
        <a:spcAft>
          <a:spcPct val="70000"/>
        </a:spcAft>
        <a:buClr>
          <a:schemeClr val="tx2"/>
        </a:buClr>
        <a:buFont typeface="Arial" charset="0"/>
        <a:buChar char="•"/>
        <a:defRPr sz="2200">
          <a:solidFill>
            <a:schemeClr val="hlink"/>
          </a:solidFill>
          <a:latin typeface="+mn-lt"/>
          <a:ea typeface="Arial" charset="0"/>
          <a:cs typeface="+mn-cs"/>
        </a:defRPr>
      </a:lvl2pPr>
      <a:lvl3pPr marL="1049338" indent="-209550" algn="l" defTabSz="957263" rtl="0" eaLnBrk="0" fontAlgn="base" hangingPunct="0">
        <a:spcBef>
          <a:spcPct val="20000"/>
        </a:spcBef>
        <a:spcAft>
          <a:spcPct val="0"/>
        </a:spcAft>
        <a:buFont typeface="Arial" charset="0"/>
        <a:buChar char="•"/>
        <a:defRPr sz="2200" b="1">
          <a:solidFill>
            <a:schemeClr val="hlink"/>
          </a:solidFill>
          <a:latin typeface="+mn-lt"/>
          <a:ea typeface="Arial" charset="0"/>
          <a:cs typeface="+mn-cs"/>
        </a:defRPr>
      </a:lvl3pPr>
      <a:lvl4pPr marL="238125" indent="-238125" algn="l" defTabSz="957263" rtl="0" eaLnBrk="0" fontAlgn="base" hangingPunct="0">
        <a:spcBef>
          <a:spcPct val="20000"/>
        </a:spcBef>
        <a:spcAft>
          <a:spcPct val="0"/>
        </a:spcAft>
        <a:buClr>
          <a:schemeClr val="tx2"/>
        </a:buClr>
        <a:buFont typeface="Arial" charset="0"/>
        <a:buChar char="•"/>
        <a:defRPr sz="2200">
          <a:solidFill>
            <a:schemeClr val="hlink"/>
          </a:solidFill>
          <a:latin typeface="+mn-lt"/>
          <a:ea typeface="Arial" charset="0"/>
          <a:cs typeface="+mn-cs"/>
        </a:defRPr>
      </a:lvl4pPr>
      <a:lvl5pPr marL="515938" indent="-239713" algn="l" defTabSz="957263" rtl="0" eaLnBrk="0" fontAlgn="base" hangingPunct="0">
        <a:spcBef>
          <a:spcPct val="20000"/>
        </a:spcBef>
        <a:spcAft>
          <a:spcPct val="0"/>
        </a:spcAft>
        <a:buFont typeface="Arial" charset="0"/>
        <a:buChar char="–"/>
        <a:defRPr sz="2200">
          <a:solidFill>
            <a:schemeClr val="hlink"/>
          </a:solidFill>
          <a:latin typeface="+mn-lt"/>
          <a:ea typeface="Arial" charset="0"/>
          <a:cs typeface="+mn-cs"/>
        </a:defRPr>
      </a:lvl5pPr>
      <a:lvl6pPr marL="937367" indent="-240538" algn="l" defTabSz="957776" rtl="0" fontAlgn="base">
        <a:spcBef>
          <a:spcPct val="20000"/>
        </a:spcBef>
        <a:spcAft>
          <a:spcPct val="0"/>
        </a:spcAft>
        <a:buFont typeface="Arial" pitchFamily="34" charset="0"/>
        <a:buChar char="–"/>
        <a:defRPr sz="2200">
          <a:solidFill>
            <a:schemeClr val="hlink"/>
          </a:solidFill>
          <a:latin typeface="+mn-lt"/>
          <a:cs typeface="+mn-cs"/>
        </a:defRPr>
      </a:lvl6pPr>
      <a:lvl7pPr marL="1357213" indent="-240538" algn="l" defTabSz="957776" rtl="0" fontAlgn="base">
        <a:spcBef>
          <a:spcPct val="20000"/>
        </a:spcBef>
        <a:spcAft>
          <a:spcPct val="0"/>
        </a:spcAft>
        <a:buFont typeface="Arial" pitchFamily="34" charset="0"/>
        <a:buChar char="–"/>
        <a:defRPr sz="2200">
          <a:solidFill>
            <a:schemeClr val="hlink"/>
          </a:solidFill>
          <a:latin typeface="+mn-lt"/>
          <a:cs typeface="+mn-cs"/>
        </a:defRPr>
      </a:lvl7pPr>
      <a:lvl8pPr marL="1777060" indent="-240538" algn="l" defTabSz="957776" rtl="0" fontAlgn="base">
        <a:spcBef>
          <a:spcPct val="20000"/>
        </a:spcBef>
        <a:spcAft>
          <a:spcPct val="0"/>
        </a:spcAft>
        <a:buFont typeface="Arial" pitchFamily="34" charset="0"/>
        <a:buChar char="–"/>
        <a:defRPr sz="2200">
          <a:solidFill>
            <a:schemeClr val="hlink"/>
          </a:solidFill>
          <a:latin typeface="+mn-lt"/>
          <a:cs typeface="+mn-cs"/>
        </a:defRPr>
      </a:lvl8pPr>
      <a:lvl9pPr marL="2196907" indent="-240538" algn="l" defTabSz="957776" rtl="0" fontAlgn="base">
        <a:spcBef>
          <a:spcPct val="20000"/>
        </a:spcBef>
        <a:spcAft>
          <a:spcPct val="0"/>
        </a:spcAft>
        <a:buFont typeface="Arial" pitchFamily="34" charset="0"/>
        <a:buChar char="–"/>
        <a:defRPr sz="2200">
          <a:solidFill>
            <a:schemeClr val="hlink"/>
          </a:solidFill>
          <a:latin typeface="+mn-lt"/>
          <a:cs typeface="+mn-cs"/>
        </a:defRPr>
      </a:lvl9pPr>
    </p:bodyStyle>
    <p:otherStyle>
      <a:defPPr>
        <a:defRPr lang="en-US"/>
      </a:defPPr>
      <a:lvl1pPr marL="0" algn="l" defTabSz="839694" rtl="0" eaLnBrk="1" latinLnBrk="0" hangingPunct="1">
        <a:defRPr sz="1700" kern="1200">
          <a:solidFill>
            <a:schemeClr val="tx1"/>
          </a:solidFill>
          <a:latin typeface="+mn-lt"/>
          <a:ea typeface="+mn-ea"/>
          <a:cs typeface="+mn-cs"/>
        </a:defRPr>
      </a:lvl1pPr>
      <a:lvl2pPr marL="419847" algn="l" defTabSz="839694" rtl="0" eaLnBrk="1" latinLnBrk="0" hangingPunct="1">
        <a:defRPr sz="1700" kern="1200">
          <a:solidFill>
            <a:schemeClr val="tx1"/>
          </a:solidFill>
          <a:latin typeface="+mn-lt"/>
          <a:ea typeface="+mn-ea"/>
          <a:cs typeface="+mn-cs"/>
        </a:defRPr>
      </a:lvl2pPr>
      <a:lvl3pPr marL="839694" algn="l" defTabSz="839694" rtl="0" eaLnBrk="1" latinLnBrk="0" hangingPunct="1">
        <a:defRPr sz="1700" kern="1200">
          <a:solidFill>
            <a:schemeClr val="tx1"/>
          </a:solidFill>
          <a:latin typeface="+mn-lt"/>
          <a:ea typeface="+mn-ea"/>
          <a:cs typeface="+mn-cs"/>
        </a:defRPr>
      </a:lvl3pPr>
      <a:lvl4pPr marL="1259540" algn="l" defTabSz="839694" rtl="0" eaLnBrk="1" latinLnBrk="0" hangingPunct="1">
        <a:defRPr sz="1700" kern="1200">
          <a:solidFill>
            <a:schemeClr val="tx1"/>
          </a:solidFill>
          <a:latin typeface="+mn-lt"/>
          <a:ea typeface="+mn-ea"/>
          <a:cs typeface="+mn-cs"/>
        </a:defRPr>
      </a:lvl4pPr>
      <a:lvl5pPr marL="1679387" algn="l" defTabSz="839694" rtl="0" eaLnBrk="1" latinLnBrk="0" hangingPunct="1">
        <a:defRPr sz="1700" kern="1200">
          <a:solidFill>
            <a:schemeClr val="tx1"/>
          </a:solidFill>
          <a:latin typeface="+mn-lt"/>
          <a:ea typeface="+mn-ea"/>
          <a:cs typeface="+mn-cs"/>
        </a:defRPr>
      </a:lvl5pPr>
      <a:lvl6pPr marL="2099234" algn="l" defTabSz="839694" rtl="0" eaLnBrk="1" latinLnBrk="0" hangingPunct="1">
        <a:defRPr sz="1700" kern="1200">
          <a:solidFill>
            <a:schemeClr val="tx1"/>
          </a:solidFill>
          <a:latin typeface="+mn-lt"/>
          <a:ea typeface="+mn-ea"/>
          <a:cs typeface="+mn-cs"/>
        </a:defRPr>
      </a:lvl6pPr>
      <a:lvl7pPr marL="2519081" algn="l" defTabSz="839694" rtl="0" eaLnBrk="1" latinLnBrk="0" hangingPunct="1">
        <a:defRPr sz="1700" kern="1200">
          <a:solidFill>
            <a:schemeClr val="tx1"/>
          </a:solidFill>
          <a:latin typeface="+mn-lt"/>
          <a:ea typeface="+mn-ea"/>
          <a:cs typeface="+mn-cs"/>
        </a:defRPr>
      </a:lvl7pPr>
      <a:lvl8pPr marL="2938927" algn="l" defTabSz="839694" rtl="0" eaLnBrk="1" latinLnBrk="0" hangingPunct="1">
        <a:defRPr sz="1700" kern="1200">
          <a:solidFill>
            <a:schemeClr val="tx1"/>
          </a:solidFill>
          <a:latin typeface="+mn-lt"/>
          <a:ea typeface="+mn-ea"/>
          <a:cs typeface="+mn-cs"/>
        </a:defRPr>
      </a:lvl8pPr>
      <a:lvl9pPr marL="3358774" algn="l" defTabSz="839694"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6.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37.jpe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3.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6.xml"/><Relationship Id="rId1" Type="http://schemas.openxmlformats.org/officeDocument/2006/relationships/tags" Target="../tags/tag24.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6.xml"/><Relationship Id="rId1" Type="http://schemas.openxmlformats.org/officeDocument/2006/relationships/tags" Target="../tags/tag25.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26.x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6.xml"/><Relationship Id="rId1" Type="http://schemas.openxmlformats.org/officeDocument/2006/relationships/tags" Target="../tags/tag27.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6.xml"/><Relationship Id="rId1" Type="http://schemas.openxmlformats.org/officeDocument/2006/relationships/tags" Target="../tags/tag28.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17.png"/><Relationship Id="rId4" Type="http://schemas.openxmlformats.org/officeDocument/2006/relationships/image" Target="../media/image18.emf"/></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6.xml"/><Relationship Id="rId1" Type="http://schemas.openxmlformats.org/officeDocument/2006/relationships/tags" Target="../tags/tag30.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6.xml"/><Relationship Id="rId1" Type="http://schemas.openxmlformats.org/officeDocument/2006/relationships/tags" Target="../tags/tag31.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6.xml"/><Relationship Id="rId1" Type="http://schemas.openxmlformats.org/officeDocument/2006/relationships/tags" Target="../tags/tag32.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6.xml"/><Relationship Id="rId1" Type="http://schemas.openxmlformats.org/officeDocument/2006/relationships/tags" Target="../tags/tag33.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21.pn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5.xml"/><Relationship Id="rId7"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23.png"/><Relationship Id="rId5" Type="http://schemas.openxmlformats.org/officeDocument/2006/relationships/image" Target="../media/image21.pn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27.jpe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37353" y="285750"/>
            <a:ext cx="7109639" cy="707886"/>
          </a:xfrm>
          <a:prstGeom prst="rect">
            <a:avLst/>
          </a:prstGeom>
          <a:noFill/>
        </p:spPr>
        <p:txBody>
          <a:bodyPr wrap="none" rtlCol="0">
            <a:spAutoFit/>
          </a:bodyPr>
          <a:lstStyle/>
          <a:p>
            <a:r>
              <a:rPr lang="en-GB" sz="4000" b="1" dirty="0" smtClean="0">
                <a:solidFill>
                  <a:schemeClr val="tx2"/>
                </a:solidFill>
              </a:rPr>
              <a:t>What is this man collecting?</a:t>
            </a:r>
            <a:endParaRPr lang="en-GB" sz="4000" b="1" dirty="0">
              <a:solidFill>
                <a:schemeClr val="tx2"/>
              </a:solidFill>
            </a:endParaRPr>
          </a:p>
        </p:txBody>
      </p:sp>
      <p:pic>
        <p:nvPicPr>
          <p:cNvPr id="2" name="Picture 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729886" y="1391691"/>
            <a:ext cx="6124575" cy="4880520"/>
          </a:xfrm>
          <a:prstGeom prst="rect">
            <a:avLst/>
          </a:prstGeom>
        </p:spPr>
      </p:pic>
    </p:spTree>
    <p:custDataLst>
      <p:tags r:id="rId1"/>
    </p:custDataLst>
    <p:extLst>
      <p:ext uri="{BB962C8B-B14F-4D97-AF65-F5344CB8AC3E}">
        <p14:creationId xmlns:p14="http://schemas.microsoft.com/office/powerpoint/2010/main" val="19416479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cstate="email">
            <a:extLst>
              <a:ext uri="{28A0092B-C50C-407E-A947-70E740481C1C}">
                <a14:useLocalDpi xmlns:a14="http://schemas.microsoft.com/office/drawing/2010/main" val="0"/>
              </a:ext>
            </a:extLst>
          </a:blip>
          <a:srcRect r="50156"/>
          <a:stretch/>
        </p:blipFill>
        <p:spPr>
          <a:xfrm>
            <a:off x="1964451" y="0"/>
            <a:ext cx="5798423" cy="6858000"/>
          </a:xfrm>
          <a:prstGeom prst="rect">
            <a:avLst/>
          </a:prstGeom>
        </p:spPr>
      </p:pic>
    </p:spTree>
    <p:custDataLst>
      <p:tags r:id="rId1"/>
    </p:custDataLst>
    <p:extLst>
      <p:ext uri="{BB962C8B-B14F-4D97-AF65-F5344CB8AC3E}">
        <p14:creationId xmlns:p14="http://schemas.microsoft.com/office/powerpoint/2010/main" val="15680320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2942" y="396996"/>
            <a:ext cx="9291946" cy="677108"/>
          </a:xfrm>
          <a:prstGeom prst="rect">
            <a:avLst/>
          </a:prstGeom>
          <a:noFill/>
        </p:spPr>
        <p:txBody>
          <a:bodyPr wrap="square" rtlCol="0">
            <a:spAutoFit/>
          </a:bodyPr>
          <a:lstStyle/>
          <a:p>
            <a:r>
              <a:rPr lang="en-GB" dirty="0" smtClean="0"/>
              <a:t>The Brazil nut can only be collected from the wild. The trees are too tall to climb and gatherers must wait for the nuts to fall from the tree.</a:t>
            </a:r>
            <a:endParaRPr lang="en-GB" dirty="0"/>
          </a:p>
        </p:txBody>
      </p:sp>
      <p:pic>
        <p:nvPicPr>
          <p:cNvPr id="6" name="Picture 5"/>
          <p:cNvPicPr>
            <a:picLocks noChangeAspect="1"/>
          </p:cNvPicPr>
          <p:nvPr/>
        </p:nvPicPr>
        <p:blipFill>
          <a:blip r:embed="rId4"/>
          <a:stretch>
            <a:fillRect/>
          </a:stretch>
        </p:blipFill>
        <p:spPr>
          <a:xfrm>
            <a:off x="2595562" y="1266825"/>
            <a:ext cx="4600575" cy="3619500"/>
          </a:xfrm>
          <a:prstGeom prst="rect">
            <a:avLst/>
          </a:prstGeom>
        </p:spPr>
      </p:pic>
      <p:sp>
        <p:nvSpPr>
          <p:cNvPr id="7" name="TextBox 6"/>
          <p:cNvSpPr txBox="1"/>
          <p:nvPr/>
        </p:nvSpPr>
        <p:spPr>
          <a:xfrm>
            <a:off x="1222829" y="5196277"/>
            <a:ext cx="7346039" cy="677108"/>
          </a:xfrm>
          <a:prstGeom prst="rect">
            <a:avLst/>
          </a:prstGeom>
          <a:noFill/>
        </p:spPr>
        <p:txBody>
          <a:bodyPr wrap="square" rtlCol="0">
            <a:spAutoFit/>
          </a:bodyPr>
          <a:lstStyle/>
          <a:p>
            <a:r>
              <a:rPr lang="en-GB" dirty="0" smtClean="0"/>
              <a:t>Gatherers go on collection trips, camping in the rainforest for days or weeks at a time.</a:t>
            </a:r>
            <a:endParaRPr lang="en-GB" dirty="0"/>
          </a:p>
        </p:txBody>
      </p:sp>
    </p:spTree>
    <p:custDataLst>
      <p:tags r:id="rId1"/>
    </p:custDataLst>
    <p:extLst>
      <p:ext uri="{BB962C8B-B14F-4D97-AF65-F5344CB8AC3E}">
        <p14:creationId xmlns:p14="http://schemas.microsoft.com/office/powerpoint/2010/main" val="16475927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4693920" y="211201"/>
            <a:ext cx="4469130" cy="815767"/>
          </a:xfrm>
        </p:spPr>
        <p:txBody>
          <a:bodyPr/>
          <a:lstStyle/>
          <a:p>
            <a:r>
              <a:rPr lang="en-GB" sz="3600" dirty="0" smtClean="0"/>
              <a:t>Dangerous work</a:t>
            </a:r>
            <a:endParaRPr lang="en-GB" sz="3600" dirty="0"/>
          </a:p>
        </p:txBody>
      </p:sp>
      <p:sp>
        <p:nvSpPr>
          <p:cNvPr id="4" name="Text Placeholder 3"/>
          <p:cNvSpPr>
            <a:spLocks noGrp="1"/>
          </p:cNvSpPr>
          <p:nvPr>
            <p:ph type="body" sz="quarter" idx="14"/>
          </p:nvPr>
        </p:nvSpPr>
        <p:spPr>
          <a:xfrm>
            <a:off x="4418965" y="1048851"/>
            <a:ext cx="5019040" cy="4718903"/>
          </a:xfrm>
        </p:spPr>
        <p:txBody>
          <a:bodyPr/>
          <a:lstStyle/>
          <a:p>
            <a:r>
              <a:rPr lang="en-GB" b="0" dirty="0" smtClean="0"/>
              <a:t>The seed capsules can fall 50m to the forest floor and some weigh the same as a large pineapple.</a:t>
            </a:r>
          </a:p>
          <a:p>
            <a:endParaRPr lang="en-GB" b="0" dirty="0" smtClean="0"/>
          </a:p>
          <a:p>
            <a:r>
              <a:rPr lang="en-GB" b="0" dirty="0" smtClean="0"/>
              <a:t>This makes it very dangerous to walk under the trees in case they fall.</a:t>
            </a:r>
          </a:p>
          <a:p>
            <a:endParaRPr lang="en-GB" b="0" dirty="0" smtClean="0"/>
          </a:p>
          <a:p>
            <a:r>
              <a:rPr lang="en-GB" b="0" dirty="0" smtClean="0"/>
              <a:t>If the wind changes, gatherers have to stop collecting the Brazil nut pods and move away from the trees.</a:t>
            </a:r>
          </a:p>
          <a:p>
            <a:endParaRPr lang="en-GB" b="0" dirty="0" smtClean="0"/>
          </a:p>
          <a:p>
            <a:r>
              <a:rPr lang="en-GB" b="0" dirty="0" smtClean="0"/>
              <a:t>The rainforest is also home to many dangerous animals such as snakes and jaguars.</a:t>
            </a:r>
            <a:endParaRPr lang="en-GB" b="0" dirty="0"/>
          </a:p>
        </p:txBody>
      </p:sp>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1048851"/>
            <a:ext cx="4203847" cy="2797048"/>
          </a:xfrm>
          <a:prstGeom prst="rect">
            <a:avLst/>
          </a:prstGeom>
        </p:spPr>
      </p:pic>
    </p:spTree>
    <p:custDataLst>
      <p:tags r:id="rId1"/>
    </p:custDataLst>
    <p:extLst>
      <p:ext uri="{BB962C8B-B14F-4D97-AF65-F5344CB8AC3E}">
        <p14:creationId xmlns:p14="http://schemas.microsoft.com/office/powerpoint/2010/main" val="20312324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5500067" y="353380"/>
            <a:ext cx="3940818" cy="2345492"/>
          </a:xfrm>
        </p:spPr>
        <p:txBody>
          <a:bodyPr/>
          <a:lstStyle/>
          <a:p>
            <a:r>
              <a:rPr lang="en-GB" b="0" dirty="0" smtClean="0"/>
              <a:t>The pods are cracked open with machetes in the forest and the individual Brazil nuts are emptied into baskets to be carried home. This saves carrying the extra weight of the pod.</a:t>
            </a:r>
          </a:p>
        </p:txBody>
      </p:sp>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5143500" cy="6858000"/>
          </a:xfrm>
          <a:prstGeom prst="rect">
            <a:avLst/>
          </a:prstGeom>
        </p:spPr>
      </p:pic>
      <p:pic>
        <p:nvPicPr>
          <p:cNvPr id="2" name="Picture 1"/>
          <p:cNvPicPr>
            <a:picLocks noChangeAspect="1"/>
          </p:cNvPicPr>
          <p:nvPr/>
        </p:nvPicPr>
        <p:blipFill>
          <a:blip r:embed="rId4"/>
          <a:stretch>
            <a:fillRect/>
          </a:stretch>
        </p:blipFill>
        <p:spPr>
          <a:xfrm>
            <a:off x="6129024" y="2900754"/>
            <a:ext cx="2190750" cy="3324225"/>
          </a:xfrm>
          <a:prstGeom prst="rect">
            <a:avLst/>
          </a:prstGeom>
        </p:spPr>
      </p:pic>
    </p:spTree>
    <p:custDataLst>
      <p:tags r:id="rId1"/>
    </p:custDataLst>
    <p:extLst>
      <p:ext uri="{BB962C8B-B14F-4D97-AF65-F5344CB8AC3E}">
        <p14:creationId xmlns:p14="http://schemas.microsoft.com/office/powerpoint/2010/main" val="13745560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p:cNvSpPr>
            <a:spLocks noGrp="1"/>
          </p:cNvSpPr>
          <p:nvPr>
            <p:ph type="body" sz="quarter" idx="14"/>
          </p:nvPr>
        </p:nvSpPr>
        <p:spPr>
          <a:xfrm>
            <a:off x="4812100" y="3065584"/>
            <a:ext cx="4159309" cy="2164213"/>
          </a:xfrm>
        </p:spPr>
        <p:txBody>
          <a:bodyPr/>
          <a:lstStyle/>
          <a:p>
            <a:r>
              <a:rPr lang="en-GB" b="0" dirty="0" smtClean="0"/>
              <a:t>Back in the communities, the Brazil nuts are stored in wooden huts called ‘</a:t>
            </a:r>
            <a:r>
              <a:rPr lang="en-GB" b="0" dirty="0" err="1" smtClean="0"/>
              <a:t>paioles</a:t>
            </a:r>
            <a:r>
              <a:rPr lang="en-GB" b="0" dirty="0" smtClean="0"/>
              <a:t>’ and put in sacks.</a:t>
            </a:r>
          </a:p>
        </p:txBody>
      </p:sp>
      <p:pic>
        <p:nvPicPr>
          <p:cNvPr id="6" name="Pictur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0"/>
            <a:ext cx="4563000" cy="6857999"/>
          </a:xfrm>
          <a:prstGeom prst="rect">
            <a:avLst/>
          </a:prstGeom>
        </p:spPr>
      </p:pic>
      <p:pic>
        <p:nvPicPr>
          <p:cNvPr id="2" name="Picture 1"/>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812100" y="-1"/>
            <a:ext cx="4793438" cy="2696309"/>
          </a:xfrm>
          <a:prstGeom prst="rect">
            <a:avLst/>
          </a:prstGeom>
        </p:spPr>
      </p:pic>
    </p:spTree>
    <p:custDataLst>
      <p:tags r:id="rId1"/>
    </p:custDataLst>
    <p:extLst>
      <p:ext uri="{BB962C8B-B14F-4D97-AF65-F5344CB8AC3E}">
        <p14:creationId xmlns:p14="http://schemas.microsoft.com/office/powerpoint/2010/main" val="9153887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21018" y="152401"/>
            <a:ext cx="6893169" cy="3877408"/>
          </a:xfrm>
          <a:prstGeom prst="rect">
            <a:avLst/>
          </a:prstGeom>
        </p:spPr>
      </p:pic>
      <p:sp>
        <p:nvSpPr>
          <p:cNvPr id="6" name="Rectangle 5"/>
          <p:cNvSpPr/>
          <p:nvPr/>
        </p:nvSpPr>
        <p:spPr>
          <a:xfrm>
            <a:off x="1121018" y="4201378"/>
            <a:ext cx="7605346" cy="1261884"/>
          </a:xfrm>
          <a:prstGeom prst="rect">
            <a:avLst/>
          </a:prstGeom>
        </p:spPr>
        <p:txBody>
          <a:bodyPr wrap="square">
            <a:spAutoFit/>
          </a:bodyPr>
          <a:lstStyle/>
          <a:p>
            <a:r>
              <a:rPr lang="en-GB" dirty="0"/>
              <a:t>These gatherers are part of a Fairtrade co-operative called COINACAPA so their sacks are then </a:t>
            </a:r>
            <a:r>
              <a:rPr lang="en-GB" dirty="0" smtClean="0"/>
              <a:t>transported from the villages </a:t>
            </a:r>
            <a:r>
              <a:rPr lang="en-GB" dirty="0"/>
              <a:t>to the co-operative by horse, boat or motorbike to be processed together</a:t>
            </a:r>
            <a:r>
              <a:rPr lang="en-GB" dirty="0" smtClean="0"/>
              <a:t>.</a:t>
            </a:r>
            <a:endParaRPr lang="en-GB" dirty="0"/>
          </a:p>
        </p:txBody>
      </p:sp>
    </p:spTree>
    <p:custDataLst>
      <p:tags r:id="rId1"/>
    </p:custDataLst>
    <p:extLst>
      <p:ext uri="{BB962C8B-B14F-4D97-AF65-F5344CB8AC3E}">
        <p14:creationId xmlns:p14="http://schemas.microsoft.com/office/powerpoint/2010/main" val="4016932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6939086" y="257908"/>
            <a:ext cx="2814514" cy="3364524"/>
          </a:xfrm>
        </p:spPr>
        <p:txBody>
          <a:bodyPr/>
          <a:lstStyle/>
          <a:p>
            <a:endParaRPr lang="en-GB" dirty="0"/>
          </a:p>
          <a:p>
            <a:endParaRPr lang="en-GB" b="0" dirty="0"/>
          </a:p>
          <a:p>
            <a:r>
              <a:rPr lang="en-GB" b="0" dirty="0" smtClean="0"/>
              <a:t>The rainy </a:t>
            </a:r>
            <a:r>
              <a:rPr lang="en-GB" b="0" dirty="0"/>
              <a:t>season starts at </a:t>
            </a:r>
            <a:r>
              <a:rPr lang="en-GB" b="0" dirty="0" smtClean="0"/>
              <a:t>the end </a:t>
            </a:r>
            <a:r>
              <a:rPr lang="en-GB" b="0" dirty="0"/>
              <a:t>of gathering season </a:t>
            </a:r>
            <a:r>
              <a:rPr lang="en-GB" b="0" dirty="0" smtClean="0"/>
              <a:t>so it is a race against time to pack and transport the Brazil nuts.</a:t>
            </a:r>
          </a:p>
          <a:p>
            <a:endParaRPr lang="en-GB" b="0" dirty="0" smtClean="0"/>
          </a:p>
          <a:p>
            <a:r>
              <a:rPr lang="en-GB" b="0" dirty="0"/>
              <a:t>C</a:t>
            </a:r>
            <a:r>
              <a:rPr lang="en-GB" b="0" dirty="0" smtClean="0"/>
              <a:t>limate </a:t>
            </a:r>
            <a:r>
              <a:rPr lang="en-GB" b="0" dirty="0"/>
              <a:t>change is making the rains more </a:t>
            </a:r>
            <a:r>
              <a:rPr lang="en-GB" b="0" dirty="0" smtClean="0"/>
              <a:t>unpredictable.</a:t>
            </a:r>
            <a:endParaRPr lang="en-GB" b="0" dirty="0"/>
          </a:p>
          <a:p>
            <a:endParaRPr lang="en-GB" dirty="0"/>
          </a:p>
        </p:txBody>
      </p:sp>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07140" y="384752"/>
            <a:ext cx="6242304" cy="4681728"/>
          </a:xfrm>
          <a:prstGeom prst="rect">
            <a:avLst/>
          </a:prstGeom>
        </p:spPr>
      </p:pic>
    </p:spTree>
    <p:custDataLst>
      <p:tags r:id="rId1"/>
    </p:custDataLst>
    <p:extLst>
      <p:ext uri="{BB962C8B-B14F-4D97-AF65-F5344CB8AC3E}">
        <p14:creationId xmlns:p14="http://schemas.microsoft.com/office/powerpoint/2010/main" val="3206124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08185" y="4372709"/>
            <a:ext cx="7277100" cy="1554272"/>
          </a:xfrm>
          <a:prstGeom prst="rect">
            <a:avLst/>
          </a:prstGeom>
        </p:spPr>
        <p:txBody>
          <a:bodyPr wrap="square">
            <a:spAutoFit/>
          </a:bodyPr>
          <a:lstStyle/>
          <a:p>
            <a:r>
              <a:rPr lang="en-GB" dirty="0" smtClean="0"/>
              <a:t>At the co-operative the Brazil nuts </a:t>
            </a:r>
            <a:r>
              <a:rPr lang="en-GB" dirty="0"/>
              <a:t>are dried on a wooden floor and go on to the factory to be cracked and packaged</a:t>
            </a:r>
            <a:r>
              <a:rPr lang="en-GB" dirty="0" smtClean="0"/>
              <a:t>.</a:t>
            </a:r>
          </a:p>
          <a:p>
            <a:endParaRPr lang="en-GB" dirty="0"/>
          </a:p>
          <a:p>
            <a:r>
              <a:rPr lang="en-GB" dirty="0"/>
              <a:t>Selling as part of a Fairtrade co-operative means that </a:t>
            </a:r>
            <a:r>
              <a:rPr lang="en-GB" dirty="0" smtClean="0"/>
              <a:t>the gatherers </a:t>
            </a:r>
            <a:r>
              <a:rPr lang="en-GB" dirty="0"/>
              <a:t>can get a better price for their </a:t>
            </a:r>
            <a:r>
              <a:rPr lang="en-GB" dirty="0" smtClean="0"/>
              <a:t>hard work</a:t>
            </a:r>
            <a:r>
              <a:rPr lang="en-GB" dirty="0"/>
              <a:t>.</a:t>
            </a:r>
          </a:p>
        </p:txBody>
      </p:sp>
      <p:pic>
        <p:nvPicPr>
          <p:cNvPr id="1026" name="Picture 2" descr="image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9778" y="297840"/>
            <a:ext cx="5305791" cy="3831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729519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1025564" y="880416"/>
            <a:ext cx="4140825" cy="749092"/>
          </a:xfrm>
        </p:spPr>
        <p:txBody>
          <a:bodyPr/>
          <a:lstStyle/>
          <a:p>
            <a:r>
              <a:rPr lang="en-GB" sz="3600" dirty="0" smtClean="0"/>
              <a:t>Challenges</a:t>
            </a:r>
            <a:endParaRPr lang="en-GB" sz="3600" dirty="0"/>
          </a:p>
        </p:txBody>
      </p:sp>
      <p:sp>
        <p:nvSpPr>
          <p:cNvPr id="4" name="Text Placeholder 3"/>
          <p:cNvSpPr>
            <a:spLocks noGrp="1"/>
          </p:cNvSpPr>
          <p:nvPr>
            <p:ph type="body" sz="quarter" idx="14"/>
          </p:nvPr>
        </p:nvSpPr>
        <p:spPr>
          <a:xfrm>
            <a:off x="1701419" y="1629508"/>
            <a:ext cx="6540500" cy="4343400"/>
          </a:xfrm>
        </p:spPr>
        <p:txBody>
          <a:bodyPr/>
          <a:lstStyle/>
          <a:p>
            <a:pPr marL="342900" indent="-342900">
              <a:buFont typeface="Arial" panose="020B0604020202020204" pitchFamily="34" charset="0"/>
              <a:buChar char="•"/>
            </a:pPr>
            <a:r>
              <a:rPr lang="en-GB" dirty="0" smtClean="0"/>
              <a:t>The work is dangerous </a:t>
            </a:r>
            <a:r>
              <a:rPr lang="en-GB" dirty="0"/>
              <a:t>and physically </a:t>
            </a:r>
            <a:r>
              <a:rPr lang="en-GB" dirty="0" smtClean="0"/>
              <a:t>hard.</a:t>
            </a:r>
          </a:p>
          <a:p>
            <a:pPr marL="342900" indent="-342900">
              <a:buFont typeface="Arial" panose="020B0604020202020204" pitchFamily="34" charset="0"/>
              <a:buChar char="•"/>
            </a:pPr>
            <a:r>
              <a:rPr lang="en-GB" dirty="0" smtClean="0"/>
              <a:t>The areas are very rural so communication between gathering communities is difficult.</a:t>
            </a:r>
          </a:p>
          <a:p>
            <a:pPr marL="342900" indent="-342900">
              <a:buFont typeface="Arial" panose="020B0604020202020204" pitchFamily="34" charset="0"/>
              <a:buChar char="•"/>
            </a:pPr>
            <a:r>
              <a:rPr lang="en-GB" dirty="0" smtClean="0"/>
              <a:t>It relies a lot on certain areas of the rainforest remaining untouched and protected from logging.</a:t>
            </a:r>
          </a:p>
          <a:p>
            <a:pPr marL="342900" indent="-342900">
              <a:buFont typeface="Arial" panose="020B0604020202020204" pitchFamily="34" charset="0"/>
              <a:buChar char="•"/>
            </a:pPr>
            <a:r>
              <a:rPr lang="en-GB" dirty="0" smtClean="0"/>
              <a:t>Flooding at the end of the gathering season can make it difficult to transport the nuts.</a:t>
            </a:r>
          </a:p>
          <a:p>
            <a:endParaRPr lang="en-GB" dirty="0"/>
          </a:p>
        </p:txBody>
      </p:sp>
      <p:pic>
        <p:nvPicPr>
          <p:cNvPr id="6" name="Picture 5"/>
          <p:cNvPicPr>
            <a:picLocks noChangeAspect="1"/>
          </p:cNvPicPr>
          <p:nvPr/>
        </p:nvPicPr>
        <p:blipFill>
          <a:blip r:embed="rId4"/>
          <a:stretch>
            <a:fillRect/>
          </a:stretch>
        </p:blipFill>
        <p:spPr>
          <a:xfrm>
            <a:off x="2924574" y="4843546"/>
            <a:ext cx="4094190" cy="1475191"/>
          </a:xfrm>
          <a:prstGeom prst="rect">
            <a:avLst/>
          </a:prstGeom>
        </p:spPr>
      </p:pic>
    </p:spTree>
    <p:custDataLst>
      <p:tags r:id="rId1"/>
    </p:custDataLst>
    <p:extLst>
      <p:ext uri="{BB962C8B-B14F-4D97-AF65-F5344CB8AC3E}">
        <p14:creationId xmlns:p14="http://schemas.microsoft.com/office/powerpoint/2010/main" val="28978349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49113" y="399770"/>
            <a:ext cx="8617087" cy="678754"/>
          </a:xfrm>
        </p:spPr>
        <p:txBody>
          <a:bodyPr/>
          <a:lstStyle/>
          <a:p>
            <a:r>
              <a:rPr lang="en-GB" sz="3600" dirty="0" smtClean="0"/>
              <a:t>What difference does Fairtrade make?</a:t>
            </a:r>
            <a:endParaRPr lang="en-GB" sz="3600" dirty="0"/>
          </a:p>
        </p:txBody>
      </p:sp>
      <p:sp>
        <p:nvSpPr>
          <p:cNvPr id="4" name="Text Placeholder 3"/>
          <p:cNvSpPr>
            <a:spLocks noGrp="1"/>
          </p:cNvSpPr>
          <p:nvPr>
            <p:ph type="body" sz="quarter" idx="14"/>
          </p:nvPr>
        </p:nvSpPr>
        <p:spPr>
          <a:xfrm>
            <a:off x="2512821" y="1607038"/>
            <a:ext cx="6540500" cy="4343400"/>
          </a:xfrm>
        </p:spPr>
        <p:txBody>
          <a:bodyPr/>
          <a:lstStyle/>
          <a:p>
            <a:r>
              <a:rPr lang="en-GB" dirty="0" smtClean="0"/>
              <a:t>By working together as a Fairtrade co-operative the gatherers can sell more Brazil nuts at a better price.</a:t>
            </a:r>
          </a:p>
          <a:p>
            <a:endParaRPr lang="en-GB" dirty="0"/>
          </a:p>
          <a:p>
            <a:r>
              <a:rPr lang="en-GB" dirty="0" smtClean="0"/>
              <a:t>Gatherers get the Fairtrade Premium – the extra bit of money for the co-operative to spend on the community or improving their work.</a:t>
            </a:r>
          </a:p>
          <a:p>
            <a:endParaRPr lang="en-GB" dirty="0"/>
          </a:p>
        </p:txBody>
      </p:sp>
      <p:pic>
        <p:nvPicPr>
          <p:cNvPr id="7" name="Picture 6"/>
          <p:cNvPicPr>
            <a:picLocks noChangeAspect="1"/>
          </p:cNvPicPr>
          <p:nvPr/>
        </p:nvPicPr>
        <p:blipFill>
          <a:blip r:embed="rId4"/>
          <a:stretch>
            <a:fillRect/>
          </a:stretch>
        </p:blipFill>
        <p:spPr>
          <a:xfrm>
            <a:off x="1361708" y="1607038"/>
            <a:ext cx="828675" cy="628650"/>
          </a:xfrm>
          <a:prstGeom prst="rect">
            <a:avLst/>
          </a:prstGeom>
        </p:spPr>
      </p:pic>
      <p:pic>
        <p:nvPicPr>
          <p:cNvPr id="8" name="Picture 7"/>
          <p:cNvPicPr>
            <a:picLocks noChangeAspect="1"/>
          </p:cNvPicPr>
          <p:nvPr/>
        </p:nvPicPr>
        <p:blipFill>
          <a:blip r:embed="rId4"/>
          <a:stretch>
            <a:fillRect/>
          </a:stretch>
        </p:blipFill>
        <p:spPr>
          <a:xfrm>
            <a:off x="1361708" y="2796927"/>
            <a:ext cx="828675" cy="628650"/>
          </a:xfrm>
          <a:prstGeom prst="rect">
            <a:avLst/>
          </a:prstGeom>
        </p:spPr>
      </p:pic>
      <p:pic>
        <p:nvPicPr>
          <p:cNvPr id="9" name="Picture 8"/>
          <p:cNvPicPr>
            <a:picLocks noChangeAspect="1"/>
          </p:cNvPicPr>
          <p:nvPr/>
        </p:nvPicPr>
        <p:blipFill>
          <a:blip r:embed="rId5"/>
          <a:stretch>
            <a:fillRect/>
          </a:stretch>
        </p:blipFill>
        <p:spPr>
          <a:xfrm>
            <a:off x="987508" y="4245165"/>
            <a:ext cx="1577073" cy="2147915"/>
          </a:xfrm>
          <a:prstGeom prst="rect">
            <a:avLst/>
          </a:prstGeom>
        </p:spPr>
      </p:pic>
      <p:sp>
        <p:nvSpPr>
          <p:cNvPr id="10" name="Rectangle 9"/>
          <p:cNvSpPr/>
          <p:nvPr/>
        </p:nvSpPr>
        <p:spPr>
          <a:xfrm>
            <a:off x="2729358" y="4245165"/>
            <a:ext cx="6062950" cy="2554545"/>
          </a:xfrm>
          <a:prstGeom prst="rect">
            <a:avLst/>
          </a:prstGeom>
        </p:spPr>
        <p:txBody>
          <a:bodyPr wrap="square">
            <a:spAutoFit/>
          </a:bodyPr>
          <a:lstStyle/>
          <a:p>
            <a:pPr>
              <a:spcAft>
                <a:spcPts val="0"/>
              </a:spcAft>
            </a:pPr>
            <a:r>
              <a:rPr lang="en-US" sz="2000" dirty="0" smtClean="0">
                <a:latin typeface="Helvetica" panose="020B0500000000000000" pitchFamily="34" charset="0"/>
                <a:ea typeface="MS Mincho" panose="02020609040205080304" pitchFamily="49" charset="-128"/>
                <a:cs typeface="Times New Roman" panose="02020603050405020304" pitchFamily="18" charset="0"/>
              </a:rPr>
              <a:t>“One </a:t>
            </a:r>
            <a:r>
              <a:rPr lang="en-US" sz="2000" dirty="0">
                <a:latin typeface="Helvetica" panose="020B0500000000000000" pitchFamily="34" charset="0"/>
                <a:ea typeface="MS Mincho" panose="02020609040205080304" pitchFamily="49" charset="-128"/>
                <a:cs typeface="Times New Roman" panose="02020603050405020304" pitchFamily="18" charset="0"/>
              </a:rPr>
              <a:t>of my children now goes to university and I’m very proud. What’s more, the premium has helped improve local housing and we are very thankful for </a:t>
            </a:r>
            <a:r>
              <a:rPr lang="en-US" sz="2000" dirty="0" smtClean="0">
                <a:latin typeface="Helvetica" panose="020B0500000000000000" pitchFamily="34" charset="0"/>
                <a:ea typeface="MS Mincho" panose="02020609040205080304" pitchFamily="49" charset="-128"/>
                <a:cs typeface="Times New Roman" panose="02020603050405020304" pitchFamily="18" charset="0"/>
              </a:rPr>
              <a:t>that.”</a:t>
            </a:r>
          </a:p>
          <a:p>
            <a:pPr>
              <a:spcAft>
                <a:spcPts val="0"/>
              </a:spcAft>
            </a:pPr>
            <a:endParaRPr lang="en-US" sz="2000" dirty="0">
              <a:effectLst/>
              <a:latin typeface="Helvetica" panose="020B0500000000000000" pitchFamily="34" charset="0"/>
              <a:ea typeface="MS Mincho" panose="02020609040205080304" pitchFamily="49" charset="-128"/>
              <a:cs typeface="Times New Roman" panose="02020603050405020304" pitchFamily="18" charset="0"/>
            </a:endParaRPr>
          </a:p>
          <a:p>
            <a:pPr>
              <a:spcAft>
                <a:spcPts val="0"/>
              </a:spcAft>
            </a:pPr>
            <a:r>
              <a:rPr lang="en-US" sz="2000" b="1" dirty="0">
                <a:latin typeface="Helvetica" panose="020B0500000000000000" pitchFamily="34" charset="0"/>
                <a:ea typeface="MS Mincho" panose="02020609040205080304" pitchFamily="49" charset="-128"/>
                <a:cs typeface="Calibri Bold Italic" panose="020F07020304040A0204" pitchFamily="34" charset="0"/>
              </a:rPr>
              <a:t>Julian Perez </a:t>
            </a:r>
            <a:r>
              <a:rPr lang="en-US" sz="2000" b="1" dirty="0" smtClean="0">
                <a:latin typeface="Helvetica" panose="020B0500000000000000" pitchFamily="34" charset="0"/>
                <a:ea typeface="MS Mincho" panose="02020609040205080304" pitchFamily="49" charset="-128"/>
                <a:cs typeface="Calibri Bold Italic" panose="020F07020304040A0204" pitchFamily="34" charset="0"/>
              </a:rPr>
              <a:t>Ortiz</a:t>
            </a:r>
          </a:p>
          <a:p>
            <a:pPr>
              <a:spcAft>
                <a:spcPts val="0"/>
              </a:spcAft>
            </a:pPr>
            <a:r>
              <a:rPr lang="en-US" sz="2000" b="1" dirty="0" smtClean="0">
                <a:latin typeface="Helvetica" panose="020B0500000000000000" pitchFamily="34" charset="0"/>
                <a:ea typeface="MS Mincho" panose="02020609040205080304" pitchFamily="49" charset="-128"/>
                <a:cs typeface="Calibri Bold Italic" panose="020F07020304040A0204" pitchFamily="34" charset="0"/>
              </a:rPr>
              <a:t>President </a:t>
            </a:r>
            <a:r>
              <a:rPr lang="en-US" sz="2000" b="1" dirty="0">
                <a:latin typeface="Helvetica" panose="020B0500000000000000" pitchFamily="34" charset="0"/>
                <a:ea typeface="MS Mincho" panose="02020609040205080304" pitchFamily="49" charset="-128"/>
                <a:cs typeface="Calibri Bold Italic" panose="020F07020304040A0204" pitchFamily="34" charset="0"/>
              </a:rPr>
              <a:t>of </a:t>
            </a:r>
            <a:r>
              <a:rPr lang="en-US" sz="2000" b="1" dirty="0" err="1">
                <a:latin typeface="Helvetica" panose="020B0500000000000000" pitchFamily="34" charset="0"/>
                <a:ea typeface="MS Mincho" panose="02020609040205080304" pitchFamily="49" charset="-128"/>
                <a:cs typeface="Calibri Bold Italic" panose="020F07020304040A0204" pitchFamily="34" charset="0"/>
              </a:rPr>
              <a:t>Coinacapa</a:t>
            </a:r>
            <a:r>
              <a:rPr lang="en-US" sz="2000" b="1" dirty="0">
                <a:latin typeface="Helvetica" panose="020B0500000000000000" pitchFamily="34" charset="0"/>
                <a:ea typeface="MS Mincho" panose="02020609040205080304" pitchFamily="49" charset="-128"/>
                <a:cs typeface="Calibri Bold Italic" panose="020F07020304040A0204" pitchFamily="34" charset="0"/>
              </a:rPr>
              <a:t>, </a:t>
            </a:r>
            <a:r>
              <a:rPr lang="en-US" sz="2000" b="1" dirty="0" smtClean="0">
                <a:latin typeface="Helvetica" panose="020B0500000000000000" pitchFamily="34" charset="0"/>
                <a:ea typeface="MS Mincho" panose="02020609040205080304" pitchFamily="49" charset="-128"/>
                <a:cs typeface="Calibri Bold Italic" panose="020F07020304040A0204" pitchFamily="34" charset="0"/>
              </a:rPr>
              <a:t>Brazil nut </a:t>
            </a:r>
            <a:r>
              <a:rPr lang="en-US" sz="2000" b="1" dirty="0">
                <a:latin typeface="Helvetica" panose="020B0500000000000000" pitchFamily="34" charset="0"/>
                <a:ea typeface="MS Mincho" panose="02020609040205080304" pitchFamily="49" charset="-128"/>
                <a:cs typeface="Calibri Bold Italic" panose="020F07020304040A0204" pitchFamily="34" charset="0"/>
              </a:rPr>
              <a:t>co-operative</a:t>
            </a:r>
            <a:endParaRPr lang="en-GB" sz="2000" dirty="0">
              <a:latin typeface="Cambria" panose="02040503050406030204" pitchFamily="18" charset="0"/>
              <a:ea typeface="MS Mincho" panose="02020609040205080304" pitchFamily="49" charset="-128"/>
              <a:cs typeface="Times New Roman" panose="02020603050405020304" pitchFamily="18" charset="0"/>
            </a:endParaRPr>
          </a:p>
          <a:p>
            <a:pPr>
              <a:spcAft>
                <a:spcPts val="0"/>
              </a:spcAft>
            </a:pPr>
            <a:endParaRPr lang="en-GB" sz="2000" dirty="0">
              <a:effectLst/>
              <a:latin typeface="Cambria" panose="02040503050406030204" pitchFamily="18" charset="0"/>
              <a:ea typeface="MS Mincho" panose="02020609040205080304" pitchFamily="49" charset="-128"/>
              <a:cs typeface="Times New Roman" panose="02020603050405020304" pitchFamily="18" charset="0"/>
            </a:endParaRPr>
          </a:p>
        </p:txBody>
      </p:sp>
    </p:spTree>
    <p:custDataLst>
      <p:tags r:id="rId1"/>
    </p:custDataLst>
    <p:extLst>
      <p:ext uri="{BB962C8B-B14F-4D97-AF65-F5344CB8AC3E}">
        <p14:creationId xmlns:p14="http://schemas.microsoft.com/office/powerpoint/2010/main" val="9667177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33516" t="68194" r="33672"/>
          <a:stretch/>
        </p:blipFill>
        <p:spPr>
          <a:xfrm>
            <a:off x="802213" y="766509"/>
            <a:ext cx="8359589" cy="4557965"/>
          </a:xfrm>
          <a:prstGeom prst="rect">
            <a:avLst/>
          </a:prstGeom>
        </p:spPr>
      </p:pic>
    </p:spTree>
    <p:custDataLst>
      <p:tags r:id="rId1"/>
    </p:custDataLst>
    <p:extLst>
      <p:ext uri="{BB962C8B-B14F-4D97-AF65-F5344CB8AC3E}">
        <p14:creationId xmlns:p14="http://schemas.microsoft.com/office/powerpoint/2010/main" val="8001133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78831" y="282453"/>
            <a:ext cx="5580380" cy="5693866"/>
          </a:xfrm>
          <a:prstGeom prst="rect">
            <a:avLst/>
          </a:prstGeom>
        </p:spPr>
        <p:txBody>
          <a:bodyPr wrap="square">
            <a:spAutoFit/>
          </a:bodyPr>
          <a:lstStyle/>
          <a:p>
            <a:r>
              <a:rPr lang="en-GB" sz="2000" b="1" dirty="0" smtClean="0"/>
              <a:t>The extra money from Fairtrade has been spent on:</a:t>
            </a:r>
            <a:endParaRPr lang="en-GB" sz="2000" b="1" dirty="0"/>
          </a:p>
          <a:p>
            <a:endParaRPr lang="en-GB" sz="2000" dirty="0" smtClean="0"/>
          </a:p>
          <a:p>
            <a:pPr marL="342900" indent="-342900">
              <a:buFont typeface="Arial" panose="020B0604020202020204" pitchFamily="34" charset="0"/>
              <a:buChar char="•"/>
            </a:pPr>
            <a:r>
              <a:rPr lang="en-GB" sz="2000" dirty="0" smtClean="0"/>
              <a:t>Tools </a:t>
            </a:r>
            <a:r>
              <a:rPr lang="en-GB" sz="2000" dirty="0"/>
              <a:t>and equipment to carefully clear paths to the </a:t>
            </a:r>
            <a:r>
              <a:rPr lang="en-GB" sz="2000" dirty="0" smtClean="0"/>
              <a:t>best Brazil nut </a:t>
            </a:r>
            <a:r>
              <a:rPr lang="en-GB" sz="2000" dirty="0"/>
              <a:t>trees in the </a:t>
            </a:r>
            <a:r>
              <a:rPr lang="en-GB" sz="2000" dirty="0" smtClean="0"/>
              <a:t>jungle</a:t>
            </a:r>
          </a:p>
          <a:p>
            <a:endParaRPr lang="en-GB" sz="2000" dirty="0"/>
          </a:p>
          <a:p>
            <a:pPr marL="342900" indent="-342900">
              <a:buFont typeface="Arial" panose="020B0604020202020204" pitchFamily="34" charset="0"/>
              <a:buChar char="•"/>
            </a:pPr>
            <a:r>
              <a:rPr lang="en-GB" sz="2000" dirty="0" smtClean="0"/>
              <a:t>Opportunities </a:t>
            </a:r>
            <a:r>
              <a:rPr lang="en-GB" sz="2000" dirty="0"/>
              <a:t>for </a:t>
            </a:r>
            <a:r>
              <a:rPr lang="en-GB" sz="2000" dirty="0" smtClean="0"/>
              <a:t>community children to go to secondary </a:t>
            </a:r>
            <a:r>
              <a:rPr lang="en-GB" sz="2000" dirty="0"/>
              <a:t>school and </a:t>
            </a:r>
            <a:r>
              <a:rPr lang="en-GB" sz="2000" dirty="0" smtClean="0"/>
              <a:t>get university education</a:t>
            </a:r>
            <a:endParaRPr lang="en-GB" sz="2000" dirty="0"/>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smtClean="0"/>
              <a:t>Healthcare </a:t>
            </a:r>
            <a:r>
              <a:rPr lang="en-GB" sz="2000" dirty="0"/>
              <a:t>insurance to pay </a:t>
            </a:r>
            <a:r>
              <a:rPr lang="en-GB" sz="2000" dirty="0" smtClean="0"/>
              <a:t>for medical care</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smtClean="0"/>
              <a:t>Storage </a:t>
            </a:r>
            <a:r>
              <a:rPr lang="en-GB" sz="2000" dirty="0"/>
              <a:t>facilities to keep nuts in </a:t>
            </a:r>
            <a:r>
              <a:rPr lang="en-GB" sz="2000" dirty="0" smtClean="0"/>
              <a:t>the best condition </a:t>
            </a:r>
            <a:r>
              <a:rPr lang="en-GB" sz="2000" dirty="0"/>
              <a:t>during and after </a:t>
            </a:r>
            <a:r>
              <a:rPr lang="en-GB" sz="2000" dirty="0" smtClean="0"/>
              <a:t>gathering</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smtClean="0"/>
              <a:t>Fixing motor </a:t>
            </a:r>
            <a:r>
              <a:rPr lang="en-GB" sz="2000" dirty="0"/>
              <a:t>bikes, tractors, trucks and boats to transport </a:t>
            </a:r>
            <a:r>
              <a:rPr lang="en-GB" sz="2000" dirty="0" smtClean="0"/>
              <a:t>Brazil nuts </a:t>
            </a:r>
            <a:r>
              <a:rPr lang="en-GB" sz="2000" dirty="0"/>
              <a:t>out of the jungle</a:t>
            </a:r>
          </a:p>
          <a:p>
            <a:pPr>
              <a:buFont typeface="Arial" pitchFamily="34" charset="0"/>
              <a:buChar char="•"/>
            </a:pPr>
            <a:endParaRPr lang="en-GB" sz="1200" dirty="0"/>
          </a:p>
          <a:p>
            <a:endParaRPr lang="en-GB" sz="1200" dirty="0"/>
          </a:p>
        </p:txBody>
      </p:sp>
      <p:pic>
        <p:nvPicPr>
          <p:cNvPr id="8" name="Picture 7"/>
          <p:cNvPicPr>
            <a:picLocks noChangeAspect="1"/>
          </p:cNvPicPr>
          <p:nvPr/>
        </p:nvPicPr>
        <p:blipFill>
          <a:blip r:embed="rId3"/>
          <a:stretch>
            <a:fillRect/>
          </a:stretch>
        </p:blipFill>
        <p:spPr>
          <a:xfrm>
            <a:off x="483577" y="282453"/>
            <a:ext cx="1481972" cy="1382224"/>
          </a:xfrm>
          <a:prstGeom prst="rect">
            <a:avLst/>
          </a:prstGeom>
        </p:spPr>
      </p:pic>
    </p:spTree>
    <p:custDataLst>
      <p:tags r:id="rId1"/>
    </p:custDataLst>
    <p:extLst>
      <p:ext uri="{BB962C8B-B14F-4D97-AF65-F5344CB8AC3E}">
        <p14:creationId xmlns:p14="http://schemas.microsoft.com/office/powerpoint/2010/main" val="26600950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995736" y="1182231"/>
            <a:ext cx="4347556" cy="2246769"/>
          </a:xfrm>
          <a:prstGeom prst="rect">
            <a:avLst/>
          </a:prstGeom>
        </p:spPr>
        <p:txBody>
          <a:bodyPr wrap="square">
            <a:spAutoFit/>
          </a:bodyPr>
          <a:lstStyle/>
          <a:p>
            <a:r>
              <a:rPr lang="en-GB" sz="2000" dirty="0"/>
              <a:t>“Before Fairtrade, we sold to local middlemen. If someone needed to go to the doctor they would have to borrow money from the owner of the land and then be in their </a:t>
            </a:r>
            <a:r>
              <a:rPr lang="en-GB" sz="2000" dirty="0" smtClean="0"/>
              <a:t>debt”</a:t>
            </a:r>
          </a:p>
          <a:p>
            <a:endParaRPr lang="en-GB" sz="2000" dirty="0"/>
          </a:p>
          <a:p>
            <a:r>
              <a:rPr lang="en-GB" sz="2000" b="1" dirty="0" smtClean="0"/>
              <a:t>Casildo, COINACAPA member</a:t>
            </a:r>
            <a:endParaRPr lang="en-GB" sz="2000" b="1" dirty="0"/>
          </a:p>
        </p:txBody>
      </p:sp>
      <p:pic>
        <p:nvPicPr>
          <p:cNvPr id="7" name="Picture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4563000" cy="6858000"/>
          </a:xfrm>
          <a:prstGeom prst="rect">
            <a:avLst/>
          </a:prstGeom>
        </p:spPr>
      </p:pic>
    </p:spTree>
    <p:custDataLst>
      <p:tags r:id="rId1"/>
    </p:custDataLst>
    <p:extLst>
      <p:ext uri="{BB962C8B-B14F-4D97-AF65-F5344CB8AC3E}">
        <p14:creationId xmlns:p14="http://schemas.microsoft.com/office/powerpoint/2010/main" val="26584200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513384" y="1775059"/>
            <a:ext cx="4278923" cy="2246769"/>
          </a:xfrm>
          <a:prstGeom prst="rect">
            <a:avLst/>
          </a:prstGeom>
          <a:noFill/>
        </p:spPr>
        <p:txBody>
          <a:bodyPr wrap="square" rtlCol="0">
            <a:spAutoFit/>
          </a:bodyPr>
          <a:lstStyle/>
          <a:p>
            <a:pPr algn="ctr"/>
            <a:r>
              <a:rPr lang="en-US" sz="2000" dirty="0" smtClean="0"/>
              <a:t>“Since </a:t>
            </a:r>
            <a:r>
              <a:rPr lang="en-US" sz="2000" dirty="0"/>
              <a:t>we started the co-operative it’s as if we’ve gained our freedom. It feels like we’re not slaves any more. We have more income, more work and more dignity</a:t>
            </a:r>
            <a:r>
              <a:rPr lang="en-US" sz="2000" dirty="0" smtClean="0"/>
              <a:t>”.</a:t>
            </a:r>
          </a:p>
          <a:p>
            <a:pPr algn="ctr"/>
            <a:endParaRPr lang="en-US" sz="2000" dirty="0"/>
          </a:p>
          <a:p>
            <a:pPr algn="ctr"/>
            <a:r>
              <a:rPr lang="en-US" sz="2000" b="1" dirty="0" smtClean="0"/>
              <a:t>Juan, COINACAPA member</a:t>
            </a:r>
            <a:endParaRPr lang="en-US" sz="2000" b="1" dirty="0"/>
          </a:p>
        </p:txBody>
      </p:sp>
      <p:pic>
        <p:nvPicPr>
          <p:cNvPr id="9" name="Content Placeholder 6" descr="Bolivia.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1962" y="1325892"/>
            <a:ext cx="3632970" cy="3632970"/>
          </a:xfrm>
          <a:prstGeom prst="rect">
            <a:avLst/>
          </a:prstGeom>
          <a:ln>
            <a:noFill/>
          </a:ln>
          <a:effectLst>
            <a:outerShdw sx="1000" sy="1000" algn="tl" rotWithShape="0">
              <a:srgbClr val="333333"/>
            </a:outerShdw>
          </a:effectLst>
        </p:spPr>
      </p:pic>
    </p:spTree>
    <p:custDataLst>
      <p:tags r:id="rId1"/>
    </p:custDataLst>
    <p:extLst>
      <p:ext uri="{BB962C8B-B14F-4D97-AF65-F5344CB8AC3E}">
        <p14:creationId xmlns:p14="http://schemas.microsoft.com/office/powerpoint/2010/main" val="42330492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31817" y="1027612"/>
            <a:ext cx="8203474" cy="4031873"/>
          </a:xfrm>
          <a:prstGeom prst="rect">
            <a:avLst/>
          </a:prstGeom>
          <a:noFill/>
        </p:spPr>
        <p:txBody>
          <a:bodyPr wrap="square" rtlCol="0">
            <a:spAutoFit/>
          </a:bodyPr>
          <a:lstStyle/>
          <a:p>
            <a:pPr algn="ctr"/>
            <a:r>
              <a:rPr lang="en-GB" sz="3200" dirty="0" smtClean="0"/>
              <a:t>Task- Using </a:t>
            </a:r>
            <a:r>
              <a:rPr lang="en-GB" sz="3200" dirty="0" err="1" smtClean="0"/>
              <a:t>digimaps</a:t>
            </a:r>
            <a:r>
              <a:rPr lang="en-GB" sz="3200" dirty="0" smtClean="0"/>
              <a:t>, Can you find Bolivia on the world map and add pictures and facts about what you have learnt about the Brazil nut? </a:t>
            </a:r>
            <a:endParaRPr lang="en-GB" sz="3200" dirty="0" smtClean="0"/>
          </a:p>
          <a:p>
            <a:pPr algn="ctr"/>
            <a:endParaRPr lang="en-GB" sz="3200" dirty="0"/>
          </a:p>
          <a:p>
            <a:pPr algn="ctr"/>
            <a:r>
              <a:rPr lang="en-GB" sz="3200" dirty="0" smtClean="0"/>
              <a:t>If you are finding it difficult to use </a:t>
            </a:r>
            <a:r>
              <a:rPr lang="en-GB" sz="3200" dirty="0" err="1" smtClean="0"/>
              <a:t>digimaps</a:t>
            </a:r>
            <a:r>
              <a:rPr lang="en-GB" sz="3200" dirty="0" smtClean="0"/>
              <a:t>, create a poster to show what you have learnt. </a:t>
            </a:r>
            <a:endParaRPr lang="en-GB" sz="3200" dirty="0"/>
          </a:p>
        </p:txBody>
      </p:sp>
    </p:spTree>
    <p:custDataLst>
      <p:tags r:id="rId1"/>
    </p:custDataLst>
    <p:extLst>
      <p:ext uri="{BB962C8B-B14F-4D97-AF65-F5344CB8AC3E}">
        <p14:creationId xmlns:p14="http://schemas.microsoft.com/office/powerpoint/2010/main" val="25099321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1553" y="144827"/>
            <a:ext cx="9016190" cy="5071607"/>
          </a:xfrm>
          <a:prstGeom prst="rect">
            <a:avLst/>
          </a:prstGeom>
        </p:spPr>
      </p:pic>
      <p:sp>
        <p:nvSpPr>
          <p:cNvPr id="3" name="Up Arrow 2"/>
          <p:cNvSpPr/>
          <p:nvPr/>
        </p:nvSpPr>
        <p:spPr bwMode="auto">
          <a:xfrm rot="18569772">
            <a:off x="4917699" y="1002947"/>
            <a:ext cx="584704" cy="6411417"/>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042988" rtl="0" eaLnBrk="1" fontAlgn="base" latinLnBrk="0" hangingPunct="1">
              <a:lnSpc>
                <a:spcPct val="100000"/>
              </a:lnSpc>
              <a:spcBef>
                <a:spcPct val="0"/>
              </a:spcBef>
              <a:spcAft>
                <a:spcPct val="0"/>
              </a:spcAft>
              <a:buClrTx/>
              <a:buSzTx/>
              <a:buFontTx/>
              <a:buNone/>
              <a:tabLst/>
            </a:pPr>
            <a:endParaRPr kumimoji="0" lang="en-GB" sz="2100" b="0" i="0" u="none" strike="noStrike" cap="none" normalizeH="0" baseline="0" smtClean="0">
              <a:ln>
                <a:noFill/>
              </a:ln>
              <a:solidFill>
                <a:schemeClr val="tx1"/>
              </a:solidFill>
              <a:effectLst/>
              <a:latin typeface="Arial" pitchFamily="34" charset="0"/>
            </a:endParaRPr>
          </a:p>
        </p:txBody>
      </p:sp>
      <p:sp>
        <p:nvSpPr>
          <p:cNvPr id="4" name="TextBox 3"/>
          <p:cNvSpPr txBox="1"/>
          <p:nvPr/>
        </p:nvSpPr>
        <p:spPr>
          <a:xfrm>
            <a:off x="6174378" y="5956664"/>
            <a:ext cx="1062446" cy="384721"/>
          </a:xfrm>
          <a:prstGeom prst="rect">
            <a:avLst/>
          </a:prstGeom>
          <a:noFill/>
        </p:spPr>
        <p:txBody>
          <a:bodyPr wrap="square" rtlCol="0">
            <a:spAutoFit/>
          </a:bodyPr>
          <a:lstStyle/>
          <a:p>
            <a:r>
              <a:rPr lang="en-GB" dirty="0" smtClean="0"/>
              <a:t>Select </a:t>
            </a:r>
            <a:endParaRPr lang="en-GB" dirty="0"/>
          </a:p>
        </p:txBody>
      </p:sp>
    </p:spTree>
    <p:custDataLst>
      <p:tags r:id="rId1"/>
    </p:custDataLst>
    <p:extLst>
      <p:ext uri="{BB962C8B-B14F-4D97-AF65-F5344CB8AC3E}">
        <p14:creationId xmlns:p14="http://schemas.microsoft.com/office/powerpoint/2010/main" val="32963761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03213" y="104503"/>
            <a:ext cx="8532079" cy="4799295"/>
          </a:xfrm>
          <a:prstGeom prst="rect">
            <a:avLst/>
          </a:prstGeom>
        </p:spPr>
      </p:pic>
      <p:sp>
        <p:nvSpPr>
          <p:cNvPr id="4" name="Up Arrow 3"/>
          <p:cNvSpPr/>
          <p:nvPr/>
        </p:nvSpPr>
        <p:spPr bwMode="auto">
          <a:xfrm rot="2630564">
            <a:off x="5274751" y="169890"/>
            <a:ext cx="584704" cy="6411417"/>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042988" rtl="0" eaLnBrk="1" fontAlgn="base" latinLnBrk="0" hangingPunct="1">
              <a:lnSpc>
                <a:spcPct val="100000"/>
              </a:lnSpc>
              <a:spcBef>
                <a:spcPct val="0"/>
              </a:spcBef>
              <a:spcAft>
                <a:spcPct val="0"/>
              </a:spcAft>
              <a:buClrTx/>
              <a:buSzTx/>
              <a:buFontTx/>
              <a:buNone/>
              <a:tabLst/>
            </a:pPr>
            <a:endParaRPr kumimoji="0" lang="en-GB" sz="2100" b="0" i="0" u="none" strike="noStrike" cap="none" normalizeH="0" baseline="0" smtClean="0">
              <a:ln>
                <a:noFill/>
              </a:ln>
              <a:solidFill>
                <a:schemeClr val="tx1"/>
              </a:solidFill>
              <a:effectLst/>
              <a:latin typeface="Arial" pitchFamily="34" charset="0"/>
            </a:endParaRPr>
          </a:p>
        </p:txBody>
      </p:sp>
      <p:sp>
        <p:nvSpPr>
          <p:cNvPr id="5" name="TextBox 4"/>
          <p:cNvSpPr txBox="1"/>
          <p:nvPr/>
        </p:nvSpPr>
        <p:spPr>
          <a:xfrm>
            <a:off x="603213" y="5451565"/>
            <a:ext cx="8288238" cy="969496"/>
          </a:xfrm>
          <a:prstGeom prst="rect">
            <a:avLst/>
          </a:prstGeom>
          <a:noFill/>
        </p:spPr>
        <p:txBody>
          <a:bodyPr wrap="square" rtlCol="0">
            <a:spAutoFit/>
          </a:bodyPr>
          <a:lstStyle/>
          <a:p>
            <a:r>
              <a:rPr lang="en-GB" dirty="0" smtClean="0"/>
              <a:t>Username- </a:t>
            </a:r>
          </a:p>
          <a:p>
            <a:r>
              <a:rPr lang="en-GB" dirty="0" smtClean="0"/>
              <a:t>Password –</a:t>
            </a:r>
          </a:p>
          <a:p>
            <a:r>
              <a:rPr lang="en-GB" dirty="0" smtClean="0"/>
              <a:t>Check your purple mash emails to find out the username and password</a:t>
            </a:r>
            <a:endParaRPr lang="en-GB" dirty="0"/>
          </a:p>
        </p:txBody>
      </p:sp>
    </p:spTree>
    <p:custDataLst>
      <p:tags r:id="rId1"/>
    </p:custDataLst>
    <p:extLst>
      <p:ext uri="{BB962C8B-B14F-4D97-AF65-F5344CB8AC3E}">
        <p14:creationId xmlns:p14="http://schemas.microsoft.com/office/powerpoint/2010/main" val="14886796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478971" y="310169"/>
            <a:ext cx="8516983" cy="4790803"/>
          </a:xfrm>
          <a:prstGeom prst="rect">
            <a:avLst/>
          </a:prstGeom>
        </p:spPr>
      </p:pic>
      <p:sp>
        <p:nvSpPr>
          <p:cNvPr id="3" name="Up Arrow 2"/>
          <p:cNvSpPr/>
          <p:nvPr/>
        </p:nvSpPr>
        <p:spPr bwMode="auto">
          <a:xfrm rot="18296276">
            <a:off x="3707208" y="187307"/>
            <a:ext cx="584704" cy="6411417"/>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042988" rtl="0" eaLnBrk="1" fontAlgn="base" latinLnBrk="0" hangingPunct="1">
              <a:lnSpc>
                <a:spcPct val="100000"/>
              </a:lnSpc>
              <a:spcBef>
                <a:spcPct val="0"/>
              </a:spcBef>
              <a:spcAft>
                <a:spcPct val="0"/>
              </a:spcAft>
              <a:buClrTx/>
              <a:buSzTx/>
              <a:buFontTx/>
              <a:buNone/>
              <a:tabLst/>
            </a:pPr>
            <a:endParaRPr kumimoji="0" lang="en-GB" sz="2100" b="0" i="0" u="none" strike="noStrike" cap="none" normalizeH="0" baseline="0" smtClean="0">
              <a:ln>
                <a:noFill/>
              </a:ln>
              <a:solidFill>
                <a:schemeClr val="tx1"/>
              </a:solidFill>
              <a:effectLst/>
              <a:latin typeface="Arial" pitchFamily="34" charset="0"/>
            </a:endParaRPr>
          </a:p>
        </p:txBody>
      </p:sp>
      <p:sp>
        <p:nvSpPr>
          <p:cNvPr id="4" name="TextBox 3"/>
          <p:cNvSpPr txBox="1"/>
          <p:nvPr/>
        </p:nvSpPr>
        <p:spPr>
          <a:xfrm>
            <a:off x="2830286" y="5538651"/>
            <a:ext cx="4171405" cy="1010195"/>
          </a:xfrm>
          <a:prstGeom prst="rect">
            <a:avLst/>
          </a:prstGeom>
          <a:noFill/>
        </p:spPr>
        <p:txBody>
          <a:bodyPr wrap="square" rtlCol="0">
            <a:spAutoFit/>
          </a:bodyPr>
          <a:lstStyle/>
          <a:p>
            <a:endParaRPr lang="en-GB" dirty="0"/>
          </a:p>
        </p:txBody>
      </p:sp>
      <p:sp>
        <p:nvSpPr>
          <p:cNvPr id="5" name="TextBox 4"/>
          <p:cNvSpPr txBox="1"/>
          <p:nvPr/>
        </p:nvSpPr>
        <p:spPr>
          <a:xfrm>
            <a:off x="687977" y="5468551"/>
            <a:ext cx="5425440" cy="969496"/>
          </a:xfrm>
          <a:prstGeom prst="rect">
            <a:avLst/>
          </a:prstGeom>
          <a:noFill/>
        </p:spPr>
        <p:txBody>
          <a:bodyPr wrap="square" rtlCol="0">
            <a:spAutoFit/>
          </a:bodyPr>
          <a:lstStyle/>
          <a:p>
            <a:r>
              <a:rPr lang="en-GB" dirty="0" smtClean="0"/>
              <a:t>Type in Bolivia.</a:t>
            </a:r>
          </a:p>
          <a:p>
            <a:r>
              <a:rPr lang="en-GB" dirty="0" smtClean="0"/>
              <a:t>Select ‘ Places (World)</a:t>
            </a:r>
          </a:p>
          <a:p>
            <a:endParaRPr lang="en-GB" dirty="0"/>
          </a:p>
        </p:txBody>
      </p:sp>
    </p:spTree>
    <p:custDataLst>
      <p:tags r:id="rId1"/>
    </p:custDataLst>
    <p:extLst>
      <p:ext uri="{BB962C8B-B14F-4D97-AF65-F5344CB8AC3E}">
        <p14:creationId xmlns:p14="http://schemas.microsoft.com/office/powerpoint/2010/main" val="25381676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11765"/>
          <a:stretch/>
        </p:blipFill>
        <p:spPr>
          <a:xfrm>
            <a:off x="301422" y="241240"/>
            <a:ext cx="9115568" cy="4524232"/>
          </a:xfrm>
          <a:prstGeom prst="rect">
            <a:avLst/>
          </a:prstGeom>
        </p:spPr>
      </p:pic>
      <p:sp>
        <p:nvSpPr>
          <p:cNvPr id="3" name="Up Arrow 2"/>
          <p:cNvSpPr/>
          <p:nvPr/>
        </p:nvSpPr>
        <p:spPr bwMode="auto">
          <a:xfrm rot="2761759">
            <a:off x="6299245" y="107362"/>
            <a:ext cx="738357" cy="6415770"/>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042988" rtl="0" eaLnBrk="1" fontAlgn="base" latinLnBrk="0" hangingPunct="1">
              <a:lnSpc>
                <a:spcPct val="100000"/>
              </a:lnSpc>
              <a:spcBef>
                <a:spcPct val="0"/>
              </a:spcBef>
              <a:spcAft>
                <a:spcPct val="0"/>
              </a:spcAft>
              <a:buClrTx/>
              <a:buSzTx/>
              <a:buFontTx/>
              <a:buNone/>
              <a:tabLst/>
            </a:pPr>
            <a:endParaRPr kumimoji="0" lang="en-GB" sz="2100" b="0" i="0" u="none" strike="noStrike" cap="none" normalizeH="0" baseline="0" smtClean="0">
              <a:ln>
                <a:noFill/>
              </a:ln>
              <a:solidFill>
                <a:schemeClr val="tx1"/>
              </a:solidFill>
              <a:effectLst/>
              <a:latin typeface="Arial" pitchFamily="34" charset="0"/>
            </a:endParaRPr>
          </a:p>
        </p:txBody>
      </p:sp>
      <p:sp>
        <p:nvSpPr>
          <p:cNvPr id="4" name="TextBox 3"/>
          <p:cNvSpPr txBox="1"/>
          <p:nvPr/>
        </p:nvSpPr>
        <p:spPr>
          <a:xfrm>
            <a:off x="301422" y="5338354"/>
            <a:ext cx="3617435" cy="969496"/>
          </a:xfrm>
          <a:prstGeom prst="rect">
            <a:avLst/>
          </a:prstGeom>
          <a:noFill/>
        </p:spPr>
        <p:txBody>
          <a:bodyPr wrap="square" rtlCol="0">
            <a:spAutoFit/>
          </a:bodyPr>
          <a:lstStyle/>
          <a:p>
            <a:r>
              <a:rPr lang="en-GB" dirty="0" smtClean="0"/>
              <a:t>Zoom in to get a closer image of Bolivia. Don’t zoom in too much or the map will go white! </a:t>
            </a:r>
            <a:endParaRPr lang="en-GB" dirty="0"/>
          </a:p>
        </p:txBody>
      </p:sp>
    </p:spTree>
    <p:custDataLst>
      <p:tags r:id="rId1"/>
    </p:custDataLst>
    <p:extLst>
      <p:ext uri="{BB962C8B-B14F-4D97-AF65-F5344CB8AC3E}">
        <p14:creationId xmlns:p14="http://schemas.microsoft.com/office/powerpoint/2010/main" val="22849342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78971" y="310169"/>
            <a:ext cx="8516983" cy="4790803"/>
          </a:xfrm>
          <a:prstGeom prst="rect">
            <a:avLst/>
          </a:prstGeom>
        </p:spPr>
      </p:pic>
      <p:sp>
        <p:nvSpPr>
          <p:cNvPr id="3" name="Up Arrow 2"/>
          <p:cNvSpPr/>
          <p:nvPr/>
        </p:nvSpPr>
        <p:spPr bwMode="auto">
          <a:xfrm rot="18119179">
            <a:off x="5013758" y="78703"/>
            <a:ext cx="543312" cy="5925437"/>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042988" rtl="0" eaLnBrk="1" fontAlgn="base" latinLnBrk="0" hangingPunct="1">
              <a:lnSpc>
                <a:spcPct val="100000"/>
              </a:lnSpc>
              <a:spcBef>
                <a:spcPct val="0"/>
              </a:spcBef>
              <a:spcAft>
                <a:spcPct val="0"/>
              </a:spcAft>
              <a:buClrTx/>
              <a:buSzTx/>
              <a:buFontTx/>
              <a:buNone/>
              <a:tabLst/>
            </a:pPr>
            <a:endParaRPr kumimoji="0" lang="en-GB" sz="2100" b="0" i="0" u="none" strike="noStrike" cap="none" normalizeH="0" baseline="0" smtClean="0">
              <a:ln>
                <a:noFill/>
              </a:ln>
              <a:solidFill>
                <a:schemeClr val="tx1"/>
              </a:solidFill>
              <a:effectLst/>
              <a:latin typeface="Arial" pitchFamily="34" charset="0"/>
            </a:endParaRPr>
          </a:p>
        </p:txBody>
      </p:sp>
      <p:sp>
        <p:nvSpPr>
          <p:cNvPr id="4" name="TextBox 3"/>
          <p:cNvSpPr txBox="1"/>
          <p:nvPr/>
        </p:nvSpPr>
        <p:spPr>
          <a:xfrm>
            <a:off x="583474" y="5608320"/>
            <a:ext cx="6905897" cy="384721"/>
          </a:xfrm>
          <a:prstGeom prst="rect">
            <a:avLst/>
          </a:prstGeom>
          <a:noFill/>
        </p:spPr>
        <p:txBody>
          <a:bodyPr wrap="square" rtlCol="0">
            <a:spAutoFit/>
          </a:bodyPr>
          <a:lstStyle/>
          <a:p>
            <a:r>
              <a:rPr lang="en-GB" dirty="0" smtClean="0"/>
              <a:t>If this box is still here, press the X</a:t>
            </a:r>
            <a:endParaRPr lang="en-GB" dirty="0"/>
          </a:p>
        </p:txBody>
      </p:sp>
    </p:spTree>
    <p:custDataLst>
      <p:tags r:id="rId1"/>
    </p:custDataLst>
    <p:extLst>
      <p:ext uri="{BB962C8B-B14F-4D97-AF65-F5344CB8AC3E}">
        <p14:creationId xmlns:p14="http://schemas.microsoft.com/office/powerpoint/2010/main" val="25743854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4468" y="975361"/>
            <a:ext cx="9392315" cy="3016210"/>
          </a:xfrm>
          <a:prstGeom prst="rect">
            <a:avLst/>
          </a:prstGeom>
          <a:noFill/>
        </p:spPr>
        <p:txBody>
          <a:bodyPr wrap="none" rtlCol="0">
            <a:spAutoFit/>
          </a:bodyPr>
          <a:lstStyle/>
          <a:p>
            <a:r>
              <a:rPr lang="en-GB" dirty="0" smtClean="0"/>
              <a:t>If you want to add photographs to your map, you will need to save some from google.</a:t>
            </a:r>
          </a:p>
          <a:p>
            <a:endParaRPr lang="en-GB" dirty="0"/>
          </a:p>
          <a:p>
            <a:r>
              <a:rPr lang="en-GB" dirty="0" smtClean="0"/>
              <a:t>Google- Type in ‘Brazil nut’ or ‘Brazil nut tree’ </a:t>
            </a:r>
          </a:p>
          <a:p>
            <a:r>
              <a:rPr lang="en-GB" dirty="0" smtClean="0"/>
              <a:t>Select- ‘images’ </a:t>
            </a:r>
          </a:p>
          <a:p>
            <a:r>
              <a:rPr lang="en-GB" dirty="0" smtClean="0"/>
              <a:t>Right click on any images that you like and select ‘save image as’ </a:t>
            </a:r>
          </a:p>
          <a:p>
            <a:r>
              <a:rPr lang="en-GB" dirty="0" smtClean="0"/>
              <a:t>You need to save your images in a folder that you will be able to find them in later. </a:t>
            </a:r>
          </a:p>
          <a:p>
            <a:r>
              <a:rPr lang="en-GB" dirty="0" smtClean="0"/>
              <a:t>You could save them in the ‘picture’ folder (if you have one on your laptop)</a:t>
            </a:r>
          </a:p>
          <a:p>
            <a:endParaRPr lang="en-GB" dirty="0"/>
          </a:p>
          <a:p>
            <a:r>
              <a:rPr lang="en-GB" dirty="0" smtClean="0"/>
              <a:t>You do not need to have pictures on if you are finding it difficult to do!  </a:t>
            </a:r>
          </a:p>
          <a:p>
            <a:endParaRPr lang="en-GB" dirty="0"/>
          </a:p>
        </p:txBody>
      </p:sp>
    </p:spTree>
    <p:custDataLst>
      <p:tags r:id="rId1"/>
    </p:custDataLst>
    <p:extLst>
      <p:ext uri="{BB962C8B-B14F-4D97-AF65-F5344CB8AC3E}">
        <p14:creationId xmlns:p14="http://schemas.microsoft.com/office/powerpoint/2010/main" val="847161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385261" y="917212"/>
            <a:ext cx="6672607" cy="1638300"/>
          </a:xfrm>
        </p:spPr>
        <p:txBody>
          <a:bodyPr/>
          <a:lstStyle/>
          <a:p>
            <a:r>
              <a:rPr lang="en-GB" dirty="0" smtClean="0"/>
              <a:t>The Brazil Nut Story</a:t>
            </a:r>
            <a:endParaRPr lang="en-GB" dirty="0"/>
          </a:p>
        </p:txBody>
      </p:sp>
      <p:grpSp>
        <p:nvGrpSpPr>
          <p:cNvPr id="12" name="Group 11"/>
          <p:cNvGrpSpPr/>
          <p:nvPr/>
        </p:nvGrpSpPr>
        <p:grpSpPr>
          <a:xfrm>
            <a:off x="2385260" y="5767968"/>
            <a:ext cx="6297900" cy="922222"/>
            <a:chOff x="685800" y="5536138"/>
            <a:chExt cx="6297900" cy="922222"/>
          </a:xfrm>
        </p:grpSpPr>
        <p:sp>
          <p:nvSpPr>
            <p:cNvPr id="4" name="TextBox 3"/>
            <p:cNvSpPr txBox="1"/>
            <p:nvPr/>
          </p:nvSpPr>
          <p:spPr>
            <a:xfrm>
              <a:off x="685800" y="5607186"/>
              <a:ext cx="1729961" cy="384721"/>
            </a:xfrm>
            <a:prstGeom prst="rect">
              <a:avLst/>
            </a:prstGeom>
            <a:noFill/>
          </p:spPr>
          <p:txBody>
            <a:bodyPr wrap="none" rtlCol="0">
              <a:spAutoFit/>
            </a:bodyPr>
            <a:lstStyle/>
            <a:p>
              <a:r>
                <a:rPr lang="en-GB" dirty="0" smtClean="0"/>
                <a:t>With thanks to</a:t>
              </a:r>
              <a:endParaRPr lang="en-GB" dirty="0"/>
            </a:p>
          </p:txBody>
        </p:sp>
        <p:pic>
          <p:nvPicPr>
            <p:cNvPr id="7" name="Picture 3"/>
            <p:cNvPicPr>
              <a:picLocks noChangeAspect="1" noChangeArrowheads="1"/>
            </p:cNvPicPr>
            <p:nvPr/>
          </p:nvPicPr>
          <p:blipFill>
            <a:blip r:embed="rId4" cstate="print"/>
            <a:srcRect/>
            <a:stretch>
              <a:fillRect/>
            </a:stretch>
          </p:blipFill>
          <p:spPr bwMode="auto">
            <a:xfrm>
              <a:off x="2385261" y="5536138"/>
              <a:ext cx="1866904" cy="526816"/>
            </a:xfrm>
            <a:prstGeom prst="rect">
              <a:avLst/>
            </a:prstGeom>
            <a:noFill/>
            <a:ln w="9525">
              <a:noFill/>
              <a:miter lim="800000"/>
              <a:headEnd/>
              <a:tailEnd/>
            </a:ln>
          </p:spPr>
        </p:pic>
        <p:sp>
          <p:nvSpPr>
            <p:cNvPr id="8" name="TextBox 7"/>
            <p:cNvSpPr txBox="1"/>
            <p:nvPr/>
          </p:nvSpPr>
          <p:spPr>
            <a:xfrm>
              <a:off x="4115222" y="5607186"/>
              <a:ext cx="2868478" cy="384721"/>
            </a:xfrm>
            <a:prstGeom prst="rect">
              <a:avLst/>
            </a:prstGeom>
            <a:noFill/>
          </p:spPr>
          <p:txBody>
            <a:bodyPr wrap="none" rtlCol="0">
              <a:spAutoFit/>
            </a:bodyPr>
            <a:lstStyle/>
            <a:p>
              <a:r>
                <a:rPr lang="en-GB" dirty="0"/>
                <a:t> the world’s first and </a:t>
              </a:r>
              <a:r>
                <a:rPr lang="en-GB" dirty="0" smtClean="0"/>
                <a:t>only</a:t>
              </a:r>
              <a:endParaRPr lang="en-GB" dirty="0"/>
            </a:p>
          </p:txBody>
        </p:sp>
        <p:sp>
          <p:nvSpPr>
            <p:cNvPr id="10" name="TextBox 9"/>
            <p:cNvSpPr txBox="1"/>
            <p:nvPr/>
          </p:nvSpPr>
          <p:spPr>
            <a:xfrm>
              <a:off x="2301461" y="6073639"/>
              <a:ext cx="4200525" cy="384721"/>
            </a:xfrm>
            <a:prstGeom prst="rect">
              <a:avLst/>
            </a:prstGeom>
            <a:noFill/>
          </p:spPr>
          <p:txBody>
            <a:bodyPr wrap="square" rtlCol="0">
              <a:spAutoFit/>
            </a:bodyPr>
            <a:lstStyle/>
            <a:p>
              <a:r>
                <a:rPr lang="en-GB" dirty="0"/>
                <a:t>farmer-owned Fairtrade nut company</a:t>
              </a:r>
            </a:p>
          </p:txBody>
        </p:sp>
      </p:grpSp>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67734" t="68056"/>
          <a:stretch/>
        </p:blipFill>
        <p:spPr>
          <a:xfrm>
            <a:off x="2385260" y="1817190"/>
            <a:ext cx="6486003" cy="3612059"/>
          </a:xfrm>
          <a:prstGeom prst="rect">
            <a:avLst/>
          </a:prstGeom>
        </p:spPr>
      </p:pic>
    </p:spTree>
    <p:custDataLst>
      <p:tags r:id="rId1"/>
    </p:custData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42123" y="0"/>
            <a:ext cx="8203822" cy="4614650"/>
          </a:xfrm>
          <a:prstGeom prst="rect">
            <a:avLst/>
          </a:prstGeom>
        </p:spPr>
      </p:pic>
      <p:sp>
        <p:nvSpPr>
          <p:cNvPr id="3" name="Up Arrow 2"/>
          <p:cNvSpPr/>
          <p:nvPr/>
        </p:nvSpPr>
        <p:spPr bwMode="auto">
          <a:xfrm rot="19167117">
            <a:off x="1830480" y="912408"/>
            <a:ext cx="584704" cy="1387801"/>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042988" rtl="0" eaLnBrk="1" fontAlgn="base" latinLnBrk="0" hangingPunct="1">
              <a:lnSpc>
                <a:spcPct val="100000"/>
              </a:lnSpc>
              <a:spcBef>
                <a:spcPct val="0"/>
              </a:spcBef>
              <a:spcAft>
                <a:spcPct val="0"/>
              </a:spcAft>
              <a:buClrTx/>
              <a:buSzTx/>
              <a:buFontTx/>
              <a:buNone/>
              <a:tabLst/>
            </a:pPr>
            <a:endParaRPr kumimoji="0" lang="en-GB" sz="2100" b="0" i="0" u="none" strike="noStrike" cap="none" normalizeH="0" baseline="0" smtClean="0">
              <a:ln>
                <a:noFill/>
              </a:ln>
              <a:solidFill>
                <a:schemeClr val="tx1"/>
              </a:solidFill>
              <a:effectLst/>
              <a:latin typeface="Arial" pitchFamily="34" charset="0"/>
            </a:endParaRPr>
          </a:p>
        </p:txBody>
      </p:sp>
      <p:sp>
        <p:nvSpPr>
          <p:cNvPr id="4" name="TextBox 3"/>
          <p:cNvSpPr txBox="1"/>
          <p:nvPr/>
        </p:nvSpPr>
        <p:spPr>
          <a:xfrm>
            <a:off x="348344" y="4800684"/>
            <a:ext cx="9231086" cy="1846659"/>
          </a:xfrm>
          <a:prstGeom prst="rect">
            <a:avLst/>
          </a:prstGeom>
          <a:noFill/>
        </p:spPr>
        <p:txBody>
          <a:bodyPr wrap="square" rtlCol="0">
            <a:spAutoFit/>
          </a:bodyPr>
          <a:lstStyle/>
          <a:p>
            <a:r>
              <a:rPr lang="en-GB" dirty="0" smtClean="0"/>
              <a:t>Select- Drawing tool.</a:t>
            </a:r>
          </a:p>
          <a:p>
            <a:r>
              <a:rPr lang="en-GB" dirty="0" smtClean="0"/>
              <a:t>Select- Image and click on your map, where you would like your photo to go.</a:t>
            </a:r>
          </a:p>
          <a:p>
            <a:r>
              <a:rPr lang="en-GB" dirty="0" smtClean="0"/>
              <a:t>Choose file- </a:t>
            </a:r>
            <a:r>
              <a:rPr lang="en-GB" dirty="0" smtClean="0"/>
              <a:t>find the file that you have saved your pictures in. </a:t>
            </a:r>
            <a:endParaRPr lang="en-GB" dirty="0" smtClean="0"/>
          </a:p>
          <a:p>
            <a:r>
              <a:rPr lang="en-GB" dirty="0" smtClean="0"/>
              <a:t>Choose the picture you would like. </a:t>
            </a:r>
          </a:p>
          <a:p>
            <a:r>
              <a:rPr lang="en-GB" dirty="0" smtClean="0"/>
              <a:t>Complete again to add more pictures.  </a:t>
            </a:r>
          </a:p>
          <a:p>
            <a:r>
              <a:rPr lang="en-GB" dirty="0" smtClean="0"/>
              <a:t> </a:t>
            </a:r>
            <a:endParaRPr lang="en-GB" dirty="0"/>
          </a:p>
        </p:txBody>
      </p:sp>
      <p:sp>
        <p:nvSpPr>
          <p:cNvPr id="6" name="Up Arrow 5"/>
          <p:cNvSpPr/>
          <p:nvPr/>
        </p:nvSpPr>
        <p:spPr bwMode="auto">
          <a:xfrm rot="19167117">
            <a:off x="1329737" y="1944374"/>
            <a:ext cx="584704" cy="1387801"/>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042988" rtl="0" eaLnBrk="1" fontAlgn="base" latinLnBrk="0" hangingPunct="1">
              <a:lnSpc>
                <a:spcPct val="100000"/>
              </a:lnSpc>
              <a:spcBef>
                <a:spcPct val="0"/>
              </a:spcBef>
              <a:spcAft>
                <a:spcPct val="0"/>
              </a:spcAft>
              <a:buClrTx/>
              <a:buSzTx/>
              <a:buFontTx/>
              <a:buNone/>
              <a:tabLst/>
            </a:pPr>
            <a:endParaRPr kumimoji="0" lang="en-GB" sz="2100" b="0" i="0" u="none" strike="noStrike" cap="none" normalizeH="0" baseline="0" smtClean="0">
              <a:ln>
                <a:noFill/>
              </a:ln>
              <a:solidFill>
                <a:schemeClr val="tx1"/>
              </a:solidFill>
              <a:effectLst/>
              <a:latin typeface="Arial" pitchFamily="34" charset="0"/>
            </a:endParaRPr>
          </a:p>
        </p:txBody>
      </p:sp>
    </p:spTree>
    <p:custDataLst>
      <p:tags r:id="rId1"/>
    </p:custDataLst>
    <p:extLst>
      <p:ext uri="{BB962C8B-B14F-4D97-AF65-F5344CB8AC3E}">
        <p14:creationId xmlns:p14="http://schemas.microsoft.com/office/powerpoint/2010/main" val="34253777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5483" y="24664"/>
            <a:ext cx="8607591" cy="4841770"/>
          </a:xfrm>
          <a:prstGeom prst="rect">
            <a:avLst/>
          </a:prstGeom>
        </p:spPr>
      </p:pic>
      <p:sp>
        <p:nvSpPr>
          <p:cNvPr id="3" name="Up Arrow 2"/>
          <p:cNvSpPr/>
          <p:nvPr/>
        </p:nvSpPr>
        <p:spPr bwMode="auto">
          <a:xfrm rot="19167117">
            <a:off x="2109158" y="938530"/>
            <a:ext cx="584704" cy="1387801"/>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042988" rtl="0" eaLnBrk="1" fontAlgn="base" latinLnBrk="0" hangingPunct="1">
              <a:lnSpc>
                <a:spcPct val="100000"/>
              </a:lnSpc>
              <a:spcBef>
                <a:spcPct val="0"/>
              </a:spcBef>
              <a:spcAft>
                <a:spcPct val="0"/>
              </a:spcAft>
              <a:buClrTx/>
              <a:buSzTx/>
              <a:buFontTx/>
              <a:buNone/>
              <a:tabLst/>
            </a:pPr>
            <a:endParaRPr kumimoji="0" lang="en-GB" sz="2100" b="0" i="0" u="none" strike="noStrike" cap="none" normalizeH="0" baseline="0" smtClean="0">
              <a:ln>
                <a:noFill/>
              </a:ln>
              <a:solidFill>
                <a:schemeClr val="tx1"/>
              </a:solidFill>
              <a:effectLst/>
              <a:latin typeface="Arial" pitchFamily="34" charset="0"/>
            </a:endParaRPr>
          </a:p>
        </p:txBody>
      </p:sp>
      <p:sp>
        <p:nvSpPr>
          <p:cNvPr id="4" name="Up Arrow 3"/>
          <p:cNvSpPr/>
          <p:nvPr/>
        </p:nvSpPr>
        <p:spPr bwMode="auto">
          <a:xfrm rot="3454012">
            <a:off x="872542" y="1655852"/>
            <a:ext cx="584704" cy="1387801"/>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042988" rtl="0" eaLnBrk="1" fontAlgn="base" latinLnBrk="0" hangingPunct="1">
              <a:lnSpc>
                <a:spcPct val="100000"/>
              </a:lnSpc>
              <a:spcBef>
                <a:spcPct val="0"/>
              </a:spcBef>
              <a:spcAft>
                <a:spcPct val="0"/>
              </a:spcAft>
              <a:buClrTx/>
              <a:buSzTx/>
              <a:buFontTx/>
              <a:buNone/>
              <a:tabLst/>
            </a:pPr>
            <a:endParaRPr kumimoji="0" lang="en-GB" sz="2100" b="0" i="0" u="none" strike="noStrike" cap="none" normalizeH="0" baseline="0" smtClean="0">
              <a:ln>
                <a:noFill/>
              </a:ln>
              <a:solidFill>
                <a:schemeClr val="tx1"/>
              </a:solidFill>
              <a:effectLst/>
              <a:latin typeface="Arial" pitchFamily="34" charset="0"/>
            </a:endParaRPr>
          </a:p>
        </p:txBody>
      </p:sp>
      <p:sp>
        <p:nvSpPr>
          <p:cNvPr id="6" name="TextBox 5"/>
          <p:cNvSpPr txBox="1"/>
          <p:nvPr/>
        </p:nvSpPr>
        <p:spPr>
          <a:xfrm>
            <a:off x="348344" y="4800684"/>
            <a:ext cx="9231086" cy="1554272"/>
          </a:xfrm>
          <a:prstGeom prst="rect">
            <a:avLst/>
          </a:prstGeom>
          <a:noFill/>
        </p:spPr>
        <p:txBody>
          <a:bodyPr wrap="square" rtlCol="0">
            <a:spAutoFit/>
          </a:bodyPr>
          <a:lstStyle/>
          <a:p>
            <a:r>
              <a:rPr lang="en-GB" dirty="0" smtClean="0"/>
              <a:t>Select- Drawing tool.</a:t>
            </a:r>
          </a:p>
          <a:p>
            <a:r>
              <a:rPr lang="en-GB" dirty="0" smtClean="0"/>
              <a:t>Select- Text box and click on your map, where you would like it to go.</a:t>
            </a:r>
          </a:p>
          <a:p>
            <a:r>
              <a:rPr lang="en-GB" dirty="0" smtClean="0"/>
              <a:t>Click on the text box and type in your fact. </a:t>
            </a:r>
          </a:p>
          <a:p>
            <a:r>
              <a:rPr lang="en-GB" dirty="0" smtClean="0"/>
              <a:t>Complete again to add more text. </a:t>
            </a:r>
          </a:p>
          <a:p>
            <a:r>
              <a:rPr lang="en-GB" dirty="0" smtClean="0"/>
              <a:t> </a:t>
            </a:r>
            <a:endParaRPr lang="en-GB" dirty="0"/>
          </a:p>
        </p:txBody>
      </p:sp>
    </p:spTree>
    <p:custDataLst>
      <p:tags r:id="rId1"/>
    </p:custDataLst>
    <p:extLst>
      <p:ext uri="{BB962C8B-B14F-4D97-AF65-F5344CB8AC3E}">
        <p14:creationId xmlns:p14="http://schemas.microsoft.com/office/powerpoint/2010/main" val="25149135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5132" y="5494605"/>
            <a:ext cx="7768045" cy="1261884"/>
          </a:xfrm>
          <a:prstGeom prst="rect">
            <a:avLst/>
          </a:prstGeom>
          <a:noFill/>
        </p:spPr>
        <p:txBody>
          <a:bodyPr wrap="square" rtlCol="0">
            <a:spAutoFit/>
          </a:bodyPr>
          <a:lstStyle/>
          <a:p>
            <a:r>
              <a:rPr lang="en-GB" dirty="0" smtClean="0"/>
              <a:t>Once you have finished, select the printer icon. </a:t>
            </a:r>
          </a:p>
          <a:p>
            <a:r>
              <a:rPr lang="en-GB" dirty="0" smtClean="0"/>
              <a:t>Fill in the information </a:t>
            </a:r>
          </a:p>
          <a:p>
            <a:r>
              <a:rPr lang="en-GB" dirty="0" smtClean="0"/>
              <a:t>Select- Generate Print file </a:t>
            </a:r>
          </a:p>
          <a:p>
            <a:r>
              <a:rPr lang="en-GB" dirty="0" smtClean="0"/>
              <a:t>Save it on your laptop (make sure you know where you have saved it)</a:t>
            </a:r>
            <a:endParaRPr lang="en-GB" dirty="0"/>
          </a:p>
        </p:txBody>
      </p:sp>
      <p:pic>
        <p:nvPicPr>
          <p:cNvPr id="5" name="Picture 4"/>
          <p:cNvPicPr>
            <a:picLocks noChangeAspect="1"/>
          </p:cNvPicPr>
          <p:nvPr/>
        </p:nvPicPr>
        <p:blipFill>
          <a:blip r:embed="rId3"/>
          <a:stretch>
            <a:fillRect/>
          </a:stretch>
        </p:blipFill>
        <p:spPr>
          <a:xfrm>
            <a:off x="0" y="115681"/>
            <a:ext cx="9562532" cy="5378924"/>
          </a:xfrm>
          <a:prstGeom prst="rect">
            <a:avLst/>
          </a:prstGeom>
        </p:spPr>
      </p:pic>
      <p:sp>
        <p:nvSpPr>
          <p:cNvPr id="3" name="Up Arrow 2"/>
          <p:cNvSpPr/>
          <p:nvPr/>
        </p:nvSpPr>
        <p:spPr bwMode="auto">
          <a:xfrm rot="2563912">
            <a:off x="1760815" y="868861"/>
            <a:ext cx="584704" cy="1387801"/>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042988" rtl="0" eaLnBrk="1" fontAlgn="base" latinLnBrk="0" hangingPunct="1">
              <a:lnSpc>
                <a:spcPct val="100000"/>
              </a:lnSpc>
              <a:spcBef>
                <a:spcPct val="0"/>
              </a:spcBef>
              <a:spcAft>
                <a:spcPct val="0"/>
              </a:spcAft>
              <a:buClrTx/>
              <a:buSzTx/>
              <a:buFontTx/>
              <a:buNone/>
              <a:tabLst/>
            </a:pPr>
            <a:endParaRPr kumimoji="0" lang="en-GB" sz="2100" b="0" i="0" u="none" strike="noStrike" cap="none" normalizeH="0" baseline="0" smtClean="0">
              <a:ln>
                <a:noFill/>
              </a:ln>
              <a:solidFill>
                <a:schemeClr val="tx1"/>
              </a:solidFill>
              <a:effectLst/>
              <a:latin typeface="Arial" pitchFamily="34" charset="0"/>
            </a:endParaRPr>
          </a:p>
        </p:txBody>
      </p:sp>
    </p:spTree>
    <p:custDataLst>
      <p:tags r:id="rId1"/>
    </p:custDataLst>
    <p:extLst>
      <p:ext uri="{BB962C8B-B14F-4D97-AF65-F5344CB8AC3E}">
        <p14:creationId xmlns:p14="http://schemas.microsoft.com/office/powerpoint/2010/main" val="4053571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4569" y="176640"/>
            <a:ext cx="9608023" cy="5404513"/>
          </a:xfrm>
          <a:prstGeom prst="rect">
            <a:avLst/>
          </a:prstGeom>
        </p:spPr>
      </p:pic>
      <p:sp>
        <p:nvSpPr>
          <p:cNvPr id="3" name="TextBox 2"/>
          <p:cNvSpPr txBox="1"/>
          <p:nvPr/>
        </p:nvSpPr>
        <p:spPr>
          <a:xfrm>
            <a:off x="635726" y="5878286"/>
            <a:ext cx="5782491" cy="677108"/>
          </a:xfrm>
          <a:prstGeom prst="rect">
            <a:avLst/>
          </a:prstGeom>
          <a:noFill/>
        </p:spPr>
        <p:txBody>
          <a:bodyPr wrap="square" rtlCol="0">
            <a:spAutoFit/>
          </a:bodyPr>
          <a:lstStyle/>
          <a:p>
            <a:r>
              <a:rPr lang="en-GB" dirty="0" smtClean="0"/>
              <a:t>It should look like this in the saved area. </a:t>
            </a:r>
          </a:p>
          <a:p>
            <a:r>
              <a:rPr lang="en-GB" dirty="0" smtClean="0"/>
              <a:t>Now you can email it to your teachers </a:t>
            </a:r>
            <a:r>
              <a:rPr lang="en-GB" dirty="0" smtClean="0">
                <a:sym typeface="Wingdings" panose="05000000000000000000" pitchFamily="2" charset="2"/>
              </a:rPr>
              <a:t> </a:t>
            </a:r>
            <a:endParaRPr lang="en-GB" dirty="0"/>
          </a:p>
        </p:txBody>
      </p:sp>
    </p:spTree>
    <p:custDataLst>
      <p:tags r:id="rId1"/>
    </p:custDataLst>
    <p:extLst>
      <p:ext uri="{BB962C8B-B14F-4D97-AF65-F5344CB8AC3E}">
        <p14:creationId xmlns:p14="http://schemas.microsoft.com/office/powerpoint/2010/main" val="829891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5400000">
            <a:off x="2127491" y="-1044577"/>
            <a:ext cx="5336175" cy="8020050"/>
          </a:xfrm>
          <a:prstGeom prst="rect">
            <a:avLst/>
          </a:prstGeom>
        </p:spPr>
      </p:pic>
      <p:sp>
        <p:nvSpPr>
          <p:cNvPr id="7" name="Rectangle 6"/>
          <p:cNvSpPr/>
          <p:nvPr/>
        </p:nvSpPr>
        <p:spPr bwMode="auto">
          <a:xfrm>
            <a:off x="1736594" y="923434"/>
            <a:ext cx="6261359" cy="353133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042988" rtl="0" eaLnBrk="1" fontAlgn="base" latinLnBrk="0" hangingPunct="1">
              <a:lnSpc>
                <a:spcPct val="100000"/>
              </a:lnSpc>
              <a:spcBef>
                <a:spcPct val="0"/>
              </a:spcBef>
              <a:spcAft>
                <a:spcPct val="0"/>
              </a:spcAft>
              <a:buClrTx/>
              <a:buSzTx/>
              <a:buFontTx/>
              <a:buNone/>
              <a:tabLst/>
            </a:pPr>
            <a:endParaRPr kumimoji="0" lang="en-GB" sz="2100" b="0" i="0" u="none" strike="noStrike" cap="none" normalizeH="0" baseline="0" smtClean="0">
              <a:ln>
                <a:noFill/>
              </a:ln>
              <a:solidFill>
                <a:schemeClr val="tx1"/>
              </a:solidFill>
              <a:effectLst/>
              <a:latin typeface="Arial" pitchFamily="34" charset="0"/>
            </a:endParaRPr>
          </a:p>
        </p:txBody>
      </p:sp>
      <p:sp>
        <p:nvSpPr>
          <p:cNvPr id="4" name="Text Placeholder 3"/>
          <p:cNvSpPr>
            <a:spLocks noGrp="1"/>
          </p:cNvSpPr>
          <p:nvPr>
            <p:ph type="body" sz="quarter" idx="14"/>
          </p:nvPr>
        </p:nvSpPr>
        <p:spPr>
          <a:xfrm>
            <a:off x="1971674" y="1200149"/>
            <a:ext cx="5791201" cy="3524251"/>
          </a:xfrm>
        </p:spPr>
        <p:txBody>
          <a:bodyPr/>
          <a:lstStyle/>
          <a:p>
            <a:r>
              <a:rPr lang="en-GB" dirty="0" smtClean="0">
                <a:solidFill>
                  <a:schemeClr val="tx2"/>
                </a:solidFill>
              </a:rPr>
              <a:t>In this lesson we will:</a:t>
            </a:r>
          </a:p>
          <a:p>
            <a:pPr marL="342900" indent="-342900">
              <a:buFont typeface="Arial" panose="020B0604020202020204" pitchFamily="34" charset="0"/>
              <a:buChar char="•"/>
            </a:pPr>
            <a:r>
              <a:rPr lang="en-GB" dirty="0" smtClean="0"/>
              <a:t>Learn where and how Brazil nuts are grown and gathered</a:t>
            </a:r>
          </a:p>
          <a:p>
            <a:pPr marL="342900" indent="-342900">
              <a:buFont typeface="Arial" panose="020B0604020202020204" pitchFamily="34" charset="0"/>
              <a:buChar char="•"/>
            </a:pPr>
            <a:r>
              <a:rPr lang="en-GB" dirty="0" smtClean="0"/>
              <a:t>Look at the rainforest and the factors needed to grow Brazil nuts</a:t>
            </a:r>
          </a:p>
          <a:p>
            <a:pPr marL="342900" indent="-342900">
              <a:buFont typeface="Arial" panose="020B0604020202020204" pitchFamily="34" charset="0"/>
              <a:buChar char="•"/>
            </a:pPr>
            <a:r>
              <a:rPr lang="en-GB" dirty="0" smtClean="0"/>
              <a:t>Talk about Fairtrade and how it can help Brazil nut gatherers to get a better deal</a:t>
            </a:r>
            <a:endParaRPr lang="en-GB" dirty="0"/>
          </a:p>
        </p:txBody>
      </p:sp>
    </p:spTree>
    <p:custDataLst>
      <p:tags r:id="rId1"/>
    </p:custDataLst>
    <p:extLst>
      <p:ext uri="{BB962C8B-B14F-4D97-AF65-F5344CB8AC3E}">
        <p14:creationId xmlns:p14="http://schemas.microsoft.com/office/powerpoint/2010/main" val="19279261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523875" y="435068"/>
            <a:ext cx="8650546" cy="1157288"/>
          </a:xfrm>
        </p:spPr>
        <p:txBody>
          <a:bodyPr/>
          <a:lstStyle/>
          <a:p>
            <a:r>
              <a:rPr lang="en-GB" sz="2400" dirty="0"/>
              <a:t>Despite the name, the journey of many Brazil nuts begins in Bolivia…</a:t>
            </a:r>
          </a:p>
          <a:p>
            <a:endParaRPr lang="en-GB" dirty="0"/>
          </a:p>
        </p:txBody>
      </p:sp>
      <p:pic>
        <p:nvPicPr>
          <p:cNvPr id="6" name="Pictur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23875" y="1284101"/>
            <a:ext cx="8186231" cy="4783303"/>
          </a:xfrm>
          <a:prstGeom prst="rect">
            <a:avLst/>
          </a:prstGeom>
        </p:spPr>
      </p:pic>
      <p:sp>
        <p:nvSpPr>
          <p:cNvPr id="7" name="TextBox 6"/>
          <p:cNvSpPr txBox="1"/>
          <p:nvPr/>
        </p:nvSpPr>
        <p:spPr>
          <a:xfrm>
            <a:off x="217229" y="5019675"/>
            <a:ext cx="984565" cy="384721"/>
          </a:xfrm>
          <a:prstGeom prst="rect">
            <a:avLst/>
          </a:prstGeom>
          <a:noFill/>
        </p:spPr>
        <p:txBody>
          <a:bodyPr wrap="none" rtlCol="0">
            <a:spAutoFit/>
          </a:bodyPr>
          <a:lstStyle/>
          <a:p>
            <a:r>
              <a:rPr lang="en-GB" b="1" dirty="0" smtClean="0"/>
              <a:t>Bolivia</a:t>
            </a:r>
            <a:endParaRPr lang="en-GB" b="1" dirty="0"/>
          </a:p>
        </p:txBody>
      </p:sp>
      <p:cxnSp>
        <p:nvCxnSpPr>
          <p:cNvPr id="9" name="Straight Arrow Connector 8"/>
          <p:cNvCxnSpPr/>
          <p:nvPr/>
        </p:nvCxnSpPr>
        <p:spPr bwMode="auto">
          <a:xfrm flipV="1">
            <a:off x="1019175" y="4467226"/>
            <a:ext cx="1485900" cy="628649"/>
          </a:xfrm>
          <a:prstGeom prst="straightConnector1">
            <a:avLst/>
          </a:prstGeom>
          <a:solidFill>
            <a:schemeClr val="accent1"/>
          </a:solidFill>
          <a:ln w="38100" cap="flat" cmpd="sng" algn="ctr">
            <a:solidFill>
              <a:schemeClr val="tx2"/>
            </a:solidFill>
            <a:prstDash val="solid"/>
            <a:round/>
            <a:headEnd type="none" w="med" len="med"/>
            <a:tailEnd type="triangle"/>
          </a:ln>
          <a:effectLst/>
        </p:spPr>
      </p:cxnSp>
      <p:sp>
        <p:nvSpPr>
          <p:cNvPr id="24" name="TextBox 23"/>
          <p:cNvSpPr txBox="1"/>
          <p:nvPr/>
        </p:nvSpPr>
        <p:spPr>
          <a:xfrm>
            <a:off x="4133850" y="1406597"/>
            <a:ext cx="537327" cy="384721"/>
          </a:xfrm>
          <a:prstGeom prst="rect">
            <a:avLst/>
          </a:prstGeom>
          <a:noFill/>
        </p:spPr>
        <p:txBody>
          <a:bodyPr wrap="none" rtlCol="0">
            <a:spAutoFit/>
          </a:bodyPr>
          <a:lstStyle/>
          <a:p>
            <a:r>
              <a:rPr lang="en-GB" b="1" dirty="0" smtClean="0"/>
              <a:t>UK</a:t>
            </a:r>
            <a:endParaRPr lang="en-GB" b="1" dirty="0"/>
          </a:p>
        </p:txBody>
      </p:sp>
      <p:cxnSp>
        <p:nvCxnSpPr>
          <p:cNvPr id="25" name="Straight Arrow Connector 24"/>
          <p:cNvCxnSpPr/>
          <p:nvPr/>
        </p:nvCxnSpPr>
        <p:spPr bwMode="auto">
          <a:xfrm flipH="1">
            <a:off x="4133850" y="1778945"/>
            <a:ext cx="139988" cy="193923"/>
          </a:xfrm>
          <a:prstGeom prst="straightConnector1">
            <a:avLst/>
          </a:prstGeom>
          <a:solidFill>
            <a:schemeClr val="accent1"/>
          </a:solidFill>
          <a:ln w="38100" cap="flat" cmpd="sng" algn="ctr">
            <a:solidFill>
              <a:schemeClr val="tx2"/>
            </a:solidFill>
            <a:prstDash val="solid"/>
            <a:round/>
            <a:headEnd type="none" w="med" len="med"/>
            <a:tailEnd type="triangle"/>
          </a:ln>
          <a:effectLst/>
        </p:spPr>
      </p:cxnSp>
      <p:pic>
        <p:nvPicPr>
          <p:cNvPr id="2" name="Picture 1"/>
          <p:cNvPicPr>
            <a:picLocks noChangeAspect="1"/>
          </p:cNvPicPr>
          <p:nvPr/>
        </p:nvPicPr>
        <p:blipFill>
          <a:blip r:embed="rId5"/>
          <a:stretch>
            <a:fillRect/>
          </a:stretch>
        </p:blipFill>
        <p:spPr>
          <a:xfrm>
            <a:off x="264981" y="5404396"/>
            <a:ext cx="1254905" cy="842941"/>
          </a:xfrm>
          <a:prstGeom prst="rect">
            <a:avLst/>
          </a:prstGeom>
        </p:spPr>
      </p:pic>
      <p:cxnSp>
        <p:nvCxnSpPr>
          <p:cNvPr id="5" name="Straight Connector 4"/>
          <p:cNvCxnSpPr/>
          <p:nvPr/>
        </p:nvCxnSpPr>
        <p:spPr bwMode="auto">
          <a:xfrm flipV="1">
            <a:off x="523875" y="3919836"/>
            <a:ext cx="8401050" cy="1905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ustDataLst>
      <p:tags r:id="rId1"/>
    </p:custDataLst>
    <p:extLst>
      <p:ext uri="{BB962C8B-B14F-4D97-AF65-F5344CB8AC3E}">
        <p14:creationId xmlns:p14="http://schemas.microsoft.com/office/powerpoint/2010/main" val="42006877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499839" y="241773"/>
            <a:ext cx="5781040" cy="3251835"/>
          </a:xfrm>
          <a:prstGeom prst="rect">
            <a:avLst/>
          </a:prstGeom>
        </p:spPr>
      </p:pic>
      <p:sp>
        <p:nvSpPr>
          <p:cNvPr id="7" name="TextBox 6"/>
          <p:cNvSpPr txBox="1"/>
          <p:nvPr/>
        </p:nvSpPr>
        <p:spPr>
          <a:xfrm>
            <a:off x="221292" y="1207835"/>
            <a:ext cx="3188398" cy="7063472"/>
          </a:xfrm>
          <a:prstGeom prst="rect">
            <a:avLst/>
          </a:prstGeom>
          <a:noFill/>
        </p:spPr>
        <p:txBody>
          <a:bodyPr wrap="square" rtlCol="0">
            <a:spAutoFit/>
          </a:bodyPr>
          <a:lstStyle/>
          <a:p>
            <a:r>
              <a:rPr lang="en-GB" sz="2400" b="1" dirty="0" smtClean="0">
                <a:solidFill>
                  <a:schemeClr val="tx2"/>
                </a:solidFill>
              </a:rPr>
              <a:t>Bolivia Fact-book:</a:t>
            </a:r>
          </a:p>
          <a:p>
            <a:endParaRPr lang="en-GB" sz="1000" dirty="0" smtClean="0"/>
          </a:p>
          <a:p>
            <a:r>
              <a:rPr lang="en-GB" dirty="0" smtClean="0">
                <a:solidFill>
                  <a:schemeClr val="tx2"/>
                </a:solidFill>
              </a:rPr>
              <a:t>Capital: </a:t>
            </a:r>
            <a:r>
              <a:rPr lang="en-GB" dirty="0" smtClean="0"/>
              <a:t>La Paz</a:t>
            </a:r>
            <a:endParaRPr lang="en-GB" dirty="0"/>
          </a:p>
          <a:p>
            <a:endParaRPr lang="en-GB" sz="1000" dirty="0" smtClean="0"/>
          </a:p>
          <a:p>
            <a:r>
              <a:rPr lang="en-GB" dirty="0" smtClean="0">
                <a:solidFill>
                  <a:schemeClr val="tx2"/>
                </a:solidFill>
              </a:rPr>
              <a:t>Population:</a:t>
            </a:r>
            <a:r>
              <a:rPr lang="en-GB" dirty="0" smtClean="0"/>
              <a:t> 10.8 million</a:t>
            </a:r>
            <a:endParaRPr lang="en-GB" dirty="0"/>
          </a:p>
          <a:p>
            <a:endParaRPr lang="en-GB" dirty="0" smtClean="0"/>
          </a:p>
          <a:p>
            <a:r>
              <a:rPr lang="en-GB" dirty="0" smtClean="0"/>
              <a:t>Over </a:t>
            </a:r>
            <a:r>
              <a:rPr lang="en-GB" dirty="0"/>
              <a:t>38% of population live below the national poverty line</a:t>
            </a:r>
          </a:p>
          <a:p>
            <a:endParaRPr lang="en-GB" dirty="0" smtClean="0"/>
          </a:p>
          <a:p>
            <a:r>
              <a:rPr lang="en-GB" dirty="0" smtClean="0"/>
              <a:t>The </a:t>
            </a:r>
            <a:r>
              <a:rPr lang="en-GB" dirty="0"/>
              <a:t>landscape is very varied and includes:</a:t>
            </a:r>
          </a:p>
          <a:p>
            <a:endParaRPr lang="en-GB" sz="1000" dirty="0" smtClean="0"/>
          </a:p>
          <a:p>
            <a:r>
              <a:rPr lang="en-GB" dirty="0" smtClean="0"/>
              <a:t>The </a:t>
            </a:r>
            <a:r>
              <a:rPr lang="en-GB" dirty="0"/>
              <a:t>Amazon Rainforest</a:t>
            </a:r>
          </a:p>
          <a:p>
            <a:r>
              <a:rPr lang="en-GB" dirty="0" smtClean="0"/>
              <a:t>The </a:t>
            </a:r>
            <a:r>
              <a:rPr lang="en-GB" dirty="0"/>
              <a:t>Amazon River</a:t>
            </a:r>
          </a:p>
          <a:p>
            <a:r>
              <a:rPr lang="en-GB" dirty="0" smtClean="0"/>
              <a:t>The </a:t>
            </a:r>
            <a:r>
              <a:rPr lang="en-GB" dirty="0"/>
              <a:t>Andes</a:t>
            </a:r>
          </a:p>
          <a:p>
            <a:r>
              <a:rPr lang="en-GB" dirty="0"/>
              <a:t>Lake Titicaca</a:t>
            </a:r>
          </a:p>
          <a:p>
            <a:r>
              <a:rPr lang="en-GB" dirty="0"/>
              <a:t>Salt flats</a:t>
            </a:r>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p:txBody>
      </p:sp>
      <p:pic>
        <p:nvPicPr>
          <p:cNvPr id="8" name="Picture 7"/>
          <p:cNvPicPr>
            <a:picLocks noChangeAspect="1"/>
          </p:cNvPicPr>
          <p:nvPr/>
        </p:nvPicPr>
        <p:blipFill>
          <a:blip r:embed="rId5"/>
          <a:stretch>
            <a:fillRect/>
          </a:stretch>
        </p:blipFill>
        <p:spPr>
          <a:xfrm>
            <a:off x="221291" y="241773"/>
            <a:ext cx="1254905" cy="842941"/>
          </a:xfrm>
          <a:prstGeom prst="rect">
            <a:avLst/>
          </a:prstGeom>
        </p:spPr>
      </p:pic>
      <p:pic>
        <p:nvPicPr>
          <p:cNvPr id="9" name="Picture 8"/>
          <p:cNvPicPr>
            <a:picLocks noChangeAspect="1"/>
          </p:cNvPicPr>
          <p:nvPr/>
        </p:nvPicPr>
        <p:blipFill>
          <a:blip r:embed="rId6"/>
          <a:stretch>
            <a:fillRect/>
          </a:stretch>
        </p:blipFill>
        <p:spPr>
          <a:xfrm>
            <a:off x="3258075" y="4055818"/>
            <a:ext cx="1504950" cy="1876425"/>
          </a:xfrm>
          <a:prstGeom prst="rect">
            <a:avLst/>
          </a:prstGeom>
        </p:spPr>
      </p:pic>
      <p:grpSp>
        <p:nvGrpSpPr>
          <p:cNvPr id="24" name="Group 23"/>
          <p:cNvGrpSpPr/>
          <p:nvPr/>
        </p:nvGrpSpPr>
        <p:grpSpPr>
          <a:xfrm>
            <a:off x="4763025" y="4623226"/>
            <a:ext cx="4922174" cy="822621"/>
            <a:chOff x="4641463" y="714547"/>
            <a:chExt cx="4922174" cy="822621"/>
          </a:xfrm>
        </p:grpSpPr>
        <p:pic>
          <p:nvPicPr>
            <p:cNvPr id="13" name="Picture 12"/>
            <p:cNvPicPr>
              <a:picLocks noChangeAspect="1"/>
            </p:cNvPicPr>
            <p:nvPr/>
          </p:nvPicPr>
          <p:blipFill>
            <a:blip r:embed="rId7"/>
            <a:stretch>
              <a:fillRect/>
            </a:stretch>
          </p:blipFill>
          <p:spPr>
            <a:xfrm>
              <a:off x="8182417" y="738331"/>
              <a:ext cx="411773" cy="683543"/>
            </a:xfrm>
            <a:prstGeom prst="rect">
              <a:avLst/>
            </a:prstGeom>
          </p:spPr>
        </p:pic>
        <p:pic>
          <p:nvPicPr>
            <p:cNvPr id="14" name="Picture 13"/>
            <p:cNvPicPr>
              <a:picLocks noChangeAspect="1"/>
            </p:cNvPicPr>
            <p:nvPr/>
          </p:nvPicPr>
          <p:blipFill>
            <a:blip r:embed="rId7"/>
            <a:stretch>
              <a:fillRect/>
            </a:stretch>
          </p:blipFill>
          <p:spPr>
            <a:xfrm>
              <a:off x="5176662" y="738332"/>
              <a:ext cx="411773" cy="683543"/>
            </a:xfrm>
            <a:prstGeom prst="rect">
              <a:avLst/>
            </a:prstGeom>
          </p:spPr>
        </p:pic>
        <p:pic>
          <p:nvPicPr>
            <p:cNvPr id="15" name="Picture 14"/>
            <p:cNvPicPr>
              <a:picLocks noChangeAspect="1"/>
            </p:cNvPicPr>
            <p:nvPr/>
          </p:nvPicPr>
          <p:blipFill>
            <a:blip r:embed="rId7"/>
            <a:stretch>
              <a:fillRect/>
            </a:stretch>
          </p:blipFill>
          <p:spPr>
            <a:xfrm>
              <a:off x="6201699" y="714547"/>
              <a:ext cx="411773" cy="683543"/>
            </a:xfrm>
            <a:prstGeom prst="rect">
              <a:avLst/>
            </a:prstGeom>
          </p:spPr>
        </p:pic>
        <p:pic>
          <p:nvPicPr>
            <p:cNvPr id="16" name="Picture 15"/>
            <p:cNvPicPr>
              <a:picLocks noChangeAspect="1"/>
            </p:cNvPicPr>
            <p:nvPr/>
          </p:nvPicPr>
          <p:blipFill>
            <a:blip r:embed="rId7"/>
            <a:stretch>
              <a:fillRect/>
            </a:stretch>
          </p:blipFill>
          <p:spPr>
            <a:xfrm>
              <a:off x="7168425" y="714547"/>
              <a:ext cx="411773" cy="683543"/>
            </a:xfrm>
            <a:prstGeom prst="rect">
              <a:avLst/>
            </a:prstGeom>
          </p:spPr>
        </p:pic>
        <p:sp>
          <p:nvSpPr>
            <p:cNvPr id="17" name="TextBox 16"/>
            <p:cNvSpPr txBox="1"/>
            <p:nvPr/>
          </p:nvSpPr>
          <p:spPr>
            <a:xfrm>
              <a:off x="4641463" y="779977"/>
              <a:ext cx="453970" cy="646331"/>
            </a:xfrm>
            <a:prstGeom prst="rect">
              <a:avLst/>
            </a:prstGeom>
            <a:noFill/>
          </p:spPr>
          <p:txBody>
            <a:bodyPr wrap="none" rtlCol="0">
              <a:spAutoFit/>
            </a:bodyPr>
            <a:lstStyle/>
            <a:p>
              <a:r>
                <a:rPr lang="en-GB" sz="3600" b="1" dirty="0" smtClean="0">
                  <a:solidFill>
                    <a:schemeClr val="tx2"/>
                  </a:solidFill>
                </a:rPr>
                <a:t>=</a:t>
              </a:r>
              <a:endParaRPr lang="en-GB" sz="3600" b="1" dirty="0">
                <a:solidFill>
                  <a:schemeClr val="tx2"/>
                </a:solidFill>
              </a:endParaRPr>
            </a:p>
          </p:txBody>
        </p:sp>
        <p:sp>
          <p:nvSpPr>
            <p:cNvPr id="18" name="TextBox 17"/>
            <p:cNvSpPr txBox="1"/>
            <p:nvPr/>
          </p:nvSpPr>
          <p:spPr>
            <a:xfrm>
              <a:off x="7691476" y="794550"/>
              <a:ext cx="453970" cy="646331"/>
            </a:xfrm>
            <a:prstGeom prst="rect">
              <a:avLst/>
            </a:prstGeom>
            <a:noFill/>
          </p:spPr>
          <p:txBody>
            <a:bodyPr wrap="none" rtlCol="0">
              <a:spAutoFit/>
            </a:bodyPr>
            <a:lstStyle/>
            <a:p>
              <a:r>
                <a:rPr lang="en-GB" sz="3600" b="1" dirty="0" smtClean="0">
                  <a:solidFill>
                    <a:schemeClr val="tx2"/>
                  </a:solidFill>
                </a:rPr>
                <a:t>+</a:t>
              </a:r>
              <a:endParaRPr lang="en-GB" sz="3600" b="1" dirty="0">
                <a:solidFill>
                  <a:schemeClr val="tx2"/>
                </a:solidFill>
              </a:endParaRPr>
            </a:p>
          </p:txBody>
        </p:sp>
        <p:sp>
          <p:nvSpPr>
            <p:cNvPr id="19" name="TextBox 18"/>
            <p:cNvSpPr txBox="1"/>
            <p:nvPr/>
          </p:nvSpPr>
          <p:spPr>
            <a:xfrm>
              <a:off x="6628613" y="775544"/>
              <a:ext cx="453970" cy="646331"/>
            </a:xfrm>
            <a:prstGeom prst="rect">
              <a:avLst/>
            </a:prstGeom>
            <a:noFill/>
          </p:spPr>
          <p:txBody>
            <a:bodyPr wrap="none" rtlCol="0">
              <a:spAutoFit/>
            </a:bodyPr>
            <a:lstStyle/>
            <a:p>
              <a:r>
                <a:rPr lang="en-GB" sz="3600" b="1" dirty="0" smtClean="0">
                  <a:solidFill>
                    <a:schemeClr val="tx2"/>
                  </a:solidFill>
                </a:rPr>
                <a:t>+</a:t>
              </a:r>
              <a:endParaRPr lang="en-GB" sz="3600" b="1" dirty="0">
                <a:solidFill>
                  <a:schemeClr val="tx2"/>
                </a:solidFill>
              </a:endParaRPr>
            </a:p>
          </p:txBody>
        </p:sp>
        <p:sp>
          <p:nvSpPr>
            <p:cNvPr id="21" name="TextBox 20"/>
            <p:cNvSpPr txBox="1"/>
            <p:nvPr/>
          </p:nvSpPr>
          <p:spPr>
            <a:xfrm>
              <a:off x="5669664" y="775712"/>
              <a:ext cx="453970" cy="646331"/>
            </a:xfrm>
            <a:prstGeom prst="rect">
              <a:avLst/>
            </a:prstGeom>
            <a:noFill/>
          </p:spPr>
          <p:txBody>
            <a:bodyPr wrap="none" rtlCol="0">
              <a:spAutoFit/>
            </a:bodyPr>
            <a:lstStyle/>
            <a:p>
              <a:r>
                <a:rPr lang="en-GB" sz="3600" b="1" dirty="0" smtClean="0">
                  <a:solidFill>
                    <a:schemeClr val="tx2"/>
                  </a:solidFill>
                </a:rPr>
                <a:t>+</a:t>
              </a:r>
              <a:endParaRPr lang="en-GB" sz="3600" b="1" dirty="0">
                <a:solidFill>
                  <a:schemeClr val="tx2"/>
                </a:solidFill>
              </a:endParaRPr>
            </a:p>
          </p:txBody>
        </p:sp>
        <p:pic>
          <p:nvPicPr>
            <p:cNvPr id="22" name="Picture 21"/>
            <p:cNvPicPr>
              <a:picLocks noChangeAspect="1"/>
            </p:cNvPicPr>
            <p:nvPr/>
          </p:nvPicPr>
          <p:blipFill>
            <a:blip r:embed="rId8"/>
            <a:stretch>
              <a:fillRect/>
            </a:stretch>
          </p:blipFill>
          <p:spPr>
            <a:xfrm>
              <a:off x="9135012" y="1213318"/>
              <a:ext cx="428625" cy="323850"/>
            </a:xfrm>
            <a:prstGeom prst="rect">
              <a:avLst/>
            </a:prstGeom>
          </p:spPr>
        </p:pic>
        <p:sp>
          <p:nvSpPr>
            <p:cNvPr id="23" name="TextBox 22"/>
            <p:cNvSpPr txBox="1"/>
            <p:nvPr/>
          </p:nvSpPr>
          <p:spPr>
            <a:xfrm>
              <a:off x="8637616" y="778061"/>
              <a:ext cx="453970" cy="646331"/>
            </a:xfrm>
            <a:prstGeom prst="rect">
              <a:avLst/>
            </a:prstGeom>
            <a:noFill/>
          </p:spPr>
          <p:txBody>
            <a:bodyPr wrap="none" rtlCol="0">
              <a:spAutoFit/>
            </a:bodyPr>
            <a:lstStyle/>
            <a:p>
              <a:r>
                <a:rPr lang="en-GB" sz="3600" b="1" dirty="0" smtClean="0">
                  <a:solidFill>
                    <a:schemeClr val="tx2"/>
                  </a:solidFill>
                </a:rPr>
                <a:t>+</a:t>
              </a:r>
              <a:endParaRPr lang="en-GB" sz="3600" b="1" dirty="0">
                <a:solidFill>
                  <a:schemeClr val="tx2"/>
                </a:solidFill>
              </a:endParaRPr>
            </a:p>
          </p:txBody>
        </p:sp>
      </p:grpSp>
      <p:sp>
        <p:nvSpPr>
          <p:cNvPr id="25" name="TextBox 24"/>
          <p:cNvSpPr txBox="1"/>
          <p:nvPr/>
        </p:nvSpPr>
        <p:spPr>
          <a:xfrm>
            <a:off x="3914668" y="3922086"/>
            <a:ext cx="5136342" cy="384721"/>
          </a:xfrm>
          <a:prstGeom prst="rect">
            <a:avLst/>
          </a:prstGeom>
          <a:noFill/>
        </p:spPr>
        <p:txBody>
          <a:bodyPr wrap="none" rtlCol="0">
            <a:spAutoFit/>
          </a:bodyPr>
          <a:lstStyle/>
          <a:p>
            <a:r>
              <a:rPr lang="en-GB" dirty="0" smtClean="0"/>
              <a:t>Bolivia </a:t>
            </a:r>
            <a:r>
              <a:rPr lang="en-GB" dirty="0"/>
              <a:t>is 4 and a half times the size of the UK</a:t>
            </a:r>
          </a:p>
        </p:txBody>
      </p:sp>
    </p:spTree>
    <p:custDataLst>
      <p:tags r:id="rId1"/>
    </p:custDataLst>
    <p:extLst>
      <p:ext uri="{BB962C8B-B14F-4D97-AF65-F5344CB8AC3E}">
        <p14:creationId xmlns:p14="http://schemas.microsoft.com/office/powerpoint/2010/main" val="33762291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4" cstate="email">
            <a:extLst>
              <a:ext uri="{28A0092B-C50C-407E-A947-70E740481C1C}">
                <a14:useLocalDpi xmlns:a14="http://schemas.microsoft.com/office/drawing/2010/main" val="0"/>
              </a:ext>
            </a:extLst>
          </a:blip>
          <a:srcRect l="50600" t="473" r="10287" b="4258"/>
          <a:stretch/>
        </p:blipFill>
        <p:spPr>
          <a:xfrm>
            <a:off x="0" y="0"/>
            <a:ext cx="4999309" cy="6849428"/>
          </a:xfrm>
          <a:prstGeom prst="rect">
            <a:avLst/>
          </a:prstGeom>
        </p:spPr>
      </p:pic>
      <p:sp>
        <p:nvSpPr>
          <p:cNvPr id="4" name="Text Placeholder 3"/>
          <p:cNvSpPr>
            <a:spLocks noGrp="1"/>
          </p:cNvSpPr>
          <p:nvPr>
            <p:ph type="body" sz="quarter" idx="14"/>
          </p:nvPr>
        </p:nvSpPr>
        <p:spPr>
          <a:xfrm>
            <a:off x="5449213" y="740393"/>
            <a:ext cx="3613505" cy="4277609"/>
          </a:xfrm>
        </p:spPr>
        <p:txBody>
          <a:bodyPr/>
          <a:lstStyle/>
          <a:p>
            <a:endParaRPr lang="en-GB" dirty="0" smtClean="0"/>
          </a:p>
          <a:p>
            <a:r>
              <a:rPr lang="en-GB" dirty="0" smtClean="0"/>
              <a:t>Split into four ‘layers’</a:t>
            </a:r>
          </a:p>
          <a:p>
            <a:endParaRPr lang="en-GB" dirty="0"/>
          </a:p>
          <a:p>
            <a:r>
              <a:rPr lang="en-GB" dirty="0" smtClean="0"/>
              <a:t>Rainforest covers 6% of Earth’s surface but contains more than half of our plant and animal species</a:t>
            </a:r>
          </a:p>
          <a:p>
            <a:endParaRPr lang="en-GB" dirty="0" smtClean="0"/>
          </a:p>
          <a:p>
            <a:r>
              <a:rPr lang="en-GB" dirty="0" smtClean="0"/>
              <a:t>Characterised by  lot of rain and high temperatures (27-32C)</a:t>
            </a:r>
          </a:p>
          <a:p>
            <a:endParaRPr lang="en-GB" dirty="0" smtClean="0"/>
          </a:p>
          <a:p>
            <a:r>
              <a:rPr lang="en-GB" dirty="0" smtClean="0"/>
              <a:t>Which layer do you think the Brazil nut grows in?</a:t>
            </a:r>
            <a:endParaRPr lang="en-GB" dirty="0"/>
          </a:p>
          <a:p>
            <a:endParaRPr lang="en-GB" dirty="0"/>
          </a:p>
        </p:txBody>
      </p:sp>
      <p:sp>
        <p:nvSpPr>
          <p:cNvPr id="3" name="TextBox 2"/>
          <p:cNvSpPr txBox="1"/>
          <p:nvPr/>
        </p:nvSpPr>
        <p:spPr>
          <a:xfrm>
            <a:off x="812984" y="1809150"/>
            <a:ext cx="3663182" cy="384721"/>
          </a:xfrm>
          <a:prstGeom prst="rect">
            <a:avLst/>
          </a:prstGeom>
          <a:solidFill>
            <a:schemeClr val="bg1"/>
          </a:solidFill>
          <a:ln>
            <a:solidFill>
              <a:schemeClr val="tx2"/>
            </a:solidFill>
          </a:ln>
        </p:spPr>
        <p:txBody>
          <a:bodyPr wrap="none" rtlCol="0">
            <a:spAutoFit/>
          </a:bodyPr>
          <a:lstStyle/>
          <a:p>
            <a:r>
              <a:rPr lang="en-GB" dirty="0" smtClean="0"/>
              <a:t>The Emergent Layer (over 30m)</a:t>
            </a:r>
            <a:endParaRPr lang="en-GB" dirty="0"/>
          </a:p>
        </p:txBody>
      </p:sp>
      <p:sp>
        <p:nvSpPr>
          <p:cNvPr id="9" name="TextBox 8"/>
          <p:cNvSpPr txBox="1"/>
          <p:nvPr/>
        </p:nvSpPr>
        <p:spPr>
          <a:xfrm>
            <a:off x="1288274" y="2761171"/>
            <a:ext cx="2712602" cy="384721"/>
          </a:xfrm>
          <a:prstGeom prst="rect">
            <a:avLst/>
          </a:prstGeom>
          <a:solidFill>
            <a:schemeClr val="bg1"/>
          </a:solidFill>
          <a:ln>
            <a:solidFill>
              <a:schemeClr val="tx2"/>
            </a:solidFill>
          </a:ln>
        </p:spPr>
        <p:txBody>
          <a:bodyPr wrap="none" rtlCol="0">
            <a:spAutoFit/>
          </a:bodyPr>
          <a:lstStyle/>
          <a:p>
            <a:r>
              <a:rPr lang="en-GB" dirty="0" smtClean="0"/>
              <a:t>The Canopy (20 - 30m)</a:t>
            </a:r>
            <a:endParaRPr lang="en-GB" dirty="0"/>
          </a:p>
        </p:txBody>
      </p:sp>
      <p:sp>
        <p:nvSpPr>
          <p:cNvPr id="10" name="TextBox 9"/>
          <p:cNvSpPr txBox="1"/>
          <p:nvPr/>
        </p:nvSpPr>
        <p:spPr>
          <a:xfrm>
            <a:off x="1147542" y="4003021"/>
            <a:ext cx="2983509" cy="384721"/>
          </a:xfrm>
          <a:prstGeom prst="rect">
            <a:avLst/>
          </a:prstGeom>
          <a:solidFill>
            <a:schemeClr val="bg1"/>
          </a:solidFill>
          <a:ln>
            <a:solidFill>
              <a:schemeClr val="tx2"/>
            </a:solidFill>
          </a:ln>
        </p:spPr>
        <p:txBody>
          <a:bodyPr wrap="none" rtlCol="0">
            <a:spAutoFit/>
          </a:bodyPr>
          <a:lstStyle/>
          <a:p>
            <a:r>
              <a:rPr lang="en-GB" dirty="0" smtClean="0"/>
              <a:t>The Understory (5 – 20m)</a:t>
            </a:r>
            <a:endParaRPr lang="en-GB" dirty="0"/>
          </a:p>
        </p:txBody>
      </p:sp>
      <p:sp>
        <p:nvSpPr>
          <p:cNvPr id="11" name="TextBox 10"/>
          <p:cNvSpPr txBox="1"/>
          <p:nvPr/>
        </p:nvSpPr>
        <p:spPr>
          <a:xfrm>
            <a:off x="1011286" y="5426224"/>
            <a:ext cx="3256020" cy="384721"/>
          </a:xfrm>
          <a:prstGeom prst="rect">
            <a:avLst/>
          </a:prstGeom>
          <a:solidFill>
            <a:schemeClr val="bg1"/>
          </a:solidFill>
          <a:ln>
            <a:solidFill>
              <a:schemeClr val="tx2"/>
            </a:solidFill>
          </a:ln>
        </p:spPr>
        <p:txBody>
          <a:bodyPr wrap="none" rtlCol="0">
            <a:spAutoFit/>
          </a:bodyPr>
          <a:lstStyle/>
          <a:p>
            <a:r>
              <a:rPr lang="en-GB" dirty="0" smtClean="0"/>
              <a:t>The Forest Floor (under 5m)</a:t>
            </a:r>
            <a:endParaRPr lang="en-GB" dirty="0"/>
          </a:p>
        </p:txBody>
      </p:sp>
      <p:sp>
        <p:nvSpPr>
          <p:cNvPr id="5" name="TextBox 4"/>
          <p:cNvSpPr txBox="1"/>
          <p:nvPr/>
        </p:nvSpPr>
        <p:spPr>
          <a:xfrm>
            <a:off x="5820317" y="406400"/>
            <a:ext cx="2871299" cy="584775"/>
          </a:xfrm>
          <a:prstGeom prst="rect">
            <a:avLst/>
          </a:prstGeom>
          <a:noFill/>
        </p:spPr>
        <p:txBody>
          <a:bodyPr wrap="none" rtlCol="0">
            <a:spAutoFit/>
          </a:bodyPr>
          <a:lstStyle/>
          <a:p>
            <a:r>
              <a:rPr lang="en-GB" sz="3200" dirty="0" smtClean="0">
                <a:solidFill>
                  <a:schemeClr val="tx2"/>
                </a:solidFill>
              </a:rPr>
              <a:t>The Rainforest</a:t>
            </a:r>
            <a:endParaRPr lang="en-GB" sz="3200" dirty="0">
              <a:solidFill>
                <a:schemeClr val="tx2"/>
              </a:solidFill>
            </a:endParaRPr>
          </a:p>
        </p:txBody>
      </p:sp>
    </p:spTree>
    <p:custDataLst>
      <p:tags r:id="rId1"/>
    </p:custDataLst>
    <p:extLst>
      <p:ext uri="{BB962C8B-B14F-4D97-AF65-F5344CB8AC3E}">
        <p14:creationId xmlns:p14="http://schemas.microsoft.com/office/powerpoint/2010/main" val="34640017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endParaRPr lang="en-GB" dirty="0"/>
          </a:p>
        </p:txBody>
      </p:sp>
      <p:pic>
        <p:nvPicPr>
          <p:cNvPr id="5" name="Picture 4"/>
          <p:cNvPicPr>
            <a:picLocks noChangeAspect="1"/>
          </p:cNvPicPr>
          <p:nvPr/>
        </p:nvPicPr>
        <p:blipFill rotWithShape="1">
          <a:blip r:embed="rId4" cstate="email">
            <a:extLst>
              <a:ext uri="{28A0092B-C50C-407E-A947-70E740481C1C}">
                <a14:useLocalDpi xmlns:a14="http://schemas.microsoft.com/office/drawing/2010/main" val="0"/>
              </a:ext>
            </a:extLst>
          </a:blip>
          <a:srcRect l="50600" t="473" r="10287" b="4258"/>
          <a:stretch/>
        </p:blipFill>
        <p:spPr>
          <a:xfrm>
            <a:off x="1737175" y="0"/>
            <a:ext cx="5005566" cy="6858000"/>
          </a:xfrm>
          <a:prstGeom prst="rect">
            <a:avLst/>
          </a:prstGeom>
        </p:spPr>
      </p:pic>
      <p:pic>
        <p:nvPicPr>
          <p:cNvPr id="1026" name="Picture 2" descr="https://letterfrombritain.files.wordpress.com/2012/09/rm1small.jpg?w=2128"/>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943724" y="4464108"/>
            <a:ext cx="1928953" cy="157180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letterfrombritain.files.wordpress.com/2012/09/rm1small.jpg?w=2128"/>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943724" y="2493071"/>
            <a:ext cx="1928953" cy="15718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letterfrombritain.files.wordpress.com/2012/09/rm1small.jpg?w=2128"/>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943724" y="522035"/>
            <a:ext cx="1928953" cy="157180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0386" y="0"/>
            <a:ext cx="2085027" cy="1754326"/>
          </a:xfrm>
          <a:prstGeom prst="rect">
            <a:avLst/>
          </a:prstGeom>
          <a:solidFill>
            <a:schemeClr val="accent3"/>
          </a:solidFill>
        </p:spPr>
        <p:txBody>
          <a:bodyPr wrap="square" rtlCol="0">
            <a:spAutoFit/>
          </a:bodyPr>
          <a:lstStyle/>
          <a:p>
            <a:r>
              <a:rPr lang="en-GB" sz="3600" b="1" dirty="0" smtClean="0">
                <a:solidFill>
                  <a:schemeClr val="tx2"/>
                </a:solidFill>
              </a:rPr>
              <a:t>The Brazil nut tree</a:t>
            </a:r>
            <a:endParaRPr lang="en-GB" sz="3600" b="1" dirty="0">
              <a:solidFill>
                <a:schemeClr val="tx2"/>
              </a:solidFill>
            </a:endParaRPr>
          </a:p>
        </p:txBody>
      </p:sp>
      <p:sp>
        <p:nvSpPr>
          <p:cNvPr id="12" name="TextBox 11"/>
          <p:cNvSpPr txBox="1"/>
          <p:nvPr/>
        </p:nvSpPr>
        <p:spPr>
          <a:xfrm>
            <a:off x="120386" y="1756554"/>
            <a:ext cx="1477071" cy="2308324"/>
          </a:xfrm>
          <a:prstGeom prst="rect">
            <a:avLst/>
          </a:prstGeom>
          <a:noFill/>
        </p:spPr>
        <p:txBody>
          <a:bodyPr wrap="square" rtlCol="0">
            <a:spAutoFit/>
          </a:bodyPr>
          <a:lstStyle/>
          <a:p>
            <a:pPr algn="ctr"/>
            <a:r>
              <a:rPr lang="en-GB" sz="2400" dirty="0" smtClean="0">
                <a:solidFill>
                  <a:schemeClr val="tx2"/>
                </a:solidFill>
              </a:rPr>
              <a:t>Is</a:t>
            </a:r>
          </a:p>
          <a:p>
            <a:pPr algn="ctr"/>
            <a:r>
              <a:rPr lang="en-GB" sz="2400" dirty="0" smtClean="0">
                <a:solidFill>
                  <a:schemeClr val="tx2"/>
                </a:solidFill>
              </a:rPr>
              <a:t>Up to</a:t>
            </a:r>
          </a:p>
          <a:p>
            <a:pPr algn="ctr"/>
            <a:endParaRPr lang="en-GB" sz="1000" dirty="0">
              <a:solidFill>
                <a:schemeClr val="tx2"/>
              </a:solidFill>
            </a:endParaRPr>
          </a:p>
          <a:p>
            <a:pPr algn="ctr"/>
            <a:r>
              <a:rPr lang="en-GB" sz="4400" b="1" dirty="0" smtClean="0">
                <a:solidFill>
                  <a:schemeClr val="tx2"/>
                </a:solidFill>
              </a:rPr>
              <a:t>50m</a:t>
            </a:r>
          </a:p>
          <a:p>
            <a:pPr algn="ctr"/>
            <a:endParaRPr lang="en-GB" sz="1000" dirty="0">
              <a:solidFill>
                <a:schemeClr val="tx2"/>
              </a:solidFill>
            </a:endParaRPr>
          </a:p>
          <a:p>
            <a:pPr algn="ctr"/>
            <a:r>
              <a:rPr lang="en-GB" sz="3200" dirty="0">
                <a:solidFill>
                  <a:schemeClr val="tx2"/>
                </a:solidFill>
              </a:rPr>
              <a:t>h</a:t>
            </a:r>
            <a:r>
              <a:rPr lang="en-GB" sz="3200" dirty="0" smtClean="0">
                <a:solidFill>
                  <a:schemeClr val="tx2"/>
                </a:solidFill>
              </a:rPr>
              <a:t>igh!</a:t>
            </a:r>
            <a:endParaRPr lang="en-GB" sz="3200" dirty="0">
              <a:solidFill>
                <a:schemeClr val="tx2"/>
              </a:solidFill>
            </a:endParaRPr>
          </a:p>
        </p:txBody>
      </p:sp>
    </p:spTree>
    <p:custDataLst>
      <p:tags r:id="rId1"/>
    </p:custDataLst>
    <p:extLst>
      <p:ext uri="{BB962C8B-B14F-4D97-AF65-F5344CB8AC3E}">
        <p14:creationId xmlns:p14="http://schemas.microsoft.com/office/powerpoint/2010/main" val="9201434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06646" y="109530"/>
            <a:ext cx="8080862" cy="1200329"/>
          </a:xfrm>
          <a:prstGeom prst="rect">
            <a:avLst/>
          </a:prstGeom>
          <a:noFill/>
        </p:spPr>
        <p:txBody>
          <a:bodyPr wrap="square" rtlCol="0">
            <a:spAutoFit/>
          </a:bodyPr>
          <a:lstStyle/>
          <a:p>
            <a:r>
              <a:rPr lang="en-GB" sz="3600" b="1" dirty="0" smtClean="0">
                <a:solidFill>
                  <a:schemeClr val="tx2"/>
                </a:solidFill>
              </a:rPr>
              <a:t>The Brazil nut: </a:t>
            </a:r>
            <a:r>
              <a:rPr lang="en-GB" sz="3600" dirty="0" smtClean="0">
                <a:solidFill>
                  <a:schemeClr val="tx2"/>
                </a:solidFill>
              </a:rPr>
              <a:t>It’s not a nut and it’s often not from Brazil…</a:t>
            </a:r>
            <a:endParaRPr lang="en-GB" sz="3600" dirty="0">
              <a:solidFill>
                <a:schemeClr val="tx2"/>
              </a:solidFill>
            </a:endParaRPr>
          </a:p>
        </p:txBody>
      </p:sp>
      <p:pic>
        <p:nvPicPr>
          <p:cNvPr id="2050" name="Picture 2" descr="https://nuts.com/images/auto/801x534/assets/e8c4042b13505436.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109282" y="5298474"/>
            <a:ext cx="2378226" cy="12485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nuts.com/images/auto/801x534/assets/405ebe98aeb76574.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193071" y="4233297"/>
            <a:ext cx="2779056" cy="162718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soscuisine.com/wp-content/uploads/2014/10/Brazil-Nuts-Testosterone1.jp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944109" y="1658860"/>
            <a:ext cx="3276981" cy="2184654"/>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p:cNvCxnSpPr/>
          <p:nvPr/>
        </p:nvCxnSpPr>
        <p:spPr bwMode="auto">
          <a:xfrm flipH="1">
            <a:off x="4447077" y="2485292"/>
            <a:ext cx="1662205" cy="37153"/>
          </a:xfrm>
          <a:prstGeom prst="straightConnector1">
            <a:avLst/>
          </a:prstGeom>
          <a:solidFill>
            <a:schemeClr val="accent1"/>
          </a:solidFill>
          <a:ln w="38100" cap="flat" cmpd="sng" algn="ctr">
            <a:solidFill>
              <a:schemeClr val="accent1"/>
            </a:solidFill>
            <a:prstDash val="solid"/>
            <a:round/>
            <a:headEnd type="none" w="med" len="med"/>
            <a:tailEnd type="triangle"/>
          </a:ln>
          <a:effectLst/>
        </p:spPr>
      </p:cxnSp>
      <p:cxnSp>
        <p:nvCxnSpPr>
          <p:cNvPr id="13" name="Straight Arrow Connector 12"/>
          <p:cNvCxnSpPr/>
          <p:nvPr/>
        </p:nvCxnSpPr>
        <p:spPr bwMode="auto">
          <a:xfrm flipH="1">
            <a:off x="4447078" y="4640687"/>
            <a:ext cx="1662204" cy="36821"/>
          </a:xfrm>
          <a:prstGeom prst="straightConnector1">
            <a:avLst/>
          </a:prstGeom>
          <a:solidFill>
            <a:schemeClr val="accent1"/>
          </a:solidFill>
          <a:ln w="38100" cap="flat" cmpd="sng" algn="ctr">
            <a:solidFill>
              <a:schemeClr val="accent1"/>
            </a:solidFill>
            <a:prstDash val="solid"/>
            <a:round/>
            <a:headEnd type="none" w="med" len="med"/>
            <a:tailEnd type="triangle"/>
          </a:ln>
          <a:effectLst/>
        </p:spPr>
      </p:cxnSp>
      <p:sp>
        <p:nvSpPr>
          <p:cNvPr id="12" name="TextBox 11"/>
          <p:cNvSpPr txBox="1"/>
          <p:nvPr/>
        </p:nvSpPr>
        <p:spPr>
          <a:xfrm>
            <a:off x="6524626" y="2037697"/>
            <a:ext cx="2225270" cy="1261884"/>
          </a:xfrm>
          <a:prstGeom prst="rect">
            <a:avLst/>
          </a:prstGeom>
          <a:noFill/>
        </p:spPr>
        <p:txBody>
          <a:bodyPr wrap="square" rtlCol="0">
            <a:spAutoFit/>
          </a:bodyPr>
          <a:lstStyle/>
          <a:p>
            <a:r>
              <a:rPr lang="en-GB" dirty="0" smtClean="0"/>
              <a:t>The woody seed capsule is technically the ‘nut’</a:t>
            </a:r>
            <a:endParaRPr lang="en-GB" dirty="0"/>
          </a:p>
        </p:txBody>
      </p:sp>
      <p:sp>
        <p:nvSpPr>
          <p:cNvPr id="17" name="TextBox 16"/>
          <p:cNvSpPr txBox="1"/>
          <p:nvPr/>
        </p:nvSpPr>
        <p:spPr>
          <a:xfrm>
            <a:off x="6524626" y="3959507"/>
            <a:ext cx="2225270" cy="969496"/>
          </a:xfrm>
          <a:prstGeom prst="rect">
            <a:avLst/>
          </a:prstGeom>
          <a:noFill/>
        </p:spPr>
        <p:txBody>
          <a:bodyPr wrap="square" rtlCol="0">
            <a:spAutoFit/>
          </a:bodyPr>
          <a:lstStyle/>
          <a:p>
            <a:r>
              <a:rPr lang="en-GB" dirty="0" smtClean="0"/>
              <a:t>What we call the nut is technically the ‘seed’</a:t>
            </a:r>
            <a:endParaRPr lang="en-GB" dirty="0"/>
          </a:p>
        </p:txBody>
      </p:sp>
    </p:spTree>
    <p:custDataLst>
      <p:tags r:id="rId1"/>
    </p:custDataLst>
    <p:extLst>
      <p:ext uri="{BB962C8B-B14F-4D97-AF65-F5344CB8AC3E}">
        <p14:creationId xmlns:p14="http://schemas.microsoft.com/office/powerpoint/2010/main" val="354312530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FTF Template 1.0">
  <a:themeElements>
    <a:clrScheme name="Default Design 1">
      <a:dk1>
        <a:srgbClr val="000000"/>
      </a:dk1>
      <a:lt1>
        <a:srgbClr val="FFFFFF"/>
      </a:lt1>
      <a:dk2>
        <a:srgbClr val="00BCE4"/>
      </a:dk2>
      <a:lt2>
        <a:srgbClr val="A7A6A8"/>
      </a:lt2>
      <a:accent1>
        <a:srgbClr val="00BCE4"/>
      </a:accent1>
      <a:accent2>
        <a:srgbClr val="C1D72F"/>
      </a:accent2>
      <a:accent3>
        <a:srgbClr val="FFFFFF"/>
      </a:accent3>
      <a:accent4>
        <a:srgbClr val="000000"/>
      </a:accent4>
      <a:accent5>
        <a:srgbClr val="AADAEF"/>
      </a:accent5>
      <a:accent6>
        <a:srgbClr val="AFC32A"/>
      </a:accent6>
      <a:hlink>
        <a:srgbClr val="414042"/>
      </a:hlink>
      <a:folHlink>
        <a:srgbClr val="A7F0FF"/>
      </a:folHlink>
    </a:clrScheme>
    <a:fontScheme name="Default Design">
      <a:majorFont>
        <a:latin typeface="Arial"/>
        <a:ea typeface=""/>
        <a:cs typeface=""/>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42988" rtl="0" eaLnBrk="1" fontAlgn="base" latinLnBrk="0" hangingPunct="1">
          <a:lnSpc>
            <a:spcPct val="100000"/>
          </a:lnSpc>
          <a:spcBef>
            <a:spcPct val="0"/>
          </a:spcBef>
          <a:spcAft>
            <a:spcPct val="0"/>
          </a:spcAft>
          <a:buClrTx/>
          <a:buSzTx/>
          <a:buFontTx/>
          <a:buNone/>
          <a:tabLst/>
          <a:defRPr kumimoji="0" lang="en-US" sz="21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42988" rtl="0" eaLnBrk="1" fontAlgn="base" latinLnBrk="0" hangingPunct="1">
          <a:lnSpc>
            <a:spcPct val="100000"/>
          </a:lnSpc>
          <a:spcBef>
            <a:spcPct val="0"/>
          </a:spcBef>
          <a:spcAft>
            <a:spcPct val="0"/>
          </a:spcAft>
          <a:buClrTx/>
          <a:buSzTx/>
          <a:buFontTx/>
          <a:buNone/>
          <a:tabLst/>
          <a:defRPr kumimoji="0" lang="en-US" sz="21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BCE4"/>
        </a:dk2>
        <a:lt2>
          <a:srgbClr val="A7A6A8"/>
        </a:lt2>
        <a:accent1>
          <a:srgbClr val="00BCE4"/>
        </a:accent1>
        <a:accent2>
          <a:srgbClr val="C1D72F"/>
        </a:accent2>
        <a:accent3>
          <a:srgbClr val="FFFFFF"/>
        </a:accent3>
        <a:accent4>
          <a:srgbClr val="000000"/>
        </a:accent4>
        <a:accent5>
          <a:srgbClr val="AADAEF"/>
        </a:accent5>
        <a:accent6>
          <a:srgbClr val="AFC32A"/>
        </a:accent6>
        <a:hlink>
          <a:srgbClr val="414042"/>
        </a:hlink>
        <a:folHlink>
          <a:srgbClr val="A7F0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Image Covers">
  <a:themeElements>
    <a:clrScheme name="Image Covers 1">
      <a:dk1>
        <a:srgbClr val="000000"/>
      </a:dk1>
      <a:lt1>
        <a:srgbClr val="FFFFFF"/>
      </a:lt1>
      <a:dk2>
        <a:srgbClr val="00BCE4"/>
      </a:dk2>
      <a:lt2>
        <a:srgbClr val="A7A6A8"/>
      </a:lt2>
      <a:accent1>
        <a:srgbClr val="00BCE4"/>
      </a:accent1>
      <a:accent2>
        <a:srgbClr val="C1D72F"/>
      </a:accent2>
      <a:accent3>
        <a:srgbClr val="FFFFFF"/>
      </a:accent3>
      <a:accent4>
        <a:srgbClr val="000000"/>
      </a:accent4>
      <a:accent5>
        <a:srgbClr val="AADAEF"/>
      </a:accent5>
      <a:accent6>
        <a:srgbClr val="AFC32A"/>
      </a:accent6>
      <a:hlink>
        <a:srgbClr val="414042"/>
      </a:hlink>
      <a:folHlink>
        <a:srgbClr val="A7F0FF"/>
      </a:folHlink>
    </a:clrScheme>
    <a:fontScheme name="Image Covers">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42988" rtl="0" eaLnBrk="1" fontAlgn="base" latinLnBrk="0" hangingPunct="1">
          <a:lnSpc>
            <a:spcPct val="100000"/>
          </a:lnSpc>
          <a:spcBef>
            <a:spcPct val="0"/>
          </a:spcBef>
          <a:spcAft>
            <a:spcPct val="0"/>
          </a:spcAft>
          <a:buClrTx/>
          <a:buSzTx/>
          <a:buFontTx/>
          <a:buNone/>
          <a:tabLst/>
          <a:defRPr kumimoji="0" lang="en-US" sz="21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42988" rtl="0" eaLnBrk="1" fontAlgn="base" latinLnBrk="0" hangingPunct="1">
          <a:lnSpc>
            <a:spcPct val="100000"/>
          </a:lnSpc>
          <a:spcBef>
            <a:spcPct val="0"/>
          </a:spcBef>
          <a:spcAft>
            <a:spcPct val="0"/>
          </a:spcAft>
          <a:buClrTx/>
          <a:buSzTx/>
          <a:buFontTx/>
          <a:buNone/>
          <a:tabLst/>
          <a:defRPr kumimoji="0" lang="en-US" sz="21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Image Covers 1">
        <a:dk1>
          <a:srgbClr val="000000"/>
        </a:dk1>
        <a:lt1>
          <a:srgbClr val="FFFFFF"/>
        </a:lt1>
        <a:dk2>
          <a:srgbClr val="00BCE4"/>
        </a:dk2>
        <a:lt2>
          <a:srgbClr val="A7A6A8"/>
        </a:lt2>
        <a:accent1>
          <a:srgbClr val="00BCE4"/>
        </a:accent1>
        <a:accent2>
          <a:srgbClr val="C1D72F"/>
        </a:accent2>
        <a:accent3>
          <a:srgbClr val="FFFFFF"/>
        </a:accent3>
        <a:accent4>
          <a:srgbClr val="000000"/>
        </a:accent4>
        <a:accent5>
          <a:srgbClr val="AADAEF"/>
        </a:accent5>
        <a:accent6>
          <a:srgbClr val="AFC32A"/>
        </a:accent6>
        <a:hlink>
          <a:srgbClr val="414042"/>
        </a:hlink>
        <a:folHlink>
          <a:srgbClr val="A7F0F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FTF Template 1.0</Template>
  <TotalTime>15476</TotalTime>
  <Words>2079</Words>
  <Application>Microsoft Office PowerPoint</Application>
  <PresentationFormat>A4 Paper (210x297 mm)</PresentationFormat>
  <Paragraphs>240</Paragraphs>
  <Slides>33</Slides>
  <Notes>15</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33</vt:i4>
      </vt:variant>
    </vt:vector>
  </HeadingPairs>
  <TitlesOfParts>
    <vt:vector size="46" baseType="lpstr">
      <vt:lpstr>ＭＳ Ｐゴシック</vt:lpstr>
      <vt:lpstr>Arial</vt:lpstr>
      <vt:lpstr>Calibri</vt:lpstr>
      <vt:lpstr>Calibri Bold Italic</vt:lpstr>
      <vt:lpstr>Cambria</vt:lpstr>
      <vt:lpstr>Helvetica</vt:lpstr>
      <vt:lpstr>Lucida Grande</vt:lpstr>
      <vt:lpstr>MS Mincho</vt:lpstr>
      <vt:lpstr>Symbol</vt:lpstr>
      <vt:lpstr>Times New Roman</vt:lpstr>
      <vt:lpstr>Wingdings</vt:lpstr>
      <vt:lpstr>FTF Template 1.0</vt:lpstr>
      <vt:lpstr>Image Covers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Katheryn Wise</dc:creator>
  <cp:lastModifiedBy>Jade Smith</cp:lastModifiedBy>
  <cp:revision>406</cp:revision>
  <cp:lastPrinted>2016-09-22T12:51:37Z</cp:lastPrinted>
  <dcterms:created xsi:type="dcterms:W3CDTF">2013-10-02T12:31:07Z</dcterms:created>
  <dcterms:modified xsi:type="dcterms:W3CDTF">2021-02-03T11:17:20Z</dcterms:modified>
  <cp:category>Master PowerPoint Template</cp:category>
</cp:coreProperties>
</file>