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4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FDF06A-215C-4A74-87F0-462F11CB1ACA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A25588-E4FD-428E-8D62-9C9066FC39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7022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assoon Infant Rg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B53CAAC-28E1-43ED-B971-E5924F5B8BE6}" type="slidenum">
              <a:rPr lang="en-GB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GB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693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20E72-93F6-4BA7-BFE9-722F6CB7BAA6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88E8F-6CBE-4E7E-9042-4FACDDCCE4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2744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20E72-93F6-4BA7-BFE9-722F6CB7BAA6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88E8F-6CBE-4E7E-9042-4FACDDCCE4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7189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20E72-93F6-4BA7-BFE9-722F6CB7BAA6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88E8F-6CBE-4E7E-9042-4FACDDCCE4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9238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20E72-93F6-4BA7-BFE9-722F6CB7BAA6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88E8F-6CBE-4E7E-9042-4FACDDCCE4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4431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20E72-93F6-4BA7-BFE9-722F6CB7BAA6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88E8F-6CBE-4E7E-9042-4FACDDCCE4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1804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20E72-93F6-4BA7-BFE9-722F6CB7BAA6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88E8F-6CBE-4E7E-9042-4FACDDCCE4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275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20E72-93F6-4BA7-BFE9-722F6CB7BAA6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88E8F-6CBE-4E7E-9042-4FACDDCCE4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6834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20E72-93F6-4BA7-BFE9-722F6CB7BAA6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88E8F-6CBE-4E7E-9042-4FACDDCCE4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2196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20E72-93F6-4BA7-BFE9-722F6CB7BAA6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88E8F-6CBE-4E7E-9042-4FACDDCCE4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0855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20E72-93F6-4BA7-BFE9-722F6CB7BAA6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88E8F-6CBE-4E7E-9042-4FACDDCCE4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717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20E72-93F6-4BA7-BFE9-722F6CB7BAA6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88E8F-6CBE-4E7E-9042-4FACDDCCE4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8011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820E72-93F6-4BA7-BFE9-722F6CB7BAA6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88E8F-6CBE-4E7E-9042-4FACDDCCE4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5765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8000" dirty="0" smtClean="0"/>
              <a:t>Gestation period</a:t>
            </a:r>
            <a:endParaRPr lang="en-GB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3600" dirty="0" smtClean="0">
                <a:solidFill>
                  <a:srgbClr val="FF0000"/>
                </a:solidFill>
              </a:rPr>
              <a:t>What does this mean? </a:t>
            </a:r>
            <a:endParaRPr lang="en-GB" sz="36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5652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Title 5"/>
          <p:cNvSpPr>
            <a:spLocks noGrp="1"/>
          </p:cNvSpPr>
          <p:nvPr>
            <p:ph type="title"/>
          </p:nvPr>
        </p:nvSpPr>
        <p:spPr>
          <a:xfrm>
            <a:off x="2008189" y="712789"/>
            <a:ext cx="8220075" cy="6318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GB" dirty="0"/>
              <a:t>Gestation</a:t>
            </a:r>
            <a:endParaRPr lang="en-GB" altLang="en-US" dirty="0"/>
          </a:p>
        </p:txBody>
      </p:sp>
      <p:pic>
        <p:nvPicPr>
          <p:cNvPr id="10243" name="Whole Clas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4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Rectangle 1"/>
          <p:cNvSpPr>
            <a:spLocks noChangeArrowheads="1"/>
          </p:cNvSpPr>
          <p:nvPr/>
        </p:nvSpPr>
        <p:spPr bwMode="auto">
          <a:xfrm>
            <a:off x="3763964" y="1374776"/>
            <a:ext cx="4708525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GB" altLang="en-US" sz="2400">
                <a:latin typeface="Sassoon Infant Md" pitchFamily="50" charset="0"/>
              </a:rPr>
              <a:t>What do you think gestation is?</a:t>
            </a:r>
          </a:p>
        </p:txBody>
      </p:sp>
      <p:pic>
        <p:nvPicPr>
          <p:cNvPr id="10245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82" b="15286"/>
          <a:stretch>
            <a:fillRect/>
          </a:stretch>
        </p:blipFill>
        <p:spPr bwMode="auto">
          <a:xfrm>
            <a:off x="6484938" y="2112963"/>
            <a:ext cx="3236912" cy="185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TextBox 2"/>
          <p:cNvSpPr txBox="1">
            <a:spLocks noChangeArrowheads="1"/>
          </p:cNvSpPr>
          <p:nvPr/>
        </p:nvSpPr>
        <p:spPr bwMode="auto">
          <a:xfrm>
            <a:off x="3367088" y="6545263"/>
            <a:ext cx="51054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800">
                <a:solidFill>
                  <a:schemeClr val="bg1"/>
                </a:solidFill>
                <a:latin typeface="BPreplay" pitchFamily="50" charset="0"/>
              </a:rPr>
              <a:t>Photo courtesy of Travis Isaacs (@flickr.com) -granted under creative commons licence – attribution</a:t>
            </a:r>
          </a:p>
        </p:txBody>
      </p:sp>
      <p:pic>
        <p:nvPicPr>
          <p:cNvPr id="10247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55"/>
          <a:stretch>
            <a:fillRect/>
          </a:stretch>
        </p:blipFill>
        <p:spPr bwMode="auto">
          <a:xfrm>
            <a:off x="6484938" y="3968751"/>
            <a:ext cx="3232150" cy="211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48" name="Group 7"/>
          <p:cNvGrpSpPr>
            <a:grpSpLocks/>
          </p:cNvGrpSpPr>
          <p:nvPr/>
        </p:nvGrpSpPr>
        <p:grpSpPr bwMode="auto">
          <a:xfrm>
            <a:off x="2281238" y="4541384"/>
            <a:ext cx="3836987" cy="1562100"/>
            <a:chOff x="734588" y="4519175"/>
            <a:chExt cx="3837412" cy="1561755"/>
          </a:xfrm>
        </p:grpSpPr>
        <p:sp>
          <p:nvSpPr>
            <p:cNvPr id="7" name="Rectangle 6"/>
            <p:cNvSpPr/>
            <p:nvPr/>
          </p:nvSpPr>
          <p:spPr>
            <a:xfrm>
              <a:off x="734588" y="4519175"/>
              <a:ext cx="3837412" cy="1561755"/>
            </a:xfrm>
            <a:prstGeom prst="rect">
              <a:avLst/>
            </a:prstGeom>
            <a:solidFill>
              <a:srgbClr val="4947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10251" name="Picture 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1872417" y="4200057"/>
              <a:ext cx="1561755" cy="2199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49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1" t="-1421" r="471" b="6638"/>
          <a:stretch>
            <a:fillRect/>
          </a:stretch>
        </p:blipFill>
        <p:spPr bwMode="auto">
          <a:xfrm>
            <a:off x="2281239" y="2135189"/>
            <a:ext cx="3836987" cy="241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4356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Gestation period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774" t="33050" r="44510" b="37494"/>
          <a:stretch/>
        </p:blipFill>
        <p:spPr>
          <a:xfrm>
            <a:off x="912708" y="1690688"/>
            <a:ext cx="10756906" cy="34462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41197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3826" t="40898" r="45278" b="22732"/>
          <a:stretch/>
        </p:blipFill>
        <p:spPr>
          <a:xfrm>
            <a:off x="1013779" y="1074480"/>
            <a:ext cx="10520881" cy="422903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95196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50320" t="19724" r="25177" b="18979"/>
          <a:stretch/>
        </p:blipFill>
        <p:spPr>
          <a:xfrm>
            <a:off x="592184" y="197745"/>
            <a:ext cx="4502330" cy="63355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90903" y="696686"/>
            <a:ext cx="6052457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Using the information about each animals gestation period, create a bar chart on purple mash to show this information.</a:t>
            </a:r>
          </a:p>
          <a:p>
            <a:endParaRPr lang="en-GB" sz="2400" dirty="0"/>
          </a:p>
          <a:p>
            <a:r>
              <a:rPr lang="en-GB" sz="2400" dirty="0" smtClean="0"/>
              <a:t>This will be set as a ‘2do’ for you. </a:t>
            </a:r>
          </a:p>
          <a:p>
            <a:endParaRPr lang="en-GB" sz="2400" dirty="0"/>
          </a:p>
          <a:p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>
                <a:solidFill>
                  <a:srgbClr val="FF0000"/>
                </a:solidFill>
              </a:rPr>
              <a:t>Challenge- you could research different animals gestation period and use them to create a different bar chart or add them as extra to your bar chart. </a:t>
            </a:r>
          </a:p>
          <a:p>
            <a:endParaRPr lang="en-GB" sz="2400" dirty="0" smtClean="0">
              <a:solidFill>
                <a:srgbClr val="FF0000"/>
              </a:solidFill>
            </a:endParaRPr>
          </a:p>
          <a:p>
            <a:r>
              <a:rPr lang="en-GB" sz="2400" dirty="0" smtClean="0">
                <a:solidFill>
                  <a:srgbClr val="FF0000"/>
                </a:solidFill>
              </a:rPr>
              <a:t>You could research animals from the Amazon Rainforest.</a:t>
            </a:r>
          </a:p>
          <a:p>
            <a:endParaRPr lang="en-GB" sz="2400" dirty="0"/>
          </a:p>
          <a:p>
            <a:endParaRPr lang="en-GB" sz="2400" dirty="0" smtClean="0"/>
          </a:p>
          <a:p>
            <a:endParaRPr lang="en-GB" dirty="0"/>
          </a:p>
          <a:p>
            <a:r>
              <a:rPr lang="en-GB" dirty="0" smtClean="0"/>
              <a:t> 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45759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4123" b="12320"/>
          <a:stretch/>
        </p:blipFill>
        <p:spPr>
          <a:xfrm>
            <a:off x="0" y="1240972"/>
            <a:ext cx="12117714" cy="5695406"/>
          </a:xfrm>
          <a:prstGeom prst="rect">
            <a:avLst/>
          </a:prstGeom>
        </p:spPr>
      </p:pic>
      <p:sp>
        <p:nvSpPr>
          <p:cNvPr id="3" name="Down Arrow 2"/>
          <p:cNvSpPr/>
          <p:nvPr/>
        </p:nvSpPr>
        <p:spPr>
          <a:xfrm rot="2455245">
            <a:off x="1750423" y="269965"/>
            <a:ext cx="339634" cy="23077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679269" y="117557"/>
            <a:ext cx="4502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You can change your X and Y axis labels by changing it here. </a:t>
            </a:r>
            <a:endParaRPr lang="en-GB" dirty="0"/>
          </a:p>
        </p:txBody>
      </p:sp>
      <p:sp>
        <p:nvSpPr>
          <p:cNvPr id="5" name="Down Arrow 4"/>
          <p:cNvSpPr/>
          <p:nvPr/>
        </p:nvSpPr>
        <p:spPr>
          <a:xfrm rot="2455245">
            <a:off x="7815944" y="269963"/>
            <a:ext cx="339634" cy="23077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6352904" y="117557"/>
            <a:ext cx="4502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Don’t forget to change your title too! 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3138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4123" b="12320"/>
          <a:stretch/>
        </p:blipFill>
        <p:spPr>
          <a:xfrm>
            <a:off x="74286" y="1075509"/>
            <a:ext cx="12117714" cy="56954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51909" y="287383"/>
            <a:ext cx="59497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It should look something like this…</a:t>
            </a:r>
            <a:endParaRPr lang="en-GB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0221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4123" b="12320"/>
          <a:stretch/>
        </p:blipFill>
        <p:spPr>
          <a:xfrm>
            <a:off x="74286" y="1075509"/>
            <a:ext cx="12117714" cy="56954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51909" y="287383"/>
            <a:ext cx="59497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It should look something like this…</a:t>
            </a:r>
            <a:endParaRPr lang="en-GB" sz="3200" dirty="0"/>
          </a:p>
        </p:txBody>
      </p:sp>
      <p:sp>
        <p:nvSpPr>
          <p:cNvPr id="6" name="Down Arrow 5"/>
          <p:cNvSpPr/>
          <p:nvPr/>
        </p:nvSpPr>
        <p:spPr>
          <a:xfrm rot="9312865">
            <a:off x="1585404" y="1714747"/>
            <a:ext cx="339634" cy="4594927"/>
          </a:xfrm>
          <a:prstGeom prst="downArrow">
            <a:avLst>
              <a:gd name="adj1" fmla="val 414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2481942" y="6187915"/>
            <a:ext cx="3165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Don’t forget to save your work! 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37599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217" y="304800"/>
            <a:ext cx="12045542" cy="61247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Using the data you have collected, do you notice any patterns? </a:t>
            </a:r>
            <a:endParaRPr lang="en-GB" sz="2800" dirty="0" smtClean="0"/>
          </a:p>
          <a:p>
            <a:endParaRPr lang="en-GB" sz="2800" dirty="0"/>
          </a:p>
          <a:p>
            <a:r>
              <a:rPr lang="en-GB" sz="2800" dirty="0" smtClean="0"/>
              <a:t>Think about links between…</a:t>
            </a:r>
          </a:p>
          <a:p>
            <a:endParaRPr lang="en-GB" sz="2800" dirty="0"/>
          </a:p>
          <a:p>
            <a:r>
              <a:rPr lang="en-GB" sz="2800" dirty="0" smtClean="0"/>
              <a:t>The </a:t>
            </a:r>
            <a:r>
              <a:rPr lang="en-GB" sz="2800" dirty="0"/>
              <a:t>size of the </a:t>
            </a:r>
            <a:r>
              <a:rPr lang="en-GB" sz="2800" dirty="0" smtClean="0"/>
              <a:t>animal </a:t>
            </a:r>
          </a:p>
          <a:p>
            <a:r>
              <a:rPr lang="en-GB" sz="2800" dirty="0" smtClean="0"/>
              <a:t>If </a:t>
            </a:r>
            <a:r>
              <a:rPr lang="en-GB" sz="2800" dirty="0"/>
              <a:t>the animal lives on land or in the </a:t>
            </a:r>
            <a:r>
              <a:rPr lang="en-GB" sz="2800" dirty="0" smtClean="0"/>
              <a:t>water</a:t>
            </a:r>
            <a:endParaRPr lang="en-GB" sz="2800" dirty="0"/>
          </a:p>
          <a:p>
            <a:r>
              <a:rPr lang="en-GB" sz="2800" dirty="0"/>
              <a:t>The colour of the </a:t>
            </a:r>
            <a:r>
              <a:rPr lang="en-GB" sz="2800" dirty="0" smtClean="0"/>
              <a:t>animal</a:t>
            </a:r>
            <a:endParaRPr lang="en-GB" sz="2800" dirty="0"/>
          </a:p>
          <a:p>
            <a:r>
              <a:rPr lang="en-GB" sz="2800" dirty="0"/>
              <a:t>How many legs the animal </a:t>
            </a:r>
            <a:r>
              <a:rPr lang="en-GB" sz="2800" dirty="0" smtClean="0"/>
              <a:t>has</a:t>
            </a:r>
          </a:p>
          <a:p>
            <a:endParaRPr lang="en-GB" sz="2800" dirty="0"/>
          </a:p>
          <a:p>
            <a:r>
              <a:rPr lang="en-GB" sz="2800" dirty="0" smtClean="0"/>
              <a:t>Does any of these things make a difference to the length of the gestation period? </a:t>
            </a:r>
          </a:p>
          <a:p>
            <a:endParaRPr lang="en-GB" sz="2800" dirty="0"/>
          </a:p>
          <a:p>
            <a:r>
              <a:rPr lang="en-GB" sz="2800" dirty="0" smtClean="0"/>
              <a:t>Are there any anomalies in our theory?  </a:t>
            </a:r>
          </a:p>
          <a:p>
            <a:endParaRPr lang="en-GB" sz="2800" dirty="0"/>
          </a:p>
          <a:p>
            <a:pPr algn="ctr"/>
            <a:r>
              <a:rPr lang="en-GB" sz="2800" b="1" u="sng" dirty="0" smtClean="0"/>
              <a:t>Write down any patterns that you notice.</a:t>
            </a:r>
            <a:endParaRPr lang="en-GB" sz="2800" b="1" u="sng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7141838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224</Words>
  <Application>Microsoft Office PowerPoint</Application>
  <PresentationFormat>Widescreen</PresentationFormat>
  <Paragraphs>37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BPreplay</vt:lpstr>
      <vt:lpstr>Calibri</vt:lpstr>
      <vt:lpstr>Calibri Light</vt:lpstr>
      <vt:lpstr>Sassoon Infant Md</vt:lpstr>
      <vt:lpstr>Sassoon Infant Rg</vt:lpstr>
      <vt:lpstr>Office Theme</vt:lpstr>
      <vt:lpstr>Gestation period</vt:lpstr>
      <vt:lpstr>Gestation</vt:lpstr>
      <vt:lpstr>Gestation period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Gestation period</dc:title>
  <dc:creator>Jade Smith</dc:creator>
  <cp:lastModifiedBy>Jade Smith</cp:lastModifiedBy>
  <cp:revision>7</cp:revision>
  <dcterms:created xsi:type="dcterms:W3CDTF">2021-01-25T16:45:00Z</dcterms:created>
  <dcterms:modified xsi:type="dcterms:W3CDTF">2021-01-26T14:00:50Z</dcterms:modified>
</cp:coreProperties>
</file>