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1" r:id="rId1"/>
  </p:sldMasterIdLst>
  <p:sldIdLst>
    <p:sldId id="261" r:id="rId2"/>
    <p:sldId id="256" r:id="rId3"/>
    <p:sldId id="259" r:id="rId4"/>
    <p:sldId id="257" r:id="rId5"/>
    <p:sldId id="260" r:id="rId6"/>
    <p:sldId id="25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43" autoAdjust="0"/>
  </p:normalViewPr>
  <p:slideViewPr>
    <p:cSldViewPr snapToGrid="0">
      <p:cViewPr varScale="1">
        <p:scale>
          <a:sx n="69" d="100"/>
          <a:sy n="69"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DA51639-B2D6-4652-B8C3-1B4C224A7BAF}" type="datetimeFigureOut">
              <a:rPr lang="en-US" smtClean="0"/>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82106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1A6AA8-A04B-4104-9AE2-BD48D340E27F}" type="datetimeFigureOut">
              <a:rPr lang="en-US" smtClean="0"/>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8429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4E0BF79-FAC6-4A96-8DE1-F7B82E2E1652}" type="datetimeFigureOut">
              <a:rPr lang="en-US" smtClean="0"/>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10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2FF5DD9-2C52-442D-92E2-8072C0C3D7CD}" type="datetimeFigureOut">
              <a:rPr lang="en-US" smtClean="0"/>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91210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4961B7-6B89-48AB-966F-622E2788EECC}" type="datetimeFigureOut">
              <a:rPr lang="en-US" smtClean="0"/>
              <a:t>1/10/2021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6511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BD3D6FB-79CC-4683-A046-BBE785BA1BED}" type="datetimeFigureOut">
              <a:rPr lang="en-US" smtClean="0"/>
              <a:t>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8594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512B3E8-48F1-4B23-8498-D8A04A81EC9C}" type="datetimeFigureOut">
              <a:rPr lang="en-US" smtClean="0"/>
              <a:t>1/10/2021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8118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0B90D90-AA62-404D-A741-635B4370F9CB}" type="datetimeFigureOut">
              <a:rPr lang="en-US" smtClean="0"/>
              <a:t>1/10/2021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71516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1/10/2021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334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F131DD-A141-4471-BCF9-C6073EDD7E20}" type="datetimeFigureOut">
              <a:rPr lang="en-US" smtClean="0"/>
              <a:t>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12323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B334A90-EB03-42F3-8859-2C2B2724C058}" type="datetimeFigureOut">
              <a:rPr lang="en-US" smtClean="0"/>
              <a:t>1/10/2021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42825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48EC7-AF6A-48D3-8284-14BACBEBDD84}" type="datetimeFigureOut">
              <a:rPr lang="en-US" smtClean="0"/>
              <a:t>1/10/2021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3175882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999" cy="9694962"/>
          </a:xfrm>
          <a:prstGeom prst="rect">
            <a:avLst/>
          </a:prstGeom>
          <a:solidFill>
            <a:srgbClr val="CC66FF"/>
          </a:solidFill>
        </p:spPr>
        <p:txBody>
          <a:bodyPr wrap="square">
            <a:spAutoFit/>
          </a:bodyPr>
          <a:lstStyle/>
          <a:p>
            <a:pPr algn="ctr"/>
            <a:endParaRPr lang="en-US" sz="2400" dirty="0" smtClean="0"/>
          </a:p>
          <a:p>
            <a:pPr algn="ctr"/>
            <a:r>
              <a:rPr lang="en-US" sz="6000" dirty="0" smtClean="0"/>
              <a:t>RE</a:t>
            </a:r>
          </a:p>
          <a:p>
            <a:pPr algn="ctr"/>
            <a:r>
              <a:rPr lang="en-US" sz="6000" dirty="0" smtClean="0"/>
              <a:t>Sikhism  </a:t>
            </a:r>
          </a:p>
          <a:p>
            <a:pPr algn="ctr"/>
            <a:endParaRPr lang="en-US" sz="3600" dirty="0"/>
          </a:p>
          <a:p>
            <a:pPr algn="ctr"/>
            <a:r>
              <a:rPr lang="en-US" sz="3600" dirty="0"/>
              <a:t>We are learning to understand the relevance of Sikh stories today.</a:t>
            </a:r>
            <a:endParaRPr lang="en-US" sz="3600" dirty="0" smtClean="0"/>
          </a:p>
          <a:p>
            <a:pPr algn="ctr"/>
            <a:endParaRPr lang="en-US" sz="2400" dirty="0"/>
          </a:p>
          <a:p>
            <a:pPr algn="ctr"/>
            <a:endParaRPr lang="en-US" sz="2400" dirty="0" smtClean="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p:txBody>
      </p:sp>
      <p:pic>
        <p:nvPicPr>
          <p:cNvPr id="3" name="Picture 2" descr="Outline of Sikhism - Wiki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38826" y="3886271"/>
            <a:ext cx="3114346" cy="3685309"/>
          </a:xfrm>
          <a:prstGeom prst="rect">
            <a:avLst/>
          </a:prstGeom>
        </p:spPr>
      </p:pic>
    </p:spTree>
    <p:extLst>
      <p:ext uri="{BB962C8B-B14F-4D97-AF65-F5344CB8AC3E}">
        <p14:creationId xmlns:p14="http://schemas.microsoft.com/office/powerpoint/2010/main" val="323033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79" y="0"/>
            <a:ext cx="12374880" cy="7027817"/>
          </a:xfrm>
          <a:solidFill>
            <a:srgbClr val="CC66FF"/>
          </a:solidFill>
          <a:ln>
            <a:solidFill>
              <a:srgbClr val="00B0F0"/>
            </a:solidFill>
          </a:ln>
        </p:spPr>
        <p:txBody>
          <a:bodyPr/>
          <a:lstStyle/>
          <a:p>
            <a:endParaRPr lang="en-GB" dirty="0"/>
          </a:p>
        </p:txBody>
      </p:sp>
      <p:sp>
        <p:nvSpPr>
          <p:cNvPr id="3" name="Subtitle 2"/>
          <p:cNvSpPr>
            <a:spLocks noGrp="1"/>
          </p:cNvSpPr>
          <p:nvPr>
            <p:ph type="subTitle" idx="1"/>
          </p:nvPr>
        </p:nvSpPr>
        <p:spPr>
          <a:xfrm>
            <a:off x="862149" y="0"/>
            <a:ext cx="10124506" cy="6442364"/>
          </a:xfrm>
        </p:spPr>
        <p:txBody>
          <a:bodyPr>
            <a:normAutofit/>
          </a:bodyPr>
          <a:lstStyle/>
          <a:p>
            <a:endParaRPr lang="en-GB" dirty="0" smtClean="0"/>
          </a:p>
          <a:p>
            <a:endParaRPr lang="en-GB" dirty="0"/>
          </a:p>
          <a:p>
            <a:r>
              <a:rPr lang="en-US" sz="4000" u="sng" dirty="0"/>
              <a:t>Bhai Lalo and Malik </a:t>
            </a:r>
            <a:r>
              <a:rPr lang="en-US" sz="4000" u="sng" dirty="0" err="1"/>
              <a:t>Bhago</a:t>
            </a:r>
            <a:endParaRPr lang="en-GB" sz="4000" u="sng" dirty="0" smtClean="0"/>
          </a:p>
          <a:p>
            <a:endParaRPr lang="en-GB" dirty="0" smtClean="0"/>
          </a:p>
          <a:p>
            <a:r>
              <a:rPr lang="en-GB" dirty="0" smtClean="0"/>
              <a:t>Guru </a:t>
            </a:r>
            <a:r>
              <a:rPr lang="en-GB" dirty="0"/>
              <a:t>Nanak spent much of his time travelling around, visiting villages and towns so that he could teach people about God. He met many different kinds of people, rich and poor, honest and dishonest, humble and self-important. He talked to them all. </a:t>
            </a:r>
            <a:endParaRPr lang="en-GB" dirty="0" smtClean="0"/>
          </a:p>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0684" y="3482457"/>
            <a:ext cx="4687754" cy="3545360"/>
          </a:xfrm>
          <a:prstGeom prst="rect">
            <a:avLst/>
          </a:prstGeom>
        </p:spPr>
      </p:pic>
    </p:spTree>
    <p:extLst>
      <p:ext uri="{BB962C8B-B14F-4D97-AF65-F5344CB8AC3E}">
        <p14:creationId xmlns:p14="http://schemas.microsoft.com/office/powerpoint/2010/main" val="3602811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109639"/>
          </a:xfrm>
          <a:prstGeom prst="rect">
            <a:avLst/>
          </a:prstGeom>
          <a:solidFill>
            <a:srgbClr val="CC66FF"/>
          </a:solidFill>
        </p:spPr>
        <p:txBody>
          <a:bodyPr wrap="square">
            <a:spAutoFit/>
          </a:bodyPr>
          <a:lstStyle/>
          <a:p>
            <a:pPr algn="ctr"/>
            <a:endParaRPr lang="en-GB" sz="2400" dirty="0" smtClean="0"/>
          </a:p>
          <a:p>
            <a:pPr algn="ctr"/>
            <a:endParaRPr lang="en-GB" sz="2400" dirty="0"/>
          </a:p>
          <a:p>
            <a:pPr algn="ctr"/>
            <a:endParaRPr lang="en-GB" sz="2400" dirty="0" smtClean="0"/>
          </a:p>
          <a:p>
            <a:pPr algn="ctr"/>
            <a:r>
              <a:rPr lang="en-GB" sz="2400" dirty="0" smtClean="0"/>
              <a:t>Nearing </a:t>
            </a:r>
            <a:r>
              <a:rPr lang="en-GB" sz="2400" dirty="0"/>
              <a:t>one village, Nanak felt tired and hungry so he decided to stay for a few days. Lalo, a poor carpenter, invited Nanak to stay at his house and Nanak was pleased to accept. Now it just so happens that a rich man named Malik </a:t>
            </a:r>
            <a:r>
              <a:rPr lang="en-GB" sz="2400" dirty="0" err="1"/>
              <a:t>Bhago</a:t>
            </a:r>
            <a:r>
              <a:rPr lang="en-GB" sz="2400" dirty="0"/>
              <a:t> who lived in the same village heard that the Guru was visiting and he sent his servants to invite Nanak to stay with him instead. He believed that Nanak would rather stay with him than in a poor man’s home. ‘I will give an enormous feast for all the important people in the village, and Nanak, as my guest of honour, can sit by my side</a:t>
            </a:r>
            <a:r>
              <a:rPr lang="en-GB" sz="2400" dirty="0" smtClean="0"/>
              <a:t>’.</a:t>
            </a:r>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smtClean="0"/>
          </a:p>
          <a:p>
            <a:pPr algn="ctr"/>
            <a:endParaRPr lang="en-US" sz="2400" dirty="0"/>
          </a:p>
          <a:p>
            <a:pPr algn="ctr"/>
            <a:endParaRPr lang="en-US" sz="2400" dirty="0" smtClean="0"/>
          </a:p>
          <a:p>
            <a:pPr algn="ct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5119" y="3554819"/>
            <a:ext cx="4999955" cy="3554820"/>
          </a:xfrm>
          <a:prstGeom prst="rect">
            <a:avLst/>
          </a:prstGeom>
        </p:spPr>
      </p:pic>
    </p:spTree>
    <p:extLst>
      <p:ext uri="{BB962C8B-B14F-4D97-AF65-F5344CB8AC3E}">
        <p14:creationId xmlns:p14="http://schemas.microsoft.com/office/powerpoint/2010/main" val="1675296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109639"/>
          </a:xfrm>
          <a:prstGeom prst="rect">
            <a:avLst/>
          </a:prstGeom>
          <a:solidFill>
            <a:srgbClr val="CC66FF"/>
          </a:solidFill>
        </p:spPr>
        <p:txBody>
          <a:bodyPr wrap="square">
            <a:spAutoFit/>
          </a:bodyPr>
          <a:lstStyle/>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r>
              <a:rPr lang="en-US" sz="2400" dirty="0" smtClean="0"/>
              <a:t>Many people came to Malik </a:t>
            </a:r>
            <a:r>
              <a:rPr lang="en-US" sz="2400" dirty="0" err="1" smtClean="0"/>
              <a:t>Bhago’s</a:t>
            </a:r>
            <a:r>
              <a:rPr lang="en-US" sz="2400" dirty="0" smtClean="0"/>
              <a:t> feast, but Nanak did not arrive. This made Malik </a:t>
            </a:r>
            <a:r>
              <a:rPr lang="en-US" sz="2400" dirty="0" err="1" smtClean="0"/>
              <a:t>Bhago</a:t>
            </a:r>
            <a:r>
              <a:rPr lang="en-US" sz="2400" dirty="0" smtClean="0"/>
              <a:t> very angry and he sent his servants to find Nanak. They went straight to Lalo’s house where they found Nanak. He agreed to go with them and arrived at Malik </a:t>
            </a:r>
            <a:r>
              <a:rPr lang="en-US" sz="2400" dirty="0" err="1" smtClean="0"/>
              <a:t>Bhago’s</a:t>
            </a:r>
            <a:r>
              <a:rPr lang="en-US" sz="2400" dirty="0" smtClean="0"/>
              <a:t> home to find a large crowd had gathered. They sensed that something was wrong, and wanted to see what would happen.</a:t>
            </a:r>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GB"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973" y="3432989"/>
            <a:ext cx="5412846" cy="3676650"/>
          </a:xfrm>
          <a:prstGeom prst="rect">
            <a:avLst/>
          </a:prstGeom>
        </p:spPr>
      </p:pic>
    </p:spTree>
    <p:extLst>
      <p:ext uri="{BB962C8B-B14F-4D97-AF65-F5344CB8AC3E}">
        <p14:creationId xmlns:p14="http://schemas.microsoft.com/office/powerpoint/2010/main" val="3202307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7109639"/>
          </a:xfrm>
          <a:prstGeom prst="rect">
            <a:avLst/>
          </a:prstGeom>
          <a:solidFill>
            <a:srgbClr val="CC66FF"/>
          </a:solidFill>
        </p:spPr>
        <p:txBody>
          <a:bodyPr wrap="square">
            <a:spAutoFit/>
          </a:bodyPr>
          <a:lstStyle/>
          <a:p>
            <a:pPr algn="ctr"/>
            <a:endParaRPr lang="en-US" sz="2400" dirty="0" smtClean="0"/>
          </a:p>
          <a:p>
            <a:pPr algn="ctr"/>
            <a:endParaRPr lang="en-US" sz="2400" dirty="0"/>
          </a:p>
          <a:p>
            <a:pPr algn="ctr"/>
            <a:endParaRPr lang="en-US" sz="2400" dirty="0" smtClean="0"/>
          </a:p>
          <a:p>
            <a:pPr algn="ctr"/>
            <a:r>
              <a:rPr lang="en-US" sz="2400" dirty="0" smtClean="0"/>
              <a:t>Malik </a:t>
            </a:r>
            <a:r>
              <a:rPr lang="en-US" sz="2400" dirty="0" err="1"/>
              <a:t>Bhago</a:t>
            </a:r>
            <a:r>
              <a:rPr lang="en-US" sz="2400" dirty="0"/>
              <a:t> met Nanak at the door. ‘Why did you refuse to come to my feast?’ Malik </a:t>
            </a:r>
            <a:r>
              <a:rPr lang="en-US" sz="2400" dirty="0" err="1"/>
              <a:t>Bhago</a:t>
            </a:r>
            <a:r>
              <a:rPr lang="en-US" sz="2400" dirty="0"/>
              <a:t> asked. ‘I had cakes and rich food for you to eat but your preferred to eat course bread’. Guru Nanak asked for a piece of cake. Then he took a piece of Lalo’s coarse bread from his bag. He squeezed them both. To the surprise of the crowd, drops of milk trickled from the bread, while from the cake came drops of blood. Malik </a:t>
            </a:r>
            <a:r>
              <a:rPr lang="en-US" sz="2400" dirty="0" err="1"/>
              <a:t>Bhago</a:t>
            </a:r>
            <a:r>
              <a:rPr lang="en-US" sz="2400" dirty="0"/>
              <a:t> shouted, ‘This is a trick</a:t>
            </a:r>
            <a:r>
              <a:rPr lang="en-US" sz="2400" dirty="0" smtClean="0"/>
              <a:t>!’</a:t>
            </a:r>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918" y="3216815"/>
            <a:ext cx="4718155" cy="3641185"/>
          </a:xfrm>
          <a:prstGeom prst="rect">
            <a:avLst/>
          </a:prstGeom>
        </p:spPr>
      </p:pic>
    </p:spTree>
    <p:extLst>
      <p:ext uri="{BB962C8B-B14F-4D97-AF65-F5344CB8AC3E}">
        <p14:creationId xmlns:p14="http://schemas.microsoft.com/office/powerpoint/2010/main" val="3305505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12136582" cy="6740307"/>
          </a:xfrm>
          <a:prstGeom prst="rect">
            <a:avLst/>
          </a:prstGeom>
          <a:solidFill>
            <a:srgbClr val="CC66FF"/>
          </a:solidFill>
        </p:spPr>
        <p:txBody>
          <a:bodyPr wrap="square">
            <a:spAutoFit/>
          </a:bodyPr>
          <a:lstStyle/>
          <a:p>
            <a:pPr algn="ctr"/>
            <a:endParaRPr lang="en-US" sz="2400" dirty="0" smtClean="0"/>
          </a:p>
          <a:p>
            <a:pPr algn="ctr"/>
            <a:endParaRPr lang="en-US" sz="2400" dirty="0"/>
          </a:p>
          <a:p>
            <a:pPr algn="ctr"/>
            <a:endParaRPr lang="en-US" sz="2400" dirty="0" smtClean="0"/>
          </a:p>
          <a:p>
            <a:pPr algn="ctr"/>
            <a:endParaRPr lang="en-US" sz="2400" dirty="0"/>
          </a:p>
          <a:p>
            <a:pPr algn="ctr"/>
            <a:r>
              <a:rPr lang="en-US" sz="2400" dirty="0" smtClean="0"/>
              <a:t>But Guru Nanak answered, ‘This is no trick. Lalo’s simple bread was earned by honest work, but your cake, and all your wealth, was gained by cheating the poor’. </a:t>
            </a:r>
          </a:p>
          <a:p>
            <a:pPr algn="ctr"/>
            <a:r>
              <a:rPr lang="en-US" sz="2400" dirty="0" smtClean="0"/>
              <a:t>Malik </a:t>
            </a:r>
            <a:r>
              <a:rPr lang="en-US" sz="2400" dirty="0" err="1" smtClean="0"/>
              <a:t>Bhago</a:t>
            </a:r>
            <a:r>
              <a:rPr lang="en-US" sz="2400" dirty="0" smtClean="0"/>
              <a:t> thought about what Guru Nanak had said and he felt ashamed of the way that he had lived. From then on, he changed his ways and followed the teachings of Guru Nanak.</a:t>
            </a:r>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a:p>
            <a:pPr algn="ctr"/>
            <a:endParaRPr lang="en-US" sz="2400" dirty="0"/>
          </a:p>
          <a:p>
            <a:pPr algn="ctr"/>
            <a:endParaRPr lang="en-US" sz="2400" dirty="0" smtClean="0"/>
          </a:p>
        </p:txBody>
      </p:sp>
      <p:pic>
        <p:nvPicPr>
          <p:cNvPr id="3" name="Picture 2" descr="Outline of Sikhism - Wiki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7929" y="3054998"/>
            <a:ext cx="3114346" cy="3685309"/>
          </a:xfrm>
          <a:prstGeom prst="rect">
            <a:avLst/>
          </a:prstGeom>
        </p:spPr>
      </p:pic>
    </p:spTree>
    <p:extLst>
      <p:ext uri="{BB962C8B-B14F-4D97-AF65-F5344CB8AC3E}">
        <p14:creationId xmlns:p14="http://schemas.microsoft.com/office/powerpoint/2010/main" val="3533948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0"/>
            <a:ext cx="12136582" cy="7478970"/>
          </a:xfrm>
          <a:prstGeom prst="rect">
            <a:avLst/>
          </a:prstGeom>
          <a:solidFill>
            <a:srgbClr val="CC66FF"/>
          </a:solidFill>
        </p:spPr>
        <p:txBody>
          <a:bodyPr wrap="square">
            <a:spAutoFit/>
          </a:bodyPr>
          <a:lstStyle/>
          <a:p>
            <a:pPr algn="ctr"/>
            <a:endParaRPr lang="en-US" sz="2400" dirty="0"/>
          </a:p>
          <a:p>
            <a:pPr algn="ctr"/>
            <a:endParaRPr lang="en-US" sz="2400" dirty="0" smtClean="0"/>
          </a:p>
          <a:p>
            <a:pPr algn="ctr"/>
            <a:r>
              <a:rPr lang="en-US" sz="2400" dirty="0" smtClean="0"/>
              <a:t>Themes </a:t>
            </a:r>
            <a:r>
              <a:rPr lang="en-US" sz="2400" dirty="0"/>
              <a:t>in this story are equality and honesty</a:t>
            </a:r>
            <a:r>
              <a:rPr lang="en-US" sz="2400" dirty="0" smtClean="0"/>
              <a:t>.</a:t>
            </a:r>
          </a:p>
          <a:p>
            <a:pPr algn="ctr"/>
            <a:r>
              <a:rPr lang="en-US" sz="2400" dirty="0" smtClean="0"/>
              <a:t> </a:t>
            </a:r>
            <a:r>
              <a:rPr lang="en-US" sz="2400" dirty="0"/>
              <a:t>Are these important in today’s world? </a:t>
            </a:r>
            <a:endParaRPr lang="en-US" sz="2400" dirty="0" smtClean="0"/>
          </a:p>
          <a:p>
            <a:pPr algn="ctr"/>
            <a:endParaRPr lang="en-US" sz="2400" dirty="0" smtClean="0"/>
          </a:p>
          <a:p>
            <a:pPr algn="ctr"/>
            <a:r>
              <a:rPr lang="en-US" sz="2400" dirty="0" smtClean="0"/>
              <a:t>Where </a:t>
            </a:r>
            <a:r>
              <a:rPr lang="en-US" sz="2400" dirty="0"/>
              <a:t>is there inequality? </a:t>
            </a:r>
            <a:r>
              <a:rPr lang="en-US" sz="2400" dirty="0" smtClean="0"/>
              <a:t>What </a:t>
            </a:r>
            <a:r>
              <a:rPr lang="en-US" sz="2400" dirty="0"/>
              <a:t>can </a:t>
            </a:r>
            <a:r>
              <a:rPr lang="en-US" sz="2400" dirty="0" smtClean="0"/>
              <a:t>be </a:t>
            </a:r>
            <a:r>
              <a:rPr lang="en-GB" sz="2400" dirty="0" smtClean="0"/>
              <a:t>done </a:t>
            </a:r>
            <a:r>
              <a:rPr lang="en-GB" sz="2400" dirty="0"/>
              <a:t>about it? </a:t>
            </a:r>
            <a:endParaRPr lang="en-US" sz="2400" dirty="0" smtClean="0"/>
          </a:p>
          <a:p>
            <a:pPr algn="ctr"/>
            <a:endParaRPr lang="en-US" sz="2400" dirty="0"/>
          </a:p>
          <a:p>
            <a:pPr algn="ctr"/>
            <a:r>
              <a:rPr lang="en-US" sz="2400" dirty="0" smtClean="0"/>
              <a:t>Think about gender</a:t>
            </a:r>
            <a:r>
              <a:rPr lang="en-US" sz="2400" dirty="0"/>
              <a:t>, disability, race, money, </a:t>
            </a:r>
            <a:r>
              <a:rPr lang="en-US" sz="2400" dirty="0" smtClean="0"/>
              <a:t>religion</a:t>
            </a:r>
          </a:p>
          <a:p>
            <a:pPr algn="ctr"/>
            <a:endParaRPr lang="en-US" sz="2400"/>
          </a:p>
          <a:p>
            <a:pPr algn="ctr"/>
            <a:endParaRPr lang="en-US" sz="2400" dirty="0" smtClean="0"/>
          </a:p>
          <a:p>
            <a:pPr algn="ctr"/>
            <a:endParaRPr lang="en-US" sz="2400" dirty="0" smtClean="0"/>
          </a:p>
          <a:p>
            <a:endParaRPr lang="en-US" sz="2400" dirty="0"/>
          </a:p>
          <a:p>
            <a:endParaRPr lang="en-US" sz="2400" dirty="0" smtClean="0"/>
          </a:p>
          <a:p>
            <a:endParaRPr lang="en-US" sz="2400" dirty="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p:txBody>
      </p:sp>
      <p:pic>
        <p:nvPicPr>
          <p:cNvPr id="3" name="Picture 2" descr="Outline of Sikhism - Wikipedi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8766" y="3424330"/>
            <a:ext cx="3114346" cy="3685309"/>
          </a:xfrm>
          <a:prstGeom prst="rect">
            <a:avLst/>
          </a:prstGeom>
        </p:spPr>
      </p:pic>
    </p:spTree>
    <p:extLst>
      <p:ext uri="{BB962C8B-B14F-4D97-AF65-F5344CB8AC3E}">
        <p14:creationId xmlns:p14="http://schemas.microsoft.com/office/powerpoint/2010/main" val="2530527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TotalTime>
  <Words>483</Words>
  <Application>Microsoft Office PowerPoint</Application>
  <PresentationFormat>Widescreen</PresentationFormat>
  <Paragraphs>94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Hollie Dickinson</dc:creator>
  <cp:lastModifiedBy>Hollie Dickinson</cp:lastModifiedBy>
  <cp:revision>9</cp:revision>
  <dcterms:created xsi:type="dcterms:W3CDTF">2021-01-08T15:43:46Z</dcterms:created>
  <dcterms:modified xsi:type="dcterms:W3CDTF">2021-01-10T10:58:55Z</dcterms:modified>
</cp:coreProperties>
</file>