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214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78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712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62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160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01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5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475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27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63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43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6FB5C-A773-421A-8C6B-5568DDB69D96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F0E49-BF39-427C-A444-B8E3384F3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041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2697"/>
            <a:ext cx="9144000" cy="667512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Milk and the Jasmine Flower</a:t>
            </a:r>
          </a:p>
          <a:p>
            <a:r>
              <a:rPr lang="en-US" dirty="0"/>
              <a:t>Once upon a time the holy man, Guru Nanak was travelling in India under the hot sun with his</a:t>
            </a:r>
          </a:p>
          <a:p>
            <a:r>
              <a:rPr lang="en-US" dirty="0"/>
              <a:t>companion </a:t>
            </a:r>
            <a:r>
              <a:rPr lang="en-US" dirty="0" err="1"/>
              <a:t>Mardana</a:t>
            </a:r>
            <a:r>
              <a:rPr lang="en-US" dirty="0"/>
              <a:t> when they came close to a city. The holy men in the city heard about him</a:t>
            </a:r>
          </a:p>
          <a:p>
            <a:r>
              <a:rPr lang="en-US" dirty="0"/>
              <a:t>coming and were really frightened as they had been greedy and unkind, and they knew that he was</a:t>
            </a:r>
          </a:p>
          <a:p>
            <a:r>
              <a:rPr lang="en-US" dirty="0"/>
              <a:t>good man and they had promised to try to be good like him. They were afraid to let him into the city</a:t>
            </a:r>
          </a:p>
          <a:p>
            <a:r>
              <a:rPr lang="en-US" dirty="0"/>
              <a:t>so decided to send a messenger with a bowl full of milk to say that there was no room for anyone</a:t>
            </a:r>
          </a:p>
          <a:p>
            <a:r>
              <a:rPr lang="en-US" dirty="0"/>
              <a:t>else in the city: the city was as full as the bowl, and they were sorry that he could not come in.</a:t>
            </a:r>
          </a:p>
          <a:p>
            <a:r>
              <a:rPr lang="en-US" dirty="0"/>
              <a:t>Guru Nanak thanked the messenger and very gently picked a flower from a nearby bush and floated</a:t>
            </a:r>
          </a:p>
          <a:p>
            <a:r>
              <a:rPr lang="en-US" dirty="0"/>
              <a:t>it on the top of the milk saying that there would always be room in the world for more goodness.</a:t>
            </a:r>
          </a:p>
          <a:p>
            <a:r>
              <a:rPr lang="en-US" dirty="0"/>
              <a:t>The flower floated on top of the milk and not a drop was spilt: there was room for it! The messenger</a:t>
            </a:r>
          </a:p>
          <a:p>
            <a:r>
              <a:rPr lang="en-US" dirty="0"/>
              <a:t>returned to the city and told the holy men what had happened – they were filled with remorse and</a:t>
            </a:r>
          </a:p>
          <a:p>
            <a:r>
              <a:rPr lang="en-US" dirty="0"/>
              <a:t>sent the messenger back to welcome them to the city. The holy people </a:t>
            </a:r>
            <a:r>
              <a:rPr lang="en-US" dirty="0" err="1"/>
              <a:t>apologised</a:t>
            </a:r>
            <a:r>
              <a:rPr lang="en-US" dirty="0"/>
              <a:t> and gave the men</a:t>
            </a:r>
          </a:p>
          <a:p>
            <a:r>
              <a:rPr lang="en-GB" dirty="0"/>
              <a:t>a warm welcome.</a:t>
            </a:r>
          </a:p>
          <a:p>
            <a:r>
              <a:rPr lang="en-US" dirty="0"/>
              <a:t>Guru Nanak believed that everyone is equal whether they are rich or poor.</a:t>
            </a:r>
            <a:endParaRPr lang="en-GB" dirty="0"/>
          </a:p>
        </p:txBody>
      </p:sp>
      <p:pic>
        <p:nvPicPr>
          <p:cNvPr id="4" name="Picture 3" descr="Solanum laxum, Solanum jasminoides, Potato vine, Potato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164" y="4877972"/>
            <a:ext cx="2640037" cy="19800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047226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250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Hollie Dickinson</dc:creator>
  <cp:lastModifiedBy>Jade Smith</cp:lastModifiedBy>
  <cp:revision>2</cp:revision>
  <dcterms:created xsi:type="dcterms:W3CDTF">2021-01-06T11:26:36Z</dcterms:created>
  <dcterms:modified xsi:type="dcterms:W3CDTF">2021-01-06T15:14:08Z</dcterms:modified>
</cp:coreProperties>
</file>