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6.xml" ContentType="application/vnd.openxmlformats-officedocument.theme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theme/theme7.xml" ContentType="application/vnd.openxmlformats-officedocument.theme+xml"/>
  <Override PartName="/ppt/theme/theme8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autoCompressPictures="0">
  <p:sldMasterIdLst>
    <p:sldMasterId id="2147483660" r:id="rId1"/>
    <p:sldMasterId id="2147483696" r:id="rId2"/>
    <p:sldMasterId id="2147483708" r:id="rId3"/>
    <p:sldMasterId id="2147483720" r:id="rId4"/>
    <p:sldMasterId id="2147483732" r:id="rId5"/>
    <p:sldMasterId id="2147483672" r:id="rId6"/>
    <p:sldMasterId id="2147483684" r:id="rId7"/>
  </p:sldMasterIdLst>
  <p:notesMasterIdLst>
    <p:notesMasterId r:id="rId15"/>
  </p:notesMasterIdLst>
  <p:sldIdLst>
    <p:sldId id="1962" r:id="rId8"/>
    <p:sldId id="1964" r:id="rId9"/>
    <p:sldId id="1968" r:id="rId10"/>
    <p:sldId id="1967" r:id="rId11"/>
    <p:sldId id="1966" r:id="rId12"/>
    <p:sldId id="1965" r:id="rId13"/>
    <p:sldId id="1963" r:id="rId14"/>
  </p:sldIdLst>
  <p:sldSz cx="9144000" cy="6858000" type="screen4x3"/>
  <p:notesSz cx="6858000" cy="9144000"/>
  <p:embeddedFontLst>
    <p:embeddedFont>
      <p:font typeface="Master The Curriculum" charset="0"/>
      <p:regular r:id="rId16"/>
    </p:embeddedFont>
    <p:embeddedFont>
      <p:font typeface="Calibri" panose="020F0502020204030204" pitchFamily="34" charset="0"/>
      <p:regular r:id="rId17"/>
      <p:bold r:id="rId18"/>
      <p:italic r:id="rId19"/>
      <p:boldItalic r:id="rId20"/>
    </p:embeddedFont>
    <p:embeddedFont>
      <p:font typeface="Calibri Light" panose="020F0302020204030204" pitchFamily="34" charset="0"/>
      <p:regular r:id="rId21"/>
      <p:italic r:id="rId22"/>
    </p:embeddedFont>
    <p:embeddedFont>
      <p:font typeface="Comic Sans MS" panose="030F0702030302020204" pitchFamily="66" charset="0"/>
      <p:regular r:id="rId23"/>
      <p:bold r:id="rId24"/>
      <p:italic r:id="rId25"/>
      <p:boldItalic r:id="rId26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2" pos="2664" userDrawn="1">
          <p15:clr>
            <a:srgbClr val="A4A3A4"/>
          </p15:clr>
        </p15:guide>
        <p15:guide id="3" orient="horz" pos="2328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jaqueline cerial" initials="jc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F46DB"/>
    <a:srgbClr val="56227C"/>
    <a:srgbClr val="CC0099"/>
    <a:srgbClr val="FFCCCC"/>
    <a:srgbClr val="CC6600"/>
    <a:srgbClr val="FF3300"/>
    <a:srgbClr val="4472C4"/>
    <a:srgbClr val="CAFEED"/>
    <a:srgbClr val="CCF4FF"/>
    <a:srgbClr val="CD8B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69C7853C-536D-4A76-A0AE-DD22124D55A5}" styleName="Themed Style 1 - Acc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5FD0F851-EC5A-4D38-B0AD-8093EC10F338}" styleName="Light Style 1 - Accent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912C8C85-51F0-491E-9774-3900AFEF0FD7}" styleName="Light Style 2 - Accent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456" autoAdjust="0"/>
    <p:restoredTop sz="93599" autoAdjust="0"/>
  </p:normalViewPr>
  <p:slideViewPr>
    <p:cSldViewPr snapToGrid="0">
      <p:cViewPr varScale="1">
        <p:scale>
          <a:sx n="82" d="100"/>
          <a:sy n="82" d="100"/>
        </p:scale>
        <p:origin x="1392" y="67"/>
      </p:cViewPr>
      <p:guideLst>
        <p:guide pos="2664"/>
        <p:guide orient="horz" pos="2328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1.xml"/><Relationship Id="rId13" Type="http://schemas.openxmlformats.org/officeDocument/2006/relationships/slide" Target="slides/slide6.xml"/><Relationship Id="rId18" Type="http://schemas.openxmlformats.org/officeDocument/2006/relationships/font" Target="fonts/font3.fntdata"/><Relationship Id="rId26" Type="http://schemas.openxmlformats.org/officeDocument/2006/relationships/font" Target="fonts/font11.fntdata"/><Relationship Id="rId3" Type="http://schemas.openxmlformats.org/officeDocument/2006/relationships/slideMaster" Target="slideMasters/slideMaster3.xml"/><Relationship Id="rId21" Type="http://schemas.openxmlformats.org/officeDocument/2006/relationships/font" Target="fonts/font6.fntdata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5.xml"/><Relationship Id="rId17" Type="http://schemas.openxmlformats.org/officeDocument/2006/relationships/font" Target="fonts/font2.fntdata"/><Relationship Id="rId25" Type="http://schemas.openxmlformats.org/officeDocument/2006/relationships/font" Target="fonts/font10.fntdata"/><Relationship Id="rId2" Type="http://schemas.openxmlformats.org/officeDocument/2006/relationships/slideMaster" Target="slideMasters/slideMaster2.xml"/><Relationship Id="rId16" Type="http://schemas.openxmlformats.org/officeDocument/2006/relationships/font" Target="fonts/font1.fntdata"/><Relationship Id="rId20" Type="http://schemas.openxmlformats.org/officeDocument/2006/relationships/font" Target="fonts/font5.fntdata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4.xml"/><Relationship Id="rId24" Type="http://schemas.openxmlformats.org/officeDocument/2006/relationships/font" Target="fonts/font9.fntdata"/><Relationship Id="rId5" Type="http://schemas.openxmlformats.org/officeDocument/2006/relationships/slideMaster" Target="slideMasters/slideMaster5.xml"/><Relationship Id="rId15" Type="http://schemas.openxmlformats.org/officeDocument/2006/relationships/notesMaster" Target="notesMasters/notesMaster1.xml"/><Relationship Id="rId23" Type="http://schemas.openxmlformats.org/officeDocument/2006/relationships/font" Target="fonts/font8.fntdata"/><Relationship Id="rId28" Type="http://schemas.openxmlformats.org/officeDocument/2006/relationships/presProps" Target="presProps.xml"/><Relationship Id="rId10" Type="http://schemas.openxmlformats.org/officeDocument/2006/relationships/slide" Target="slides/slide3.xml"/><Relationship Id="rId19" Type="http://schemas.openxmlformats.org/officeDocument/2006/relationships/font" Target="fonts/font4.fntdata"/><Relationship Id="rId31" Type="http://schemas.openxmlformats.org/officeDocument/2006/relationships/tableStyles" Target="tableStyle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2.xml"/><Relationship Id="rId14" Type="http://schemas.openxmlformats.org/officeDocument/2006/relationships/slide" Target="slides/slide7.xml"/><Relationship Id="rId22" Type="http://schemas.openxmlformats.org/officeDocument/2006/relationships/font" Target="fonts/font7.fntdata"/><Relationship Id="rId27" Type="http://schemas.openxmlformats.org/officeDocument/2006/relationships/commentAuthors" Target="commentAuthors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743C9D6-E0F4-0D41-AC6F-E6CAFE00439F}" type="datetimeFigureOut">
              <a:rPr lang="en-US" smtClean="0"/>
              <a:pPr/>
              <a:t>1/21/2021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5EEDFFF-D7B1-1343-AB8D-576DB7FB143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390197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BF5AB6A5-DF0E-7346-A4B9-E926209679C2}" type="datetimeFigureOut">
              <a:rPr lang="en-US" smtClean="0"/>
              <a:pPr/>
              <a:t>1/21/2021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043F90FD-7AE2-CB41-B64D-98B85244DAD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BF5AB6A5-DF0E-7346-A4B9-E926209679C2}" type="datetimeFigureOut">
              <a:rPr lang="en-US" smtClean="0"/>
              <a:pPr/>
              <a:t>1/21/2021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043F90FD-7AE2-CB41-B64D-98B85244DAD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BF5AB6A5-DF0E-7346-A4B9-E926209679C2}" type="datetimeFigureOut">
              <a:rPr lang="en-US" smtClean="0"/>
              <a:pPr/>
              <a:t>1/21/2021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043F90FD-7AE2-CB41-B64D-98B85244DAD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F1AA619E-35AF-9C40-8B2F-DB753A802ACE}" type="datetimeFigureOut">
              <a:rPr lang="en-US" smtClean="0"/>
              <a:pPr/>
              <a:t>1/21/2021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B34EF9-6E40-8942-A710-088E9EFF5D7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575228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F1AA619E-35AF-9C40-8B2F-DB753A802ACE}" type="datetimeFigureOut">
              <a:rPr lang="en-US" smtClean="0"/>
              <a:pPr/>
              <a:t>1/21/2021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B34EF9-6E40-8942-A710-088E9EFF5D7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553275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F1AA619E-35AF-9C40-8B2F-DB753A802ACE}" type="datetimeFigureOut">
              <a:rPr lang="en-US" smtClean="0"/>
              <a:pPr/>
              <a:t>1/21/2021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B34EF9-6E40-8942-A710-088E9EFF5D7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87800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6715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825625"/>
            <a:ext cx="386715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F1AA619E-35AF-9C40-8B2F-DB753A802ACE}" type="datetimeFigureOut">
              <a:rPr lang="en-US" smtClean="0"/>
              <a:pPr/>
              <a:t>1/21/2021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B34EF9-6E40-8942-A710-088E9EFF5D7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014399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F1AA619E-35AF-9C40-8B2F-DB753A802ACE}" type="datetimeFigureOut">
              <a:rPr lang="en-US" smtClean="0"/>
              <a:pPr/>
              <a:t>1/21/2021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B34EF9-6E40-8942-A710-088E9EFF5D7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939378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F1AA619E-35AF-9C40-8B2F-DB753A802ACE}" type="datetimeFigureOut">
              <a:rPr lang="en-US" smtClean="0"/>
              <a:pPr/>
              <a:t>1/21/2021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B34EF9-6E40-8942-A710-088E9EFF5D7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521840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F1AA619E-35AF-9C40-8B2F-DB753A802ACE}" type="datetimeFigureOut">
              <a:rPr lang="en-US" smtClean="0"/>
              <a:pPr/>
              <a:t>1/21/2021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B34EF9-6E40-8942-A710-088E9EFF5D7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919597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F1AA619E-35AF-9C40-8B2F-DB753A802ACE}" type="datetimeFigureOut">
              <a:rPr lang="en-US" smtClean="0"/>
              <a:pPr/>
              <a:t>1/21/2021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B34EF9-6E40-8942-A710-088E9EFF5D7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69399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BF5AB6A5-DF0E-7346-A4B9-E926209679C2}" type="datetimeFigureOut">
              <a:rPr lang="en-US" smtClean="0"/>
              <a:pPr/>
              <a:t>1/21/2021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043F90FD-7AE2-CB41-B64D-98B85244DAD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F1AA619E-35AF-9C40-8B2F-DB753A802ACE}" type="datetimeFigureOut">
              <a:rPr lang="en-US" smtClean="0"/>
              <a:pPr/>
              <a:t>1/21/2021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B34EF9-6E40-8942-A710-088E9EFF5D7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646168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F1AA619E-35AF-9C40-8B2F-DB753A802ACE}" type="datetimeFigureOut">
              <a:rPr lang="en-US" smtClean="0"/>
              <a:pPr/>
              <a:t>1/21/2021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B34EF9-6E40-8942-A710-088E9EFF5D7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52622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762625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F1AA619E-35AF-9C40-8B2F-DB753A802ACE}" type="datetimeFigureOut">
              <a:rPr lang="en-US" smtClean="0"/>
              <a:pPr/>
              <a:t>1/21/2021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B34EF9-6E40-8942-A710-088E9EFF5D7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245814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845899"/>
            <a:ext cx="6858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2782DB63-596C-514C-90E4-50E9ECAD0DE8}" type="datetimeFigureOut">
              <a:rPr lang="en-US" smtClean="0"/>
              <a:pPr/>
              <a:t>1/21/2021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F81B2363-A24F-F344-95EB-842A2896627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2782DB63-596C-514C-90E4-50E9ECAD0DE8}" type="datetimeFigureOut">
              <a:rPr lang="en-US" smtClean="0"/>
              <a:pPr/>
              <a:t>1/21/2021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F81B2363-A24F-F344-95EB-842A2896627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2782DB63-596C-514C-90E4-50E9ECAD0DE8}" type="datetimeFigureOut">
              <a:rPr lang="en-US" smtClean="0"/>
              <a:pPr/>
              <a:t>1/21/2021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F81B2363-A24F-F344-95EB-842A2896627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6715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825625"/>
            <a:ext cx="386715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2782DB63-596C-514C-90E4-50E9ECAD0DE8}" type="datetimeFigureOut">
              <a:rPr lang="en-US" smtClean="0"/>
              <a:pPr/>
              <a:t>1/21/2021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F81B2363-A24F-F344-95EB-842A2896627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2782DB63-596C-514C-90E4-50E9ECAD0DE8}" type="datetimeFigureOut">
              <a:rPr lang="en-US" smtClean="0"/>
              <a:pPr/>
              <a:t>1/21/2021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F81B2363-A24F-F344-95EB-842A2896627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2782DB63-596C-514C-90E4-50E9ECAD0DE8}" type="datetimeFigureOut">
              <a:rPr lang="en-US" smtClean="0"/>
              <a:pPr/>
              <a:t>1/21/2021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F81B2363-A24F-F344-95EB-842A2896627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2782DB63-596C-514C-90E4-50E9ECAD0DE8}" type="datetimeFigureOut">
              <a:rPr lang="en-US" smtClean="0"/>
              <a:pPr/>
              <a:t>1/21/2021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F81B2363-A24F-F344-95EB-842A2896627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BF5AB6A5-DF0E-7346-A4B9-E926209679C2}" type="datetimeFigureOut">
              <a:rPr lang="en-US" smtClean="0"/>
              <a:pPr/>
              <a:t>1/21/2021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043F90FD-7AE2-CB41-B64D-98B85244DAD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2782DB63-596C-514C-90E4-50E9ECAD0DE8}" type="datetimeFigureOut">
              <a:rPr lang="en-US" smtClean="0"/>
              <a:pPr/>
              <a:t>1/21/2021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F81B2363-A24F-F344-95EB-842A2896627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2782DB63-596C-514C-90E4-50E9ECAD0DE8}" type="datetimeFigureOut">
              <a:rPr lang="en-US" smtClean="0"/>
              <a:pPr/>
              <a:t>1/21/2021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F81B2363-A24F-F344-95EB-842A2896627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2782DB63-596C-514C-90E4-50E9ECAD0DE8}" type="datetimeFigureOut">
              <a:rPr lang="en-US" smtClean="0"/>
              <a:pPr/>
              <a:t>1/21/2021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F81B2363-A24F-F344-95EB-842A2896627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762625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2782DB63-596C-514C-90E4-50E9ECAD0DE8}" type="datetimeFigureOut">
              <a:rPr lang="en-US" smtClean="0"/>
              <a:pPr/>
              <a:t>1/21/2021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F81B2363-A24F-F344-95EB-842A2896627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1F0FDDD8-ACC7-234E-BC1A-B8AE78923191}" type="datetimeFigureOut">
              <a:rPr lang="en-US" smtClean="0"/>
              <a:pPr/>
              <a:t>1/21/2021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86B1249E-5CA1-9240-97F2-CFAC0BDE0FC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4558093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1F0FDDD8-ACC7-234E-BC1A-B8AE78923191}" type="datetimeFigureOut">
              <a:rPr lang="en-US" smtClean="0"/>
              <a:pPr/>
              <a:t>1/21/2021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86B1249E-5CA1-9240-97F2-CFAC0BDE0FC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4110516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1F0FDDD8-ACC7-234E-BC1A-B8AE78923191}" type="datetimeFigureOut">
              <a:rPr lang="en-US" smtClean="0"/>
              <a:pPr/>
              <a:t>1/21/2021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86B1249E-5CA1-9240-97F2-CFAC0BDE0FC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5907531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6715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825625"/>
            <a:ext cx="386715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1F0FDDD8-ACC7-234E-BC1A-B8AE78923191}" type="datetimeFigureOut">
              <a:rPr lang="en-US" smtClean="0"/>
              <a:pPr/>
              <a:t>1/21/2021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86B1249E-5CA1-9240-97F2-CFAC0BDE0FC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4650332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1F0FDDD8-ACC7-234E-BC1A-B8AE78923191}" type="datetimeFigureOut">
              <a:rPr lang="en-US" smtClean="0"/>
              <a:pPr/>
              <a:t>1/21/2021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86B1249E-5CA1-9240-97F2-CFAC0BDE0FC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0658654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1F0FDDD8-ACC7-234E-BC1A-B8AE78923191}" type="datetimeFigureOut">
              <a:rPr lang="en-US" smtClean="0"/>
              <a:pPr/>
              <a:t>1/21/2021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86B1249E-5CA1-9240-97F2-CFAC0BDE0FC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02304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BF5AB6A5-DF0E-7346-A4B9-E926209679C2}" type="datetimeFigureOut">
              <a:rPr lang="en-US" smtClean="0"/>
              <a:pPr/>
              <a:t>1/21/2021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043F90FD-7AE2-CB41-B64D-98B85244DAD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1F0FDDD8-ACC7-234E-BC1A-B8AE78923191}" type="datetimeFigureOut">
              <a:rPr lang="en-US" smtClean="0"/>
              <a:pPr/>
              <a:t>1/21/2021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86B1249E-5CA1-9240-97F2-CFAC0BDE0FC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8497266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1F0FDDD8-ACC7-234E-BC1A-B8AE78923191}" type="datetimeFigureOut">
              <a:rPr lang="en-US" smtClean="0"/>
              <a:pPr/>
              <a:t>1/21/2021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86B1249E-5CA1-9240-97F2-CFAC0BDE0FC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6896604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1F0FDDD8-ACC7-234E-BC1A-B8AE78923191}" type="datetimeFigureOut">
              <a:rPr lang="en-US" smtClean="0"/>
              <a:pPr/>
              <a:t>1/21/2021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86B1249E-5CA1-9240-97F2-CFAC0BDE0FC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0559024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1F0FDDD8-ACC7-234E-BC1A-B8AE78923191}" type="datetimeFigureOut">
              <a:rPr lang="en-US" smtClean="0"/>
              <a:pPr/>
              <a:t>1/21/2021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86B1249E-5CA1-9240-97F2-CFAC0BDE0FC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5444690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762625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1F0FDDD8-ACC7-234E-BC1A-B8AE78923191}" type="datetimeFigureOut">
              <a:rPr lang="en-US" smtClean="0"/>
              <a:pPr/>
              <a:t>1/21/2021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86B1249E-5CA1-9240-97F2-CFAC0BDE0FC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1385344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2A008AC4-1F8E-0444-B6CB-62B4718CACBC}" type="datetimeFigureOut">
              <a:rPr lang="en-US" smtClean="0"/>
              <a:pPr/>
              <a:t>1/21/2021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F4750776-E35A-1443-B8F9-0B6CA74F27B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2A008AC4-1F8E-0444-B6CB-62B4718CACBC}" type="datetimeFigureOut">
              <a:rPr lang="en-US" smtClean="0"/>
              <a:pPr/>
              <a:t>1/21/2021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F4750776-E35A-1443-B8F9-0B6CA74F27B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2A008AC4-1F8E-0444-B6CB-62B4718CACBC}" type="datetimeFigureOut">
              <a:rPr lang="en-US" smtClean="0"/>
              <a:pPr/>
              <a:t>1/21/2021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F4750776-E35A-1443-B8F9-0B6CA74F27B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6715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825625"/>
            <a:ext cx="386715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2A008AC4-1F8E-0444-B6CB-62B4718CACBC}" type="datetimeFigureOut">
              <a:rPr lang="en-US" smtClean="0"/>
              <a:pPr/>
              <a:t>1/21/2021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F4750776-E35A-1443-B8F9-0B6CA74F27B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2A008AC4-1F8E-0444-B6CB-62B4718CACBC}" type="datetimeFigureOut">
              <a:rPr lang="en-US" smtClean="0"/>
              <a:pPr/>
              <a:t>1/21/2021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F4750776-E35A-1443-B8F9-0B6CA74F27B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BF5AB6A5-DF0E-7346-A4B9-E926209679C2}" type="datetimeFigureOut">
              <a:rPr lang="en-US" smtClean="0"/>
              <a:pPr/>
              <a:t>1/21/2021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043F90FD-7AE2-CB41-B64D-98B85244DAD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2A008AC4-1F8E-0444-B6CB-62B4718CACBC}" type="datetimeFigureOut">
              <a:rPr lang="en-US" smtClean="0"/>
              <a:pPr/>
              <a:t>1/21/2021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F4750776-E35A-1443-B8F9-0B6CA74F27B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2A008AC4-1F8E-0444-B6CB-62B4718CACBC}" type="datetimeFigureOut">
              <a:rPr lang="en-US" smtClean="0"/>
              <a:pPr/>
              <a:t>1/21/2021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F4750776-E35A-1443-B8F9-0B6CA74F27B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2A008AC4-1F8E-0444-B6CB-62B4718CACBC}" type="datetimeFigureOut">
              <a:rPr lang="en-US" smtClean="0"/>
              <a:pPr/>
              <a:t>1/21/2021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F4750776-E35A-1443-B8F9-0B6CA74F27B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2A008AC4-1F8E-0444-B6CB-62B4718CACBC}" type="datetimeFigureOut">
              <a:rPr lang="en-US" smtClean="0"/>
              <a:pPr/>
              <a:t>1/21/2021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F4750776-E35A-1443-B8F9-0B6CA74F27B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2A008AC4-1F8E-0444-B6CB-62B4718CACBC}" type="datetimeFigureOut">
              <a:rPr lang="en-US" smtClean="0"/>
              <a:pPr/>
              <a:t>1/21/2021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F4750776-E35A-1443-B8F9-0B6CA74F27B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762625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2A008AC4-1F8E-0444-B6CB-62B4718CACBC}" type="datetimeFigureOut">
              <a:rPr lang="en-US" smtClean="0"/>
              <a:pPr/>
              <a:t>1/21/2021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F4750776-E35A-1443-B8F9-0B6CA74F27B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C34879-B8C8-0C48-A935-E07D6D5969D1}" type="datetimeFigureOut">
              <a:rPr lang="en-US" smtClean="0"/>
              <a:pPr/>
              <a:t>1/21/2021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E5F4A8-5E48-CE4D-A580-D42BEBD3DA0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9643625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C34879-B8C8-0C48-A935-E07D6D5969D1}" type="datetimeFigureOut">
              <a:rPr lang="en-US" smtClean="0"/>
              <a:pPr/>
              <a:t>1/21/2021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E5F4A8-5E48-CE4D-A580-D42BEBD3DA0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5360938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C34879-B8C8-0C48-A935-E07D6D5969D1}" type="datetimeFigureOut">
              <a:rPr lang="en-US" smtClean="0"/>
              <a:pPr/>
              <a:t>1/21/2021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E5F4A8-5E48-CE4D-A580-D42BEBD3DA0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0514970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6715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825625"/>
            <a:ext cx="386715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C34879-B8C8-0C48-A935-E07D6D5969D1}" type="datetimeFigureOut">
              <a:rPr lang="en-US" smtClean="0"/>
              <a:pPr/>
              <a:t>1/21/2021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E5F4A8-5E48-CE4D-A580-D42BEBD3DA0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18250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BF5AB6A5-DF0E-7346-A4B9-E926209679C2}" type="datetimeFigureOut">
              <a:rPr lang="en-US" smtClean="0"/>
              <a:pPr/>
              <a:t>1/21/2021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043F90FD-7AE2-CB41-B64D-98B85244DAD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C34879-B8C8-0C48-A935-E07D6D5969D1}" type="datetimeFigureOut">
              <a:rPr lang="en-US" smtClean="0"/>
              <a:pPr/>
              <a:t>1/21/2021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E5F4A8-5E48-CE4D-A580-D42BEBD3DA0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5162877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C34879-B8C8-0C48-A935-E07D6D5969D1}" type="datetimeFigureOut">
              <a:rPr lang="en-US" smtClean="0"/>
              <a:pPr/>
              <a:t>1/21/2021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E5F4A8-5E48-CE4D-A580-D42BEBD3DA0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8013992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C34879-B8C8-0C48-A935-E07D6D5969D1}" type="datetimeFigureOut">
              <a:rPr lang="en-US" smtClean="0"/>
              <a:pPr/>
              <a:t>1/21/2021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E5F4A8-5E48-CE4D-A580-D42BEBD3DA0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9117452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C34879-B8C8-0C48-A935-E07D6D5969D1}" type="datetimeFigureOut">
              <a:rPr lang="en-US" smtClean="0"/>
              <a:pPr/>
              <a:t>1/21/2021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E5F4A8-5E48-CE4D-A580-D42BEBD3DA0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150336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C34879-B8C8-0C48-A935-E07D6D5969D1}" type="datetimeFigureOut">
              <a:rPr lang="en-US" smtClean="0"/>
              <a:pPr/>
              <a:t>1/21/2021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E5F4A8-5E48-CE4D-A580-D42BEBD3DA0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3312893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C34879-B8C8-0C48-A935-E07D6D5969D1}" type="datetimeFigureOut">
              <a:rPr lang="en-US" smtClean="0"/>
              <a:pPr/>
              <a:t>1/21/2021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E5F4A8-5E48-CE4D-A580-D42BEBD3DA0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7541163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7626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C34879-B8C8-0C48-A935-E07D6D5969D1}" type="datetimeFigureOut">
              <a:rPr lang="en-US" smtClean="0"/>
              <a:pPr/>
              <a:t>1/21/2021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E5F4A8-5E48-CE4D-A580-D42BEBD3DA0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9403768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193B9691-3EC6-5149-8172-3331D16139F0}" type="datetimeFigureOut">
              <a:rPr lang="en-US" smtClean="0"/>
              <a:pPr/>
              <a:t>1/21/2021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885026E5-42C6-6944-8B0E-2B32CE16081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2767810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193B9691-3EC6-5149-8172-3331D16139F0}" type="datetimeFigureOut">
              <a:rPr lang="en-US" smtClean="0"/>
              <a:pPr/>
              <a:t>1/21/2021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885026E5-42C6-6944-8B0E-2B32CE16081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6052015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193B9691-3EC6-5149-8172-3331D16139F0}" type="datetimeFigureOut">
              <a:rPr lang="en-US" smtClean="0"/>
              <a:pPr/>
              <a:t>1/21/2021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885026E5-42C6-6944-8B0E-2B32CE16081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49122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BF5AB6A5-DF0E-7346-A4B9-E926209679C2}" type="datetimeFigureOut">
              <a:rPr lang="en-US" smtClean="0"/>
              <a:pPr/>
              <a:t>1/21/2021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043F90FD-7AE2-CB41-B64D-98B85244DAD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6715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825625"/>
            <a:ext cx="386715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193B9691-3EC6-5149-8172-3331D16139F0}" type="datetimeFigureOut">
              <a:rPr lang="en-US" smtClean="0"/>
              <a:pPr/>
              <a:t>1/21/2021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885026E5-42C6-6944-8B0E-2B32CE16081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387388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193B9691-3EC6-5149-8172-3331D16139F0}" type="datetimeFigureOut">
              <a:rPr lang="en-US" smtClean="0"/>
              <a:pPr/>
              <a:t>1/21/2021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885026E5-42C6-6944-8B0E-2B32CE16081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3298045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193B9691-3EC6-5149-8172-3331D16139F0}" type="datetimeFigureOut">
              <a:rPr lang="en-US" smtClean="0"/>
              <a:pPr/>
              <a:t>1/21/2021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885026E5-42C6-6944-8B0E-2B32CE16081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8815628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193B9691-3EC6-5149-8172-3331D16139F0}" type="datetimeFigureOut">
              <a:rPr lang="en-US" smtClean="0"/>
              <a:pPr/>
              <a:t>1/21/2021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885026E5-42C6-6944-8B0E-2B32CE16081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6487021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193B9691-3EC6-5149-8172-3331D16139F0}" type="datetimeFigureOut">
              <a:rPr lang="en-US" smtClean="0"/>
              <a:pPr/>
              <a:t>1/21/2021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885026E5-42C6-6944-8B0E-2B32CE16081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3165618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193B9691-3EC6-5149-8172-3331D16139F0}" type="datetimeFigureOut">
              <a:rPr lang="en-US" smtClean="0"/>
              <a:pPr/>
              <a:t>1/21/2021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885026E5-42C6-6944-8B0E-2B32CE16081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6827774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193B9691-3EC6-5149-8172-3331D16139F0}" type="datetimeFigureOut">
              <a:rPr lang="en-US" smtClean="0"/>
              <a:pPr/>
              <a:t>1/21/2021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885026E5-42C6-6944-8B0E-2B32CE16081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5415283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762625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193B9691-3EC6-5149-8172-3331D16139F0}" type="datetimeFigureOut">
              <a:rPr lang="en-US" smtClean="0"/>
              <a:pPr/>
              <a:t>1/21/2021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885026E5-42C6-6944-8B0E-2B32CE16081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66097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BF5AB6A5-DF0E-7346-A4B9-E926209679C2}" type="datetimeFigureOut">
              <a:rPr lang="en-US" smtClean="0"/>
              <a:pPr/>
              <a:t>1/21/2021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043F90FD-7AE2-CB41-B64D-98B85244DAD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Drag picture to placeholder or click icon to add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BF5AB6A5-DF0E-7346-A4B9-E926209679C2}" type="datetimeFigureOut">
              <a:rPr lang="en-US" smtClean="0"/>
              <a:pPr/>
              <a:t>1/21/2021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043F90FD-7AE2-CB41-B64D-98B85244DAD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13" Type="http://schemas.openxmlformats.org/officeDocument/2006/relationships/image" Target="../media/image2.tiff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13" Type="http://schemas.openxmlformats.org/officeDocument/2006/relationships/image" Target="../media/image3.tiff"/><Relationship Id="rId3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3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8.xml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1.xml"/><Relationship Id="rId10" Type="http://schemas.openxmlformats.org/officeDocument/2006/relationships/slideLayout" Target="../slideLayouts/slideLayout76.xml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 userDrawn="1"/>
        </p:nvSpPr>
        <p:spPr>
          <a:xfrm>
            <a:off x="4053862" y="6519893"/>
            <a:ext cx="1545616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>
                <a:latin typeface="Master The Curriculum" pitchFamily="2" charset="0"/>
                <a:ea typeface="Sassoon Infant Std" charset="0"/>
                <a:cs typeface="Sassoon Infant Std" charset="0"/>
              </a:rPr>
              <a:t>masterthecurriculum.co.uk</a:t>
            </a:r>
          </a:p>
        </p:txBody>
      </p:sp>
    </p:spTree>
    <p:extLst>
      <p:ext uri="{BB962C8B-B14F-4D97-AF65-F5344CB8AC3E}">
        <p14:creationId xmlns:p14="http://schemas.microsoft.com/office/powerpoint/2010/main" val="267801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BB34EF9-6E40-8942-A710-088E9EFF5D7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77378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accent5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 userDrawn="1"/>
        </p:nvSpPr>
        <p:spPr>
          <a:xfrm>
            <a:off x="3916680" y="4201198"/>
            <a:ext cx="137160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0" dirty="0">
                <a:solidFill>
                  <a:srgbClr val="8875A9"/>
                </a:solidFill>
                <a:latin typeface="Master The Curriculum" pitchFamily="2" charset="0"/>
              </a:rPr>
              <a:t>5</a:t>
            </a:r>
          </a:p>
        </p:txBody>
      </p:sp>
      <p:sp>
        <p:nvSpPr>
          <p:cNvPr id="8" name="TextBox 7"/>
          <p:cNvSpPr txBox="1"/>
          <p:nvPr userDrawn="1"/>
        </p:nvSpPr>
        <p:spPr>
          <a:xfrm>
            <a:off x="2120063" y="6064533"/>
            <a:ext cx="555632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chemeClr val="bg1"/>
                </a:solidFill>
                <a:latin typeface="Master The Curriculum" pitchFamily="2" charset="0"/>
                <a:ea typeface="Sassoon Infant Std" charset="0"/>
                <a:cs typeface="Sassoon Infant Std" charset="0"/>
              </a:rPr>
              <a:t>Fluency &amp; Reasoning Teaching Slides</a:t>
            </a:r>
          </a:p>
        </p:txBody>
      </p:sp>
      <p:sp>
        <p:nvSpPr>
          <p:cNvPr id="9" name="Rectangle 8"/>
          <p:cNvSpPr/>
          <p:nvPr userDrawn="1"/>
        </p:nvSpPr>
        <p:spPr>
          <a:xfrm>
            <a:off x="109182" y="109182"/>
            <a:ext cx="8898340" cy="6646460"/>
          </a:xfrm>
          <a:prstGeom prst="rect">
            <a:avLst/>
          </a:prstGeom>
          <a:noFill/>
          <a:ln w="2857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0063" y="1482102"/>
            <a:ext cx="5721928" cy="25316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92182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76029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accent5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329728">
            <a:off x="5972996" y="1061262"/>
            <a:ext cx="1711390" cy="3965416"/>
          </a:xfrm>
          <a:prstGeom prst="rect">
            <a:avLst/>
          </a:prstGeom>
        </p:spPr>
      </p:pic>
      <p:sp>
        <p:nvSpPr>
          <p:cNvPr id="8" name="TextBox 7"/>
          <p:cNvSpPr txBox="1"/>
          <p:nvPr userDrawn="1"/>
        </p:nvSpPr>
        <p:spPr>
          <a:xfrm>
            <a:off x="3916680" y="4201198"/>
            <a:ext cx="137160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0" dirty="0">
                <a:solidFill>
                  <a:srgbClr val="8875A9"/>
                </a:solidFill>
                <a:latin typeface="Master The Curriculum" pitchFamily="2" charset="0"/>
              </a:rPr>
              <a:t>5</a:t>
            </a:r>
          </a:p>
        </p:txBody>
      </p:sp>
      <p:sp>
        <p:nvSpPr>
          <p:cNvPr id="9" name="TextBox 8"/>
          <p:cNvSpPr txBox="1"/>
          <p:nvPr userDrawn="1"/>
        </p:nvSpPr>
        <p:spPr>
          <a:xfrm>
            <a:off x="2156947" y="5863090"/>
            <a:ext cx="555632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chemeClr val="bg1"/>
                </a:solidFill>
                <a:latin typeface="Master The Curriculum" pitchFamily="2" charset="0"/>
                <a:ea typeface="Sassoon Infant Std" charset="0"/>
                <a:cs typeface="Sassoon Infant Std" charset="0"/>
              </a:rPr>
              <a:t>Fluency &amp; Reasoning Teaching Slides</a:t>
            </a:r>
          </a:p>
        </p:txBody>
      </p:sp>
      <p:sp>
        <p:nvSpPr>
          <p:cNvPr id="10" name="Rectangle 9"/>
          <p:cNvSpPr/>
          <p:nvPr userDrawn="1"/>
        </p:nvSpPr>
        <p:spPr>
          <a:xfrm>
            <a:off x="109182" y="109182"/>
            <a:ext cx="8898340" cy="6646460"/>
          </a:xfrm>
          <a:prstGeom prst="rect">
            <a:avLst/>
          </a:prstGeom>
          <a:noFill/>
          <a:ln w="2857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/>
          <p:cNvSpPr txBox="1"/>
          <p:nvPr userDrawn="1"/>
        </p:nvSpPr>
        <p:spPr>
          <a:xfrm>
            <a:off x="3131586" y="6407699"/>
            <a:ext cx="32617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Master The Curriculum" pitchFamily="2" charset="0"/>
                <a:ea typeface="Sassoon Infant Std" charset="0"/>
                <a:cs typeface="Sassoon Infant Std" charset="0"/>
              </a:rPr>
              <a:t>www.masterthecurriculum.co.uk</a:t>
            </a:r>
          </a:p>
        </p:txBody>
      </p:sp>
    </p:spTree>
    <p:extLst>
      <p:ext uri="{BB962C8B-B14F-4D97-AF65-F5344CB8AC3E}">
        <p14:creationId xmlns:p14="http://schemas.microsoft.com/office/powerpoint/2010/main" val="1261045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C34879-B8C8-0C48-A935-E07D6D5969D1}" type="datetimeFigureOut">
              <a:rPr lang="en-US" smtClean="0"/>
              <a:pPr/>
              <a:t>1/21/2021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6E5F4A8-5E48-CE4D-A580-D42BEBD3DA0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22454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accent5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0050" y="2168795"/>
            <a:ext cx="1079500" cy="2921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66701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tags" Target="../tags/tag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tags" Target="../tags/tag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tags" Target="../tags/tag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tags" Target="../tags/tag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tags" Target="../tags/tag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8103" y="225167"/>
            <a:ext cx="3850044" cy="3898964"/>
          </a:xfrm>
        </p:spPr>
        <p:txBody>
          <a:bodyPr/>
          <a:lstStyle/>
          <a:p>
            <a:r>
              <a:rPr lang="en-GB" sz="4000" u="sng" dirty="0" smtClean="0">
                <a:latin typeface="Comic Sans MS" panose="030F0702030302020204" pitchFamily="66" charset="0"/>
              </a:rPr>
              <a:t>Mild</a:t>
            </a:r>
            <a:br>
              <a:rPr lang="en-GB" sz="4000" u="sng" dirty="0" smtClean="0">
                <a:latin typeface="Comic Sans MS" panose="030F0702030302020204" pitchFamily="66" charset="0"/>
              </a:rPr>
            </a:br>
            <a:r>
              <a:rPr lang="en-GB" sz="4000" dirty="0" smtClean="0">
                <a:latin typeface="Comic Sans MS" panose="030F0702030302020204" pitchFamily="66" charset="0"/>
              </a:rPr>
              <a:t>23x15=</a:t>
            </a:r>
            <a:br>
              <a:rPr lang="en-GB" sz="4000" dirty="0" smtClean="0">
                <a:latin typeface="Comic Sans MS" panose="030F0702030302020204" pitchFamily="66" charset="0"/>
              </a:rPr>
            </a:br>
            <a:r>
              <a:rPr lang="en-GB" sz="4000" dirty="0" smtClean="0">
                <a:latin typeface="Comic Sans MS" panose="030F0702030302020204" pitchFamily="66" charset="0"/>
              </a:rPr>
              <a:t>24x15=</a:t>
            </a:r>
            <a:br>
              <a:rPr lang="en-GB" sz="4000" dirty="0" smtClean="0">
                <a:latin typeface="Comic Sans MS" panose="030F0702030302020204" pitchFamily="66" charset="0"/>
              </a:rPr>
            </a:br>
            <a:r>
              <a:rPr lang="en-GB" sz="4000" dirty="0" smtClean="0">
                <a:latin typeface="Comic Sans MS" panose="030F0702030302020204" pitchFamily="66" charset="0"/>
              </a:rPr>
              <a:t>25x15=</a:t>
            </a:r>
            <a:br>
              <a:rPr lang="en-GB" sz="4000" dirty="0" smtClean="0">
                <a:latin typeface="Comic Sans MS" panose="030F0702030302020204" pitchFamily="66" charset="0"/>
              </a:rPr>
            </a:br>
            <a:r>
              <a:rPr lang="en-GB" sz="3600" dirty="0" smtClean="0">
                <a:latin typeface="Comic Sans MS" panose="030F0702030302020204" pitchFamily="66" charset="0"/>
              </a:rPr>
              <a:t>What do you notice?  </a:t>
            </a:r>
            <a:r>
              <a:rPr lang="en-GB" sz="4000" dirty="0" smtClean="0">
                <a:latin typeface="Comic Sans MS" panose="030F0702030302020204" pitchFamily="66" charset="0"/>
              </a:rPr>
              <a:t/>
            </a:r>
            <a:br>
              <a:rPr lang="en-GB" sz="4000" dirty="0" smtClean="0">
                <a:latin typeface="Comic Sans MS" panose="030F0702030302020204" pitchFamily="66" charset="0"/>
              </a:rPr>
            </a:br>
            <a:endParaRPr lang="en-GB" sz="4000" dirty="0">
              <a:latin typeface="Comic Sans MS" panose="030F0702030302020204" pitchFamily="66" charset="0"/>
            </a:endParaRPr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3207010" y="225167"/>
            <a:ext cx="3850044" cy="3898964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4000" u="sng" dirty="0" smtClean="0">
                <a:latin typeface="Comic Sans MS" panose="030F0702030302020204" pitchFamily="66" charset="0"/>
              </a:rPr>
              <a:t>Hot</a:t>
            </a:r>
            <a:br>
              <a:rPr lang="en-GB" sz="4000" u="sng" dirty="0" smtClean="0">
                <a:latin typeface="Comic Sans MS" panose="030F0702030302020204" pitchFamily="66" charset="0"/>
              </a:rPr>
            </a:br>
            <a:r>
              <a:rPr lang="en-GB" sz="4000" dirty="0" smtClean="0">
                <a:latin typeface="Comic Sans MS" panose="030F0702030302020204" pitchFamily="66" charset="0"/>
              </a:rPr>
              <a:t>36x14=</a:t>
            </a:r>
            <a:br>
              <a:rPr lang="en-GB" sz="4000" dirty="0" smtClean="0">
                <a:latin typeface="Comic Sans MS" panose="030F0702030302020204" pitchFamily="66" charset="0"/>
              </a:rPr>
            </a:br>
            <a:r>
              <a:rPr lang="en-GB" sz="4000" dirty="0" smtClean="0">
                <a:latin typeface="Comic Sans MS" panose="030F0702030302020204" pitchFamily="66" charset="0"/>
              </a:rPr>
              <a:t>38x14=</a:t>
            </a:r>
            <a:br>
              <a:rPr lang="en-GB" sz="4000" dirty="0" smtClean="0">
                <a:latin typeface="Comic Sans MS" panose="030F0702030302020204" pitchFamily="66" charset="0"/>
              </a:rPr>
            </a:br>
            <a:r>
              <a:rPr lang="en-GB" sz="4000" dirty="0" smtClean="0">
                <a:latin typeface="Comic Sans MS" panose="030F0702030302020204" pitchFamily="66" charset="0"/>
              </a:rPr>
              <a:t>40x14=</a:t>
            </a:r>
            <a:br>
              <a:rPr lang="en-GB" sz="4000" dirty="0" smtClean="0">
                <a:latin typeface="Comic Sans MS" panose="030F0702030302020204" pitchFamily="66" charset="0"/>
              </a:rPr>
            </a:br>
            <a:r>
              <a:rPr lang="en-GB" sz="3600" dirty="0" smtClean="0">
                <a:latin typeface="Comic Sans MS" panose="030F0702030302020204" pitchFamily="66" charset="0"/>
              </a:rPr>
              <a:t>What do you notice?  </a:t>
            </a:r>
            <a:r>
              <a:rPr lang="en-GB" dirty="0" smtClean="0"/>
              <a:t/>
            </a:r>
            <a:br>
              <a:rPr lang="en-GB" dirty="0" smtClean="0"/>
            </a:br>
            <a:endParaRPr lang="en-GB" dirty="0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6569140" y="321583"/>
            <a:ext cx="3850044" cy="3898964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4000" u="sng" dirty="0" smtClean="0">
                <a:latin typeface="Comic Sans MS" panose="030F0702030302020204" pitchFamily="66" charset="0"/>
              </a:rPr>
              <a:t>Spicy </a:t>
            </a:r>
            <a:br>
              <a:rPr lang="en-GB" sz="4000" u="sng" dirty="0" smtClean="0">
                <a:latin typeface="Comic Sans MS" panose="030F0702030302020204" pitchFamily="66" charset="0"/>
              </a:rPr>
            </a:br>
            <a:r>
              <a:rPr lang="en-GB" sz="4000" dirty="0" smtClean="0">
                <a:latin typeface="Comic Sans MS" panose="030F0702030302020204" pitchFamily="66" charset="0"/>
              </a:rPr>
              <a:t>39x18=</a:t>
            </a:r>
            <a:br>
              <a:rPr lang="en-GB" sz="4000" dirty="0" smtClean="0">
                <a:latin typeface="Comic Sans MS" panose="030F0702030302020204" pitchFamily="66" charset="0"/>
              </a:rPr>
            </a:br>
            <a:r>
              <a:rPr lang="en-GB" sz="4000" dirty="0" smtClean="0">
                <a:latin typeface="Comic Sans MS" panose="030F0702030302020204" pitchFamily="66" charset="0"/>
              </a:rPr>
              <a:t>27x16=</a:t>
            </a:r>
            <a:br>
              <a:rPr lang="en-GB" sz="4000" dirty="0" smtClean="0">
                <a:latin typeface="Comic Sans MS" panose="030F0702030302020204" pitchFamily="66" charset="0"/>
              </a:rPr>
            </a:br>
            <a:r>
              <a:rPr lang="en-GB" sz="4000" dirty="0" smtClean="0">
                <a:latin typeface="Comic Sans MS" panose="030F0702030302020204" pitchFamily="66" charset="0"/>
              </a:rPr>
              <a:t>19x29=</a:t>
            </a:r>
          </a:p>
          <a:p>
            <a:r>
              <a:rPr lang="en-GB" sz="4000" dirty="0" smtClean="0">
                <a:latin typeface="Comic Sans MS" panose="030F0702030302020204" pitchFamily="66" charset="0"/>
              </a:rPr>
              <a:t>38x37=</a:t>
            </a:r>
            <a:r>
              <a:rPr lang="en-GB" dirty="0" smtClean="0"/>
              <a:t/>
            </a:r>
            <a:br>
              <a:rPr lang="en-GB" dirty="0" smtClean="0"/>
            </a:br>
            <a:r>
              <a:rPr lang="en-GB" dirty="0" smtClean="0"/>
              <a:t/>
            </a:r>
            <a:br>
              <a:rPr lang="en-GB" dirty="0" smtClean="0"/>
            </a:br>
            <a:endParaRPr lang="en-GB" dirty="0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1281988" y="4124131"/>
            <a:ext cx="3850044" cy="2001739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u="sng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Challenge</a:t>
            </a:r>
          </a:p>
          <a:p>
            <a:r>
              <a:rPr lang="en-GB" u="sng" dirty="0" smtClean="0"/>
              <a:t/>
            </a:r>
            <a:br>
              <a:rPr lang="en-GB" u="sng" dirty="0" smtClean="0"/>
            </a:br>
            <a:endParaRPr lang="en-GB" dirty="0"/>
          </a:p>
        </p:txBody>
      </p:sp>
      <p:sp>
        <p:nvSpPr>
          <p:cNvPr id="6" name="Speech Bubble: Rectangle with Corners Rounded 94">
            <a:extLst>
              <a:ext uri="{FF2B5EF4-FFF2-40B4-BE49-F238E27FC236}">
                <a16:creationId xmlns:a16="http://schemas.microsoft.com/office/drawing/2014/main" id="{33C0EAFC-6519-4C94-9033-928DB0DA82C6}"/>
              </a:ext>
            </a:extLst>
          </p:cNvPr>
          <p:cNvSpPr/>
          <p:nvPr/>
        </p:nvSpPr>
        <p:spPr>
          <a:xfrm>
            <a:off x="936035" y="4931741"/>
            <a:ext cx="5410200" cy="1448562"/>
          </a:xfrm>
          <a:prstGeom prst="wedgeRoundRectCallout">
            <a:avLst>
              <a:gd name="adj1" fmla="val -38358"/>
              <a:gd name="adj2" fmla="val 77254"/>
              <a:gd name="adj3" fmla="val 16667"/>
            </a:avLst>
          </a:prstGeom>
          <a:solidFill>
            <a:srgbClr val="FFCCCC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lIns="0" tIns="0" rIns="0" bIns="0" rtlCol="0" anchor="ctr"/>
          <a:lstStyle/>
          <a:p>
            <a:pPr algn="ctr"/>
            <a:r>
              <a:rPr lang="en-PH" sz="2800" dirty="0">
                <a:latin typeface="Master The Curriculum" pitchFamily="2" charset="0"/>
              </a:rPr>
              <a:t>It </a:t>
            </a:r>
            <a:r>
              <a:rPr lang="en-PH" sz="2800" dirty="0" smtClean="0">
                <a:latin typeface="Master The Curriculum" pitchFamily="2" charset="0"/>
              </a:rPr>
              <a:t>is </a:t>
            </a:r>
            <a:r>
              <a:rPr lang="en-PH" sz="2800" dirty="0">
                <a:latin typeface="Master The Curriculum" pitchFamily="2" charset="0"/>
              </a:rPr>
              <a:t>possible to make 999 by multiplying two 2-digit </a:t>
            </a:r>
            <a:r>
              <a:rPr lang="en-PH" sz="2800" dirty="0" smtClean="0">
                <a:latin typeface="Master The Curriculum" pitchFamily="2" charset="0"/>
              </a:rPr>
              <a:t>numbers.</a:t>
            </a:r>
          </a:p>
          <a:p>
            <a:pPr algn="ctr"/>
            <a:r>
              <a:rPr lang="en-PH" sz="2800" dirty="0" smtClean="0">
                <a:latin typeface="Master The Curriculum" pitchFamily="2" charset="0"/>
              </a:rPr>
              <a:t>Find the two numbers.</a:t>
            </a:r>
            <a:endParaRPr lang="en-PH" sz="2800" dirty="0">
              <a:latin typeface="Master The Curriculum" pitchFamily="2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54A7136A-7C55-4458-BAD9-9874E74B20A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24155" y="3944013"/>
            <a:ext cx="3013963" cy="1975456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97481637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56996" y="1427584"/>
            <a:ext cx="709126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000" dirty="0" smtClean="0">
                <a:latin typeface="Comic Sans MS" panose="030F0702030302020204" pitchFamily="66" charset="0"/>
              </a:rPr>
              <a:t>The answers are at the end. </a:t>
            </a:r>
          </a:p>
          <a:p>
            <a:pPr algn="ctr"/>
            <a:r>
              <a:rPr lang="en-GB" sz="4000" dirty="0" smtClean="0">
                <a:latin typeface="Comic Sans MS" panose="030F0702030302020204" pitchFamily="66" charset="0"/>
              </a:rPr>
              <a:t>Don’t cheat!!</a:t>
            </a:r>
            <a:endParaRPr lang="en-GB" sz="4000" dirty="0">
              <a:latin typeface="Comic Sans MS" panose="030F0702030302020204" pitchFamily="66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76021664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56996" y="1427584"/>
            <a:ext cx="709126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000" dirty="0" smtClean="0">
                <a:latin typeface="Comic Sans MS" panose="030F0702030302020204" pitchFamily="66" charset="0"/>
              </a:rPr>
              <a:t>The answers are at the end. </a:t>
            </a:r>
          </a:p>
          <a:p>
            <a:pPr algn="ctr"/>
            <a:r>
              <a:rPr lang="en-GB" sz="4000" dirty="0" smtClean="0">
                <a:latin typeface="Comic Sans MS" panose="030F0702030302020204" pitchFamily="66" charset="0"/>
              </a:rPr>
              <a:t>Don’t cheat!!</a:t>
            </a:r>
            <a:endParaRPr lang="en-GB" sz="4000" dirty="0">
              <a:latin typeface="Comic Sans MS" panose="030F0702030302020204" pitchFamily="66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946608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56996" y="1427584"/>
            <a:ext cx="709126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000" dirty="0" smtClean="0">
                <a:latin typeface="Comic Sans MS" panose="030F0702030302020204" pitchFamily="66" charset="0"/>
              </a:rPr>
              <a:t>The answers are at the end. </a:t>
            </a:r>
          </a:p>
          <a:p>
            <a:pPr algn="ctr"/>
            <a:r>
              <a:rPr lang="en-GB" sz="4000" dirty="0" smtClean="0">
                <a:latin typeface="Comic Sans MS" panose="030F0702030302020204" pitchFamily="66" charset="0"/>
              </a:rPr>
              <a:t>Don’t cheat!!</a:t>
            </a:r>
            <a:endParaRPr lang="en-GB" sz="4000" dirty="0">
              <a:latin typeface="Comic Sans MS" panose="030F0702030302020204" pitchFamily="66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64605121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56996" y="1427584"/>
            <a:ext cx="709126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000" dirty="0" smtClean="0">
                <a:latin typeface="Comic Sans MS" panose="030F0702030302020204" pitchFamily="66" charset="0"/>
              </a:rPr>
              <a:t>The answers are at the end. </a:t>
            </a:r>
          </a:p>
          <a:p>
            <a:pPr algn="ctr"/>
            <a:r>
              <a:rPr lang="en-GB" sz="4000" dirty="0" smtClean="0">
                <a:latin typeface="Comic Sans MS" panose="030F0702030302020204" pitchFamily="66" charset="0"/>
              </a:rPr>
              <a:t>Don’t cheat!!</a:t>
            </a:r>
            <a:endParaRPr lang="en-GB" sz="4000" dirty="0">
              <a:latin typeface="Comic Sans MS" panose="030F0702030302020204" pitchFamily="66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82093906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56996" y="1427584"/>
            <a:ext cx="709126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000" dirty="0" smtClean="0">
                <a:latin typeface="Comic Sans MS" panose="030F0702030302020204" pitchFamily="66" charset="0"/>
              </a:rPr>
              <a:t>The answers are at the end. </a:t>
            </a:r>
          </a:p>
          <a:p>
            <a:pPr algn="ctr"/>
            <a:r>
              <a:rPr lang="en-GB" sz="4000" dirty="0" smtClean="0">
                <a:latin typeface="Comic Sans MS" panose="030F0702030302020204" pitchFamily="66" charset="0"/>
              </a:rPr>
              <a:t>Don’t cheat!!</a:t>
            </a:r>
            <a:endParaRPr lang="en-GB" sz="4000" dirty="0">
              <a:latin typeface="Comic Sans MS" panose="030F0702030302020204" pitchFamily="66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96039840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848" y="245061"/>
            <a:ext cx="3850044" cy="3898964"/>
          </a:xfrm>
        </p:spPr>
        <p:txBody>
          <a:bodyPr/>
          <a:lstStyle/>
          <a:p>
            <a:r>
              <a:rPr lang="en-GB" sz="3600" u="sng" dirty="0" smtClean="0">
                <a:latin typeface="Comic Sans MS" panose="030F0702030302020204" pitchFamily="66" charset="0"/>
              </a:rPr>
              <a:t>Mild</a:t>
            </a:r>
            <a:br>
              <a:rPr lang="en-GB" sz="3600" u="sng" dirty="0" smtClean="0">
                <a:latin typeface="Comic Sans MS" panose="030F0702030302020204" pitchFamily="66" charset="0"/>
              </a:rPr>
            </a:br>
            <a:r>
              <a:rPr lang="en-GB" sz="3600" dirty="0" smtClean="0">
                <a:latin typeface="Comic Sans MS" panose="030F0702030302020204" pitchFamily="66" charset="0"/>
              </a:rPr>
              <a:t>23x15= </a:t>
            </a:r>
            <a:r>
              <a:rPr lang="en-GB" sz="36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345</a:t>
            </a:r>
            <a:r>
              <a:rPr lang="en-GB" sz="3600" dirty="0" smtClean="0">
                <a:latin typeface="Comic Sans MS" panose="030F0702030302020204" pitchFamily="66" charset="0"/>
              </a:rPr>
              <a:t/>
            </a:r>
            <a:br>
              <a:rPr lang="en-GB" sz="3600" dirty="0" smtClean="0">
                <a:latin typeface="Comic Sans MS" panose="030F0702030302020204" pitchFamily="66" charset="0"/>
              </a:rPr>
            </a:br>
            <a:r>
              <a:rPr lang="en-GB" sz="3600" dirty="0" smtClean="0">
                <a:latin typeface="Comic Sans MS" panose="030F0702030302020204" pitchFamily="66" charset="0"/>
              </a:rPr>
              <a:t>24x15= </a:t>
            </a:r>
            <a:r>
              <a:rPr lang="en-GB" sz="36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360</a:t>
            </a:r>
            <a:r>
              <a:rPr lang="en-GB" sz="3600" dirty="0" smtClean="0">
                <a:latin typeface="Comic Sans MS" panose="030F0702030302020204" pitchFamily="66" charset="0"/>
              </a:rPr>
              <a:t/>
            </a:r>
            <a:br>
              <a:rPr lang="en-GB" sz="3600" dirty="0" smtClean="0">
                <a:latin typeface="Comic Sans MS" panose="030F0702030302020204" pitchFamily="66" charset="0"/>
              </a:rPr>
            </a:br>
            <a:r>
              <a:rPr lang="en-GB" sz="3600" dirty="0" smtClean="0">
                <a:latin typeface="Comic Sans MS" panose="030F0702030302020204" pitchFamily="66" charset="0"/>
              </a:rPr>
              <a:t>25x15= </a:t>
            </a:r>
            <a:r>
              <a:rPr lang="en-GB" sz="36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375</a:t>
            </a:r>
            <a:r>
              <a:rPr lang="en-GB" sz="3600" dirty="0" smtClean="0">
                <a:latin typeface="Comic Sans MS" panose="030F0702030302020204" pitchFamily="66" charset="0"/>
              </a:rPr>
              <a:t/>
            </a:r>
            <a:br>
              <a:rPr lang="en-GB" sz="3600" dirty="0" smtClean="0">
                <a:latin typeface="Comic Sans MS" panose="030F0702030302020204" pitchFamily="66" charset="0"/>
              </a:rPr>
            </a:br>
            <a:r>
              <a:rPr lang="en-GB" sz="3600" dirty="0" smtClean="0">
                <a:latin typeface="Comic Sans MS" panose="030F0702030302020204" pitchFamily="66" charset="0"/>
              </a:rPr>
              <a:t/>
            </a:r>
            <a:br>
              <a:rPr lang="en-GB" sz="3600" dirty="0" smtClean="0">
                <a:latin typeface="Comic Sans MS" panose="030F0702030302020204" pitchFamily="66" charset="0"/>
              </a:rPr>
            </a:br>
            <a:endParaRPr lang="en-GB" sz="3600" dirty="0">
              <a:latin typeface="Comic Sans MS" panose="030F0702030302020204" pitchFamily="66" charset="0"/>
            </a:endParaRPr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2888526" y="257538"/>
            <a:ext cx="3850044" cy="3898964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3600" u="sng" dirty="0" smtClean="0">
                <a:latin typeface="Comic Sans MS" panose="030F0702030302020204" pitchFamily="66" charset="0"/>
              </a:rPr>
              <a:t>Hot</a:t>
            </a:r>
            <a:br>
              <a:rPr lang="en-GB" sz="3600" u="sng" dirty="0" smtClean="0">
                <a:latin typeface="Comic Sans MS" panose="030F0702030302020204" pitchFamily="66" charset="0"/>
              </a:rPr>
            </a:br>
            <a:r>
              <a:rPr lang="en-GB" sz="3600" dirty="0" smtClean="0">
                <a:latin typeface="Comic Sans MS" panose="030F0702030302020204" pitchFamily="66" charset="0"/>
              </a:rPr>
              <a:t>36x14= </a:t>
            </a:r>
            <a:r>
              <a:rPr lang="en-GB" sz="36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504</a:t>
            </a:r>
            <a:r>
              <a:rPr lang="en-GB" sz="3600" dirty="0" smtClean="0">
                <a:latin typeface="Comic Sans MS" panose="030F0702030302020204" pitchFamily="66" charset="0"/>
              </a:rPr>
              <a:t/>
            </a:r>
            <a:br>
              <a:rPr lang="en-GB" sz="3600" dirty="0" smtClean="0">
                <a:latin typeface="Comic Sans MS" panose="030F0702030302020204" pitchFamily="66" charset="0"/>
              </a:rPr>
            </a:br>
            <a:r>
              <a:rPr lang="en-GB" sz="3600" dirty="0" smtClean="0">
                <a:latin typeface="Comic Sans MS" panose="030F0702030302020204" pitchFamily="66" charset="0"/>
              </a:rPr>
              <a:t>38x14= </a:t>
            </a:r>
            <a:r>
              <a:rPr lang="en-GB" sz="36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532</a:t>
            </a:r>
            <a:r>
              <a:rPr lang="en-GB" sz="3600" dirty="0" smtClean="0">
                <a:latin typeface="Comic Sans MS" panose="030F0702030302020204" pitchFamily="66" charset="0"/>
              </a:rPr>
              <a:t/>
            </a:r>
            <a:br>
              <a:rPr lang="en-GB" sz="3600" dirty="0" smtClean="0">
                <a:latin typeface="Comic Sans MS" panose="030F0702030302020204" pitchFamily="66" charset="0"/>
              </a:rPr>
            </a:br>
            <a:r>
              <a:rPr lang="en-GB" sz="3600" dirty="0" smtClean="0">
                <a:latin typeface="Comic Sans MS" panose="030F0702030302020204" pitchFamily="66" charset="0"/>
              </a:rPr>
              <a:t>40x14= </a:t>
            </a:r>
            <a:r>
              <a:rPr lang="en-GB" sz="36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560</a:t>
            </a:r>
            <a:r>
              <a:rPr lang="en-GB" dirty="0" smtClean="0"/>
              <a:t/>
            </a:r>
            <a:br>
              <a:rPr lang="en-GB" dirty="0" smtClean="0"/>
            </a:br>
            <a:r>
              <a:rPr lang="en-GB" dirty="0" smtClean="0"/>
              <a:t/>
            </a:r>
            <a:br>
              <a:rPr lang="en-GB" dirty="0" smtClean="0"/>
            </a:br>
            <a:endParaRPr lang="en-GB" dirty="0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5724155" y="191082"/>
            <a:ext cx="3850044" cy="3898964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3600" u="sng" dirty="0" smtClean="0">
                <a:latin typeface="Comic Sans MS" panose="030F0702030302020204" pitchFamily="66" charset="0"/>
              </a:rPr>
              <a:t>Spicy </a:t>
            </a:r>
            <a:br>
              <a:rPr lang="en-GB" sz="3600" u="sng" dirty="0" smtClean="0">
                <a:latin typeface="Comic Sans MS" panose="030F0702030302020204" pitchFamily="66" charset="0"/>
              </a:rPr>
            </a:br>
            <a:r>
              <a:rPr lang="en-GB" sz="3600" dirty="0" smtClean="0">
                <a:latin typeface="Comic Sans MS" panose="030F0702030302020204" pitchFamily="66" charset="0"/>
              </a:rPr>
              <a:t>39x18= </a:t>
            </a:r>
            <a:r>
              <a:rPr lang="en-GB" sz="36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702</a:t>
            </a:r>
            <a:r>
              <a:rPr lang="en-GB" sz="3600" dirty="0" smtClean="0">
                <a:latin typeface="Comic Sans MS" panose="030F0702030302020204" pitchFamily="66" charset="0"/>
              </a:rPr>
              <a:t/>
            </a:r>
            <a:br>
              <a:rPr lang="en-GB" sz="3600" dirty="0" smtClean="0">
                <a:latin typeface="Comic Sans MS" panose="030F0702030302020204" pitchFamily="66" charset="0"/>
              </a:rPr>
            </a:br>
            <a:r>
              <a:rPr lang="en-GB" sz="3600" dirty="0" smtClean="0">
                <a:latin typeface="Comic Sans MS" panose="030F0702030302020204" pitchFamily="66" charset="0"/>
              </a:rPr>
              <a:t>27x16= </a:t>
            </a:r>
            <a:r>
              <a:rPr lang="en-GB" sz="36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432</a:t>
            </a:r>
            <a:r>
              <a:rPr lang="en-GB" sz="3600" dirty="0" smtClean="0">
                <a:latin typeface="Comic Sans MS" panose="030F0702030302020204" pitchFamily="66" charset="0"/>
              </a:rPr>
              <a:t/>
            </a:r>
            <a:br>
              <a:rPr lang="en-GB" sz="3600" dirty="0" smtClean="0">
                <a:latin typeface="Comic Sans MS" panose="030F0702030302020204" pitchFamily="66" charset="0"/>
              </a:rPr>
            </a:br>
            <a:r>
              <a:rPr lang="en-GB" sz="3600" dirty="0" smtClean="0">
                <a:latin typeface="Comic Sans MS" panose="030F0702030302020204" pitchFamily="66" charset="0"/>
              </a:rPr>
              <a:t>19x29= </a:t>
            </a:r>
            <a:r>
              <a:rPr lang="en-GB" sz="36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551</a:t>
            </a:r>
          </a:p>
          <a:p>
            <a:r>
              <a:rPr lang="en-GB" sz="3600" dirty="0" smtClean="0">
                <a:latin typeface="Comic Sans MS" panose="030F0702030302020204" pitchFamily="66" charset="0"/>
              </a:rPr>
              <a:t>38x37= </a:t>
            </a:r>
            <a:r>
              <a:rPr lang="en-GB" sz="36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1,406</a:t>
            </a:r>
            <a:r>
              <a:rPr lang="en-GB" sz="3600" dirty="0" smtClean="0">
                <a:latin typeface="Comic Sans MS" panose="030F0702030302020204" pitchFamily="66" charset="0"/>
              </a:rPr>
              <a:t/>
            </a:r>
            <a:br>
              <a:rPr lang="en-GB" sz="3600" dirty="0" smtClean="0">
                <a:latin typeface="Comic Sans MS" panose="030F0702030302020204" pitchFamily="66" charset="0"/>
              </a:rPr>
            </a:br>
            <a:r>
              <a:rPr lang="en-GB" dirty="0" smtClean="0"/>
              <a:t/>
            </a:r>
            <a:br>
              <a:rPr lang="en-GB" dirty="0" smtClean="0"/>
            </a:br>
            <a:endParaRPr lang="en-GB" dirty="0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1281988" y="4124131"/>
            <a:ext cx="3850044" cy="2001739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u="sng" dirty="0" smtClean="0"/>
              <a:t>Challenge</a:t>
            </a:r>
          </a:p>
          <a:p>
            <a:r>
              <a:rPr lang="en-GB" u="sng" dirty="0" smtClean="0"/>
              <a:t/>
            </a:r>
            <a:br>
              <a:rPr lang="en-GB" u="sng" dirty="0" smtClean="0"/>
            </a:br>
            <a:endParaRPr lang="en-GB" dirty="0"/>
          </a:p>
        </p:txBody>
      </p:sp>
      <p:sp>
        <p:nvSpPr>
          <p:cNvPr id="6" name="Speech Bubble: Rectangle with Corners Rounded 94">
            <a:extLst>
              <a:ext uri="{FF2B5EF4-FFF2-40B4-BE49-F238E27FC236}">
                <a16:creationId xmlns:a16="http://schemas.microsoft.com/office/drawing/2014/main" id="{33C0EAFC-6519-4C94-9033-928DB0DA82C6}"/>
              </a:ext>
            </a:extLst>
          </p:cNvPr>
          <p:cNvSpPr/>
          <p:nvPr/>
        </p:nvSpPr>
        <p:spPr>
          <a:xfrm>
            <a:off x="936035" y="4931741"/>
            <a:ext cx="5410200" cy="1448562"/>
          </a:xfrm>
          <a:prstGeom prst="wedgeRoundRectCallout">
            <a:avLst>
              <a:gd name="adj1" fmla="val -38358"/>
              <a:gd name="adj2" fmla="val 77254"/>
              <a:gd name="adj3" fmla="val 16667"/>
            </a:avLst>
          </a:prstGeom>
          <a:solidFill>
            <a:srgbClr val="FFCCCC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lIns="0" tIns="0" rIns="0" bIns="0" rtlCol="0" anchor="ctr"/>
          <a:lstStyle/>
          <a:p>
            <a:pPr algn="ctr"/>
            <a:r>
              <a:rPr lang="en-PH" sz="2800" dirty="0">
                <a:latin typeface="Master The Curriculum" pitchFamily="2" charset="0"/>
              </a:rPr>
              <a:t>It </a:t>
            </a:r>
            <a:r>
              <a:rPr lang="en-PH" sz="2800" dirty="0" smtClean="0">
                <a:latin typeface="Master The Curriculum" pitchFamily="2" charset="0"/>
              </a:rPr>
              <a:t>is </a:t>
            </a:r>
            <a:r>
              <a:rPr lang="en-PH" sz="2800" dirty="0">
                <a:latin typeface="Master The Curriculum" pitchFamily="2" charset="0"/>
              </a:rPr>
              <a:t>possible to make 999 by multiplying two 2-digit </a:t>
            </a:r>
            <a:r>
              <a:rPr lang="en-PH" sz="2800" dirty="0" smtClean="0">
                <a:latin typeface="Master The Curriculum" pitchFamily="2" charset="0"/>
              </a:rPr>
              <a:t>numbers.</a:t>
            </a:r>
          </a:p>
          <a:p>
            <a:pPr algn="ctr"/>
            <a:r>
              <a:rPr lang="en-PH" sz="2800" dirty="0" smtClean="0">
                <a:latin typeface="Master The Curriculum" pitchFamily="2" charset="0"/>
              </a:rPr>
              <a:t>Find the two numbers.</a:t>
            </a:r>
            <a:endParaRPr lang="en-PH" sz="2800" dirty="0">
              <a:latin typeface="Master The Curriculum" pitchFamily="2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54A7136A-7C55-4458-BAD9-9874E74B20A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24155" y="3944013"/>
            <a:ext cx="3013963" cy="1975456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6360172" y="5919469"/>
            <a:ext cx="2568973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PH" sz="2000" dirty="0">
                <a:solidFill>
                  <a:srgbClr val="FF0000"/>
                </a:solidFill>
                <a:latin typeface="Master The Curriculum" pitchFamily="2" charset="0"/>
              </a:rPr>
              <a:t>27 x 37 is equal to 999</a:t>
            </a:r>
            <a:endParaRPr lang="en-GB" sz="20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770938415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rgbClr val="8875A9">
            <a:alpha val="50199"/>
          </a:srgbClr>
        </a:solidFill>
      </a:spPr>
      <a:bodyPr wrap="square" lIns="0" tIns="0" rIns="0" bIns="0" rtlCol="0"/>
      <a:lstStyle>
        <a:defPPr algn="l">
          <a:defRPr/>
        </a:defPPr>
      </a:lst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2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3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4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5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1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8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30532</TotalTime>
  <Words>191</Words>
  <Application>Microsoft Office PowerPoint</Application>
  <PresentationFormat>On-screen Show (4:3)</PresentationFormat>
  <Paragraphs>27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7</vt:i4>
      </vt:variant>
      <vt:variant>
        <vt:lpstr>Slide Titles</vt:lpstr>
      </vt:variant>
      <vt:variant>
        <vt:i4>7</vt:i4>
      </vt:variant>
    </vt:vector>
  </HeadingPairs>
  <TitlesOfParts>
    <vt:vector size="20" baseType="lpstr">
      <vt:lpstr>Master The Curriculum</vt:lpstr>
      <vt:lpstr>Calibri</vt:lpstr>
      <vt:lpstr>Calibri Light</vt:lpstr>
      <vt:lpstr>Comic Sans MS</vt:lpstr>
      <vt:lpstr>Sassoon Infant Std</vt:lpstr>
      <vt:lpstr>Arial</vt:lpstr>
      <vt:lpstr>Office Theme</vt:lpstr>
      <vt:lpstr>2_Custom Design</vt:lpstr>
      <vt:lpstr>3_Custom Design</vt:lpstr>
      <vt:lpstr>4_Custom Design</vt:lpstr>
      <vt:lpstr>5_Custom Design</vt:lpstr>
      <vt:lpstr>Custom Design</vt:lpstr>
      <vt:lpstr>1_Custom Design</vt:lpstr>
      <vt:lpstr>Mild 23x15= 24x15= 25x15= What do you notice?  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Mild 23x15= 345 24x15= 360 25x15= 375 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Shauleen Johnson</dc:creator>
  <cp:lastModifiedBy>Jade Smith</cp:lastModifiedBy>
  <cp:revision>3352</cp:revision>
  <dcterms:created xsi:type="dcterms:W3CDTF">2018-03-04T23:19:08Z</dcterms:created>
  <dcterms:modified xsi:type="dcterms:W3CDTF">2021-01-21T11:25:34Z</dcterms:modified>
</cp:coreProperties>
</file>