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568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22/06/2020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microsoft.com/office/2007/relationships/media" Target="../media/media2.m4a"/><Relationship Id="rId7" Type="http://schemas.openxmlformats.org/officeDocument/2006/relationships/image" Target="../media/image2.jpe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2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2708" y="125664"/>
            <a:ext cx="844677" cy="4001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CB07BD8-06AF-41EC-8168-E9249FED881B}"/>
              </a:ext>
            </a:extLst>
          </p:cNvPr>
          <p:cNvSpPr txBox="1"/>
          <p:nvPr/>
        </p:nvSpPr>
        <p:spPr>
          <a:xfrm>
            <a:off x="3479127" y="419299"/>
            <a:ext cx="5977919" cy="400110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entury Gothic" panose="020B0502020202020204" pitchFamily="34" charset="0"/>
              </a:rPr>
              <a:t>Language Detectives’ Memory Bank of Family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6155-EF73-4E76-B4CA-717526727E8F}"/>
              </a:ext>
            </a:extLst>
          </p:cNvPr>
          <p:cNvSpPr txBox="1"/>
          <p:nvPr/>
        </p:nvSpPr>
        <p:spPr>
          <a:xfrm>
            <a:off x="406148" y="1206223"/>
            <a:ext cx="4094832" cy="286232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Noun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 papa      -the dad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 frère – the brother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 </a:t>
            </a:r>
            <a:r>
              <a:rPr lang="en-GB" sz="2000" dirty="0" err="1">
                <a:latin typeface="Century Gothic" panose="020B0502020202020204" pitchFamily="34" charset="0"/>
              </a:rPr>
              <a:t>bébé</a:t>
            </a:r>
            <a:r>
              <a:rPr lang="en-GB" sz="2000" dirty="0">
                <a:latin typeface="Century Gothic" panose="020B0502020202020204" pitchFamily="34" charset="0"/>
              </a:rPr>
              <a:t> – the baby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Le grand- </a:t>
            </a:r>
            <a:r>
              <a:rPr lang="en-GB" sz="2000" dirty="0" err="1">
                <a:latin typeface="Century Gothic" panose="020B0502020202020204" pitchFamily="34" charset="0"/>
              </a:rPr>
              <a:t>père</a:t>
            </a:r>
            <a:r>
              <a:rPr lang="en-GB" sz="2000" dirty="0">
                <a:latin typeface="Century Gothic" panose="020B0502020202020204" pitchFamily="34" charset="0"/>
              </a:rPr>
              <a:t> – the grandad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maman</a:t>
            </a:r>
            <a:r>
              <a:rPr lang="en-GB" sz="2000" dirty="0">
                <a:latin typeface="Century Gothic" panose="020B0502020202020204" pitchFamily="34" charset="0"/>
              </a:rPr>
              <a:t>  - the mum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soeur</a:t>
            </a:r>
            <a:r>
              <a:rPr lang="en-GB" sz="2000" dirty="0">
                <a:latin typeface="Century Gothic" panose="020B0502020202020204" pitchFamily="34" charset="0"/>
              </a:rPr>
              <a:t> – the sister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grand-</a:t>
            </a:r>
            <a:r>
              <a:rPr lang="en-GB" sz="2000" dirty="0" err="1">
                <a:latin typeface="Century Gothic" panose="020B0502020202020204" pitchFamily="34" charset="0"/>
              </a:rPr>
              <a:t>mère</a:t>
            </a:r>
            <a:r>
              <a:rPr lang="en-GB" sz="2000" dirty="0">
                <a:latin typeface="Century Gothic" panose="020B0502020202020204" pitchFamily="34" charset="0"/>
              </a:rPr>
              <a:t>- the grandma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La </a:t>
            </a:r>
            <a:r>
              <a:rPr lang="en-GB" sz="2000" dirty="0" err="1">
                <a:latin typeface="Century Gothic" panose="020B0502020202020204" pitchFamily="34" charset="0"/>
              </a:rPr>
              <a:t>famille</a:t>
            </a:r>
            <a:r>
              <a:rPr lang="en-GB" sz="2000" dirty="0">
                <a:latin typeface="Century Gothic" panose="020B0502020202020204" pitchFamily="34" charset="0"/>
              </a:rPr>
              <a:t>– the family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2B09AC-DF32-458B-9228-CA00342C7239}"/>
              </a:ext>
            </a:extLst>
          </p:cNvPr>
          <p:cNvSpPr txBox="1"/>
          <p:nvPr/>
        </p:nvSpPr>
        <p:spPr>
          <a:xfrm>
            <a:off x="7389266" y="4243046"/>
            <a:ext cx="3565133" cy="193899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There are two words for “the” in French with singular nouns.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These words are “le” and “la”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9B209-59C0-4ABE-8F41-BD0DAF348794}"/>
              </a:ext>
            </a:extLst>
          </p:cNvPr>
          <p:cNvSpPr txBox="1"/>
          <p:nvPr/>
        </p:nvSpPr>
        <p:spPr>
          <a:xfrm>
            <a:off x="150921" y="23725"/>
            <a:ext cx="2797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/>
              <a:t>French </a:t>
            </a:r>
            <a:r>
              <a:rPr lang="en-GB" sz="1400" dirty="0"/>
              <a:t>Y4 Stage 2 Spring 1: Family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FF1EF8-084B-4608-BC05-EB143649CB20}"/>
              </a:ext>
            </a:extLst>
          </p:cNvPr>
          <p:cNvSpPr txBox="1"/>
          <p:nvPr/>
        </p:nvSpPr>
        <p:spPr>
          <a:xfrm>
            <a:off x="406147" y="5006401"/>
            <a:ext cx="4822801" cy="1015663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Question and Answer Bank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Qui es- </a:t>
            </a:r>
            <a:r>
              <a:rPr lang="en-GB" sz="2000" dirty="0" err="1">
                <a:latin typeface="Century Gothic" panose="020B0502020202020204" pitchFamily="34" charset="0"/>
              </a:rPr>
              <a:t>tu</a:t>
            </a:r>
            <a:r>
              <a:rPr lang="en-GB" sz="2000">
                <a:latin typeface="Century Gothic" panose="020B0502020202020204" pitchFamily="34" charset="0"/>
              </a:rPr>
              <a:t>? </a:t>
            </a:r>
            <a:r>
              <a:rPr lang="en-GB" sz="2000" dirty="0">
                <a:latin typeface="Century Gothic" panose="020B0502020202020204" pitchFamily="34" charset="0"/>
              </a:rPr>
              <a:t>– Who are you?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Je </a:t>
            </a:r>
            <a:r>
              <a:rPr lang="en-GB" sz="2000" dirty="0" err="1">
                <a:latin typeface="Century Gothic" panose="020B0502020202020204" pitchFamily="34" charset="0"/>
              </a:rPr>
              <a:t>suis</a:t>
            </a:r>
            <a:r>
              <a:rPr lang="en-GB" sz="2000" dirty="0">
                <a:latin typeface="Century Gothic" panose="020B0502020202020204" pitchFamily="34" charset="0"/>
              </a:rPr>
              <a:t> ….. – I am …..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39B15-DF6D-40AE-BF87-E3F3D885AEEC}"/>
              </a:ext>
            </a:extLst>
          </p:cNvPr>
          <p:cNvSpPr txBox="1"/>
          <p:nvPr/>
        </p:nvSpPr>
        <p:spPr>
          <a:xfrm>
            <a:off x="5657846" y="1443807"/>
            <a:ext cx="2609854" cy="224676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Century Gothic" panose="020B0502020202020204" pitchFamily="34" charset="0"/>
              </a:rPr>
              <a:t>Sound spelling</a:t>
            </a:r>
          </a:p>
          <a:p>
            <a:r>
              <a:rPr lang="en-GB" sz="2000" b="1" dirty="0">
                <a:latin typeface="Century Gothic" panose="020B0502020202020204" pitchFamily="34" charset="0"/>
              </a:rPr>
              <a:t> </a:t>
            </a: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uis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</a:t>
            </a:r>
            <a:r>
              <a:rPr lang="en-GB" sz="2000" dirty="0" err="1">
                <a:latin typeface="Century Gothic" panose="020B0502020202020204" pitchFamily="34" charset="0"/>
              </a:rPr>
              <a:t>ille</a:t>
            </a:r>
            <a:r>
              <a:rPr lang="en-GB" sz="2000" dirty="0">
                <a:latin typeface="Century Gothic" panose="020B0502020202020204" pitchFamily="34" charset="0"/>
              </a:rPr>
              <a:t>”</a:t>
            </a:r>
          </a:p>
          <a:p>
            <a:endParaRPr lang="en-GB" sz="2000" dirty="0">
              <a:latin typeface="Century Gothic" panose="020B0502020202020204" pitchFamily="34" charset="0"/>
            </a:endParaRPr>
          </a:p>
          <a:p>
            <a:r>
              <a:rPr lang="en-GB" sz="2000" dirty="0">
                <a:latin typeface="Century Gothic" panose="020B0502020202020204" pitchFamily="34" charset="0"/>
              </a:rPr>
              <a:t>“é”</a:t>
            </a:r>
          </a:p>
        </p:txBody>
      </p:sp>
      <p:pic>
        <p:nvPicPr>
          <p:cNvPr id="21" name="Picture 20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1CB9F731-8DE7-4ABA-8EC2-0AD194859D2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15" y="325719"/>
            <a:ext cx="969023" cy="637454"/>
          </a:xfrm>
          <a:prstGeom prst="rect">
            <a:avLst/>
          </a:prstGeom>
        </p:spPr>
      </p:pic>
      <p:pic>
        <p:nvPicPr>
          <p:cNvPr id="2" name="Fre_Y4_Spr_1_Family vocab">
            <a:hlinkClick r:id="" action="ppaction://media"/>
            <a:extLst>
              <a:ext uri="{FF2B5EF4-FFF2-40B4-BE49-F238E27FC236}">
                <a16:creationId xmlns:a16="http://schemas.microsoft.com/office/drawing/2014/main" id="{A2673322-B89A-4AE8-A7A8-7EA58CB8EF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3479127" y="2757646"/>
            <a:ext cx="709498" cy="709498"/>
          </a:xfrm>
          <a:prstGeom prst="rect">
            <a:avLst/>
          </a:prstGeom>
        </p:spPr>
      </p:pic>
      <p:pic>
        <p:nvPicPr>
          <p:cNvPr id="4" name="Fre_Y4_Spr_1_Family sounds">
            <a:hlinkClick r:id="" action="ppaction://media"/>
            <a:extLst>
              <a:ext uri="{FF2B5EF4-FFF2-40B4-BE49-F238E27FC236}">
                <a16:creationId xmlns:a16="http://schemas.microsoft.com/office/drawing/2014/main" id="{28CFCF9C-168C-442C-A978-E02C8ABF593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904461" y="2280241"/>
            <a:ext cx="714286" cy="7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5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7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65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114</Words>
  <Application>Microsoft Office PowerPoint</Application>
  <PresentationFormat>Widescreen</PresentationFormat>
  <Paragraphs>24</Paragraphs>
  <Slides>1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Catherine Simms</cp:lastModifiedBy>
  <cp:revision>48</cp:revision>
  <cp:lastPrinted>2019-12-01T17:03:37Z</cp:lastPrinted>
  <dcterms:created xsi:type="dcterms:W3CDTF">2019-08-20T09:39:52Z</dcterms:created>
  <dcterms:modified xsi:type="dcterms:W3CDTF">2020-06-22T15:20:19Z</dcterms:modified>
</cp:coreProperties>
</file>