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15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effectLst/>
                <a:latin typeface="Bariol" panose="02000506040000020003" pitchFamily="2" charset="0"/>
              </a:rPr>
              <a:t>Year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Week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Day 1</a:t>
            </a:r>
            <a:endParaRPr lang="en-GB" dirty="0"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smtClean="0">
          <a:solidFill>
            <a:schemeClr val="bg1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76" y="1142868"/>
            <a:ext cx="7876715" cy="5608806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>
                <a:latin typeface="+mn-lt"/>
              </a:rPr>
              <a:t>Year 4</a:t>
            </a:r>
            <a:r>
              <a:rPr lang="en-GB">
                <a:solidFill>
                  <a:srgbClr val="1C3A63"/>
                </a:solidFill>
                <a:latin typeface="+mn-lt"/>
              </a:rPr>
              <a:t>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Week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121" y="769045"/>
            <a:ext cx="2188654" cy="21886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522" y="1326877"/>
            <a:ext cx="1444877" cy="1072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606" y="2523800"/>
            <a:ext cx="1444877" cy="10729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1396" y="3781697"/>
            <a:ext cx="1450974" cy="10729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5285" y="5673986"/>
            <a:ext cx="1682642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14" y="1148079"/>
            <a:ext cx="7065876" cy="493818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</a:t>
            </a:r>
            <a:r>
              <a:rPr lang="en-GB" dirty="0" smtClean="0">
                <a:latin typeface="+mn-lt"/>
              </a:rPr>
              <a:t>2</a:t>
            </a:r>
            <a:r>
              <a:rPr lang="en-GB" dirty="0" smtClean="0">
                <a:solidFill>
                  <a:srgbClr val="1C3A63"/>
                </a:solidFill>
                <a:latin typeface="+mn-lt"/>
              </a:rPr>
              <a:t>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5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121" y="773349"/>
            <a:ext cx="2188654" cy="21886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704" y="4970189"/>
            <a:ext cx="1615580" cy="10729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9382" y="1331181"/>
            <a:ext cx="1432684" cy="10729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0295" y="2544184"/>
            <a:ext cx="1426588" cy="10729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9860" y="3757322"/>
            <a:ext cx="1426588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4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62" y="1105262"/>
            <a:ext cx="7065876" cy="493818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3</a:t>
            </a:r>
            <a:r>
              <a:rPr lang="en-GB" dirty="0" smtClean="0">
                <a:solidFill>
                  <a:srgbClr val="1C3A63"/>
                </a:solidFill>
                <a:latin typeface="+mn-lt"/>
              </a:rPr>
              <a:t>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6283" y="1272291"/>
            <a:ext cx="1426588" cy="10729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9473" y="2970117"/>
            <a:ext cx="3097036" cy="10729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4581" y="3780715"/>
            <a:ext cx="865707" cy="10729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8012" y="4970461"/>
            <a:ext cx="1956986" cy="10729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2121" y="772287"/>
            <a:ext cx="2188654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2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38" y="1121892"/>
            <a:ext cx="7065876" cy="493818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3</a:t>
            </a:r>
            <a:r>
              <a:rPr lang="en-GB" dirty="0" smtClean="0">
                <a:solidFill>
                  <a:srgbClr val="1C3A63"/>
                </a:solidFill>
                <a:latin typeface="+mn-lt"/>
              </a:rPr>
              <a:t>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</a:t>
            </a:r>
            <a:r>
              <a:rPr lang="en-GB" dirty="0" smtClean="0">
                <a:latin typeface="+mn-lt"/>
              </a:rPr>
              <a:t>2</a:t>
            </a:r>
            <a:endParaRPr lang="en-GB" dirty="0"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335" y="1290675"/>
            <a:ext cx="1956986" cy="10729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552" y="2489888"/>
            <a:ext cx="1956986" cy="10729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8709" y="3727961"/>
            <a:ext cx="1956986" cy="10729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5321" y="4970461"/>
            <a:ext cx="1956986" cy="10729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2121" y="771272"/>
            <a:ext cx="2188654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9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07" y="1134347"/>
            <a:ext cx="7895004" cy="493818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3</a:t>
            </a:r>
            <a:r>
              <a:rPr lang="en-GB" dirty="0" smtClean="0">
                <a:solidFill>
                  <a:srgbClr val="1C3A63"/>
                </a:solidFill>
                <a:latin typeface="+mn-lt"/>
              </a:rPr>
              <a:t>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121" y="773345"/>
            <a:ext cx="2188654" cy="21886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476" y="1298241"/>
            <a:ext cx="1956986" cy="10729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1615" y="2540077"/>
            <a:ext cx="1828959" cy="10729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0574" y="3755268"/>
            <a:ext cx="1956986" cy="1072989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1337532" y="5611091"/>
            <a:ext cx="18988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8172" y="4934201"/>
            <a:ext cx="2054530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4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34" y="1120503"/>
            <a:ext cx="7895004" cy="493818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3</a:t>
            </a:r>
            <a:r>
              <a:rPr lang="en-GB" dirty="0" smtClean="0">
                <a:solidFill>
                  <a:srgbClr val="1C3A63"/>
                </a:solidFill>
                <a:latin typeface="+mn-lt"/>
              </a:rPr>
              <a:t>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</a:t>
            </a:r>
            <a:r>
              <a:rPr lang="en-GB" dirty="0" smtClean="0">
                <a:latin typeface="+mn-lt"/>
              </a:rPr>
              <a:t>4</a:t>
            </a:r>
            <a:endParaRPr lang="en-GB" dirty="0"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121" y="773349"/>
            <a:ext cx="2188654" cy="21886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427" y="1294558"/>
            <a:ext cx="1956986" cy="10729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6274" y="2516608"/>
            <a:ext cx="1956986" cy="10729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9462" y="3748411"/>
            <a:ext cx="1956986" cy="10729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4765" y="4970461"/>
            <a:ext cx="195698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4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61" y="1117080"/>
            <a:ext cx="7895004" cy="493818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3</a:t>
            </a:r>
            <a:r>
              <a:rPr lang="en-GB" dirty="0" smtClean="0">
                <a:solidFill>
                  <a:srgbClr val="1C3A63"/>
                </a:solidFill>
                <a:latin typeface="+mn-lt"/>
              </a:rPr>
              <a:t>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</a:t>
            </a:r>
            <a:r>
              <a:rPr lang="en-GB" dirty="0" smtClean="0">
                <a:latin typeface="+mn-lt"/>
              </a:rPr>
              <a:t>5</a:t>
            </a:r>
            <a:endParaRPr lang="en-GB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121" y="782761"/>
            <a:ext cx="2188654" cy="21886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4544" y="1291861"/>
            <a:ext cx="1956986" cy="10729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487" y="2513185"/>
            <a:ext cx="1956986" cy="10729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8760" y="3769064"/>
            <a:ext cx="1956986" cy="10729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4415" y="4970461"/>
            <a:ext cx="195698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94" y="1122515"/>
            <a:ext cx="7334124" cy="5608806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</a:t>
            </a:r>
            <a:r>
              <a:rPr lang="en-GB" dirty="0" smtClean="0">
                <a:latin typeface="+mn-lt"/>
              </a:rPr>
              <a:t>2</a:t>
            </a:r>
            <a:endParaRPr lang="en-GB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121" y="781166"/>
            <a:ext cx="2188654" cy="2188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229" y="1281465"/>
            <a:ext cx="1042506" cy="10729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3216" y="2522951"/>
            <a:ext cx="1444877" cy="1072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5302" y="3777581"/>
            <a:ext cx="1109568" cy="10729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4964" y="5672883"/>
            <a:ext cx="151803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7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12" y="1115362"/>
            <a:ext cx="7065876" cy="493818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</a:t>
            </a:r>
            <a:r>
              <a:rPr lang="en-GB" dirty="0" smtClean="0">
                <a:latin typeface="+mn-lt"/>
              </a:rPr>
              <a:t>3</a:t>
            </a:r>
            <a:endParaRPr lang="en-GB" dirty="0">
              <a:latin typeface="+mn-lt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347" y="781166"/>
            <a:ext cx="2188654" cy="2188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300" y="1310722"/>
            <a:ext cx="1536325" cy="10729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9712" y="2521092"/>
            <a:ext cx="1542422" cy="1072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3809" y="3730374"/>
            <a:ext cx="1542422" cy="10729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7059" y="5002767"/>
            <a:ext cx="1554615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9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40" y="1119131"/>
            <a:ext cx="7065876" cy="493818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</a:t>
            </a:r>
            <a:r>
              <a:rPr lang="en-GB" dirty="0" smtClean="0">
                <a:latin typeface="+mn-lt"/>
              </a:rPr>
              <a:t>4</a:t>
            </a:r>
            <a:endParaRPr lang="en-GB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711" y="781166"/>
            <a:ext cx="2188654" cy="2188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412" y="2524861"/>
            <a:ext cx="1390008" cy="10729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625" y="3761026"/>
            <a:ext cx="1390008" cy="10729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4430" y="4993813"/>
            <a:ext cx="1956986" cy="10729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6598" y="1287191"/>
            <a:ext cx="1536325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0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89" y="1120126"/>
            <a:ext cx="7486537" cy="493818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423082" y="2494994"/>
            <a:ext cx="64934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82929" y="2494994"/>
            <a:ext cx="64934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650" y="1814401"/>
            <a:ext cx="1396105" cy="10729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9416" y="1814401"/>
            <a:ext cx="1396105" cy="107298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975447" y="5611091"/>
            <a:ext cx="18988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7347" y="781166"/>
            <a:ext cx="2188654" cy="21886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2429" y="4931961"/>
            <a:ext cx="2054530" cy="107298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3631" y="2548258"/>
            <a:ext cx="2054530" cy="10729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8948" y="3780699"/>
            <a:ext cx="2054530" cy="10729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5851" y="1811479"/>
            <a:ext cx="3987130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5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32" y="1129011"/>
            <a:ext cx="7065876" cy="493818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</a:t>
            </a:r>
            <a:r>
              <a:rPr lang="en-GB" dirty="0" smtClean="0">
                <a:latin typeface="+mn-lt"/>
              </a:rPr>
              <a:t>2</a:t>
            </a:r>
            <a:r>
              <a:rPr lang="en-GB" dirty="0" smtClean="0">
                <a:solidFill>
                  <a:srgbClr val="1C3A63"/>
                </a:solidFill>
                <a:latin typeface="+mn-lt"/>
              </a:rPr>
              <a:t>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1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324277" y="5611091"/>
            <a:ext cx="18988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121" y="770221"/>
            <a:ext cx="2188654" cy="21886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7374" y="1797794"/>
            <a:ext cx="1938696" cy="10729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1667" y="2525116"/>
            <a:ext cx="1938696" cy="10729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3761" y="3750427"/>
            <a:ext cx="1938696" cy="10729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535" y="4883219"/>
            <a:ext cx="2054530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6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15" y="1117080"/>
            <a:ext cx="7065876" cy="493818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</a:t>
            </a:r>
            <a:r>
              <a:rPr lang="en-GB" dirty="0" smtClean="0">
                <a:latin typeface="+mn-lt"/>
              </a:rPr>
              <a:t>2</a:t>
            </a:r>
            <a:r>
              <a:rPr lang="en-GB" dirty="0" smtClean="0">
                <a:solidFill>
                  <a:srgbClr val="1C3A63"/>
                </a:solidFill>
                <a:latin typeface="+mn-lt"/>
              </a:rPr>
              <a:t>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</a:t>
            </a:r>
            <a:r>
              <a:rPr lang="en-GB" dirty="0" smtClean="0">
                <a:latin typeface="+mn-lt"/>
              </a:rPr>
              <a:t>2</a:t>
            </a:r>
            <a:endParaRPr lang="en-GB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187" y="4970461"/>
            <a:ext cx="1938696" cy="10729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2991" y="1284547"/>
            <a:ext cx="1487553" cy="10729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5769" y="2513185"/>
            <a:ext cx="1487553" cy="10729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8944" y="3775993"/>
            <a:ext cx="1493649" cy="10729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2121" y="773349"/>
            <a:ext cx="2188654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2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82" y="1162037"/>
            <a:ext cx="7065876" cy="493818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</a:t>
            </a:r>
            <a:r>
              <a:rPr lang="en-GB" dirty="0" smtClean="0">
                <a:latin typeface="+mn-lt"/>
              </a:rPr>
              <a:t>2</a:t>
            </a:r>
            <a:r>
              <a:rPr lang="en-GB" dirty="0" smtClean="0">
                <a:solidFill>
                  <a:srgbClr val="1C3A63"/>
                </a:solidFill>
                <a:latin typeface="+mn-lt"/>
              </a:rPr>
              <a:t>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214" y="5040686"/>
            <a:ext cx="1487553" cy="10729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2121" y="773349"/>
            <a:ext cx="2188654" cy="21947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0959" y="3796699"/>
            <a:ext cx="1426588" cy="10729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1184" y="2565858"/>
            <a:ext cx="1426588" cy="10729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6403" y="1334229"/>
            <a:ext cx="1426588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8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62" y="1117080"/>
            <a:ext cx="7065876" cy="493818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</a:t>
            </a:r>
            <a:r>
              <a:rPr lang="en-GB" dirty="0" smtClean="0">
                <a:latin typeface="+mn-lt"/>
              </a:rPr>
              <a:t>2</a:t>
            </a:r>
            <a:r>
              <a:rPr lang="en-GB" dirty="0" smtClean="0">
                <a:solidFill>
                  <a:srgbClr val="1C3A63"/>
                </a:solidFill>
                <a:latin typeface="+mn-lt"/>
              </a:rPr>
              <a:t>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</a:t>
            </a:r>
            <a:r>
              <a:rPr lang="en-GB" dirty="0" smtClean="0">
                <a:latin typeface="+mn-lt"/>
              </a:rPr>
              <a:t>4</a:t>
            </a:r>
            <a:endParaRPr lang="en-GB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121" y="773349"/>
            <a:ext cx="2188654" cy="21886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6310" y="1289162"/>
            <a:ext cx="1426588" cy="10729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898" y="2513185"/>
            <a:ext cx="1426588" cy="10729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314" y="3755435"/>
            <a:ext cx="1426588" cy="10729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9477" y="4970461"/>
            <a:ext cx="1426588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8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2560</TotalTime>
  <Words>120</Words>
  <Application>Microsoft Office PowerPoint</Application>
  <PresentationFormat>A4 Paper (210x297 mm)</PresentationFormat>
  <Paragraphs>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Bariol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CRedford</cp:lastModifiedBy>
  <cp:revision>57</cp:revision>
  <dcterms:created xsi:type="dcterms:W3CDTF">2019-10-15T10:24:11Z</dcterms:created>
  <dcterms:modified xsi:type="dcterms:W3CDTF">2020-07-10T09:44:17Z</dcterms:modified>
</cp:coreProperties>
</file>