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9" r:id="rId2"/>
    <p:sldId id="293" r:id="rId3"/>
    <p:sldId id="294" r:id="rId4"/>
    <p:sldId id="295" r:id="rId5"/>
    <p:sldId id="296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94"/>
  </p:normalViewPr>
  <p:slideViewPr>
    <p:cSldViewPr snapToGrid="0" snapToObjects="1">
      <p:cViewPr varScale="1">
        <p:scale>
          <a:sx n="109" d="100"/>
          <a:sy n="109" d="100"/>
        </p:scale>
        <p:origin x="15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3.png"/><Relationship Id="rId7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3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9FF98CF-8C54-4920-9F98-7EDBA8FD7B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07" y="1111941"/>
            <a:ext cx="7852329" cy="508450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589818" y="1834097"/>
            <a:ext cx="554182" cy="36877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600329" y="1834095"/>
            <a:ext cx="141889" cy="50861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FAAF86DB-1D75-4A92-9D52-90A60BCFD4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1720" y="1111941"/>
            <a:ext cx="1091279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8E8635-A3BD-4EE0-A320-C74D52B283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0279" y="2139583"/>
            <a:ext cx="2085013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7306F7-0716-416D-B150-FAEB2FEE4B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2991" y="3024981"/>
            <a:ext cx="877900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7CBE9C-4A5D-4059-8BE7-7378DEE45C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1734" y="5014220"/>
            <a:ext cx="139000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27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0A39E65-A47A-49F3-91C9-4108BC2C2B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51" y="1111940"/>
            <a:ext cx="7852329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8279424" y="1834097"/>
            <a:ext cx="310394" cy="51895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8279424" y="1496291"/>
            <a:ext cx="320905" cy="3378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118AC35B-E2BC-4111-9300-F8A2BFC748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847" y="2007564"/>
            <a:ext cx="701101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0D0CF3-3940-4585-B9D5-7DF3D1856F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0819" y="2007564"/>
            <a:ext cx="2024047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C8B9A6-E606-4F75-A8FC-CE106E33E6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29678" y="2004741"/>
            <a:ext cx="1097375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7232EA-C415-40EA-B874-2409A25CC2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09395" y="3047429"/>
            <a:ext cx="2078916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5826E4F-F853-4674-9D4C-CA4A38B8CE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46189" y="3993649"/>
            <a:ext cx="1664352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5464E20-F9F5-4657-A589-FF2977E77CB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28701" y="5148561"/>
            <a:ext cx="140220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59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A07D319-C35E-420C-BFDD-4BA70E28B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434" y="1143111"/>
            <a:ext cx="7852329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589818" y="1834097"/>
            <a:ext cx="150729" cy="6952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600330" y="1496291"/>
            <a:ext cx="280434" cy="3378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34F206BB-349E-4FC0-8546-FE5F56735E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0237" y="2372924"/>
            <a:ext cx="2767824" cy="112176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CBDEAC-875C-46A7-98BF-FA3A6D9944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0854" y="2570262"/>
            <a:ext cx="1828959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E6CF27-6635-46DD-9E70-9DBFCB1F22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7661" y="3610664"/>
            <a:ext cx="2078916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FE75A2D-6E41-4E18-AC68-6DBA7E9271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9598" y="4528907"/>
            <a:ext cx="1664352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5E9A27-1907-439A-A9C2-1642D388A5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22416" y="5467620"/>
            <a:ext cx="139610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11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01517E-7AEF-48CE-BB1E-E3EF06B55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03" y="1147526"/>
            <a:ext cx="7852329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8368145" y="1108364"/>
            <a:ext cx="221673" cy="72573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8368145" y="1496291"/>
            <a:ext cx="232186" cy="3378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85D11A4-C988-4729-B73C-9EBE21E264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0613" y="1862177"/>
            <a:ext cx="2188654" cy="11461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C2A9F6-7292-4A05-8A4A-2DF9CF1849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8011" y="2005444"/>
            <a:ext cx="1877731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04ABFEF-9A97-46F1-8CB2-3AF426A3F1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3087" y="3150506"/>
            <a:ext cx="2085013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E72D271-13FF-4B30-8978-415BCDAA8D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3087" y="4008424"/>
            <a:ext cx="1664352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83B466-967B-43E2-9370-8B897AFC4B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54681" y="5048458"/>
            <a:ext cx="140220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52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0301892-41BF-45D8-A1CB-8DB3B8415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28" y="1147526"/>
            <a:ext cx="7852329" cy="509060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12" name="Picture 11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738" y="801016"/>
            <a:ext cx="2066159" cy="2066159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V="1">
            <a:off x="8589818" y="1690255"/>
            <a:ext cx="692727" cy="14384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600330" y="1834095"/>
            <a:ext cx="432834" cy="1332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DFA5FBC3-9E6F-45DB-B22B-1459FD8DB2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0108" y="1821856"/>
            <a:ext cx="1670449" cy="112176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62AD8B-9CE4-4A15-AED9-8300D22ACD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9088" y="1821353"/>
            <a:ext cx="2767824" cy="11217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197845B-97F2-4486-9BFB-4537D2EA60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6925" y="3083268"/>
            <a:ext cx="2085013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B564F73-2E28-4A91-86D7-CA897827A4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2991" y="4067025"/>
            <a:ext cx="1664352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254BC3-1111-46CF-A3FF-A54D2ABE8B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91039" y="5050782"/>
            <a:ext cx="2206943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1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1202</TotalTime>
  <Words>40</Words>
  <Application>Microsoft Office PowerPoint</Application>
  <PresentationFormat>A4 Paper (210x297 mm)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CRedford</cp:lastModifiedBy>
  <cp:revision>52</cp:revision>
  <dcterms:created xsi:type="dcterms:W3CDTF">2019-10-15T10:24:11Z</dcterms:created>
  <dcterms:modified xsi:type="dcterms:W3CDTF">2020-07-10T09:52:27Z</dcterms:modified>
</cp:coreProperties>
</file>