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70" r:id="rId6"/>
    <p:sldId id="384" r:id="rId7"/>
    <p:sldId id="360" r:id="rId8"/>
    <p:sldId id="368" r:id="rId9"/>
    <p:sldId id="369" r:id="rId10"/>
    <p:sldId id="371" r:id="rId11"/>
    <p:sldId id="372" r:id="rId12"/>
    <p:sldId id="373" r:id="rId13"/>
    <p:sldId id="374" r:id="rId14"/>
    <p:sldId id="375" r:id="rId15"/>
    <p:sldId id="376" r:id="rId16"/>
    <p:sldId id="385" r:id="rId17"/>
    <p:sldId id="314" r:id="rId18"/>
    <p:sldId id="377" r:id="rId19"/>
    <p:sldId id="378" r:id="rId20"/>
    <p:sldId id="386" r:id="rId21"/>
    <p:sldId id="387" r:id="rId22"/>
    <p:sldId id="38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4C60CA-D0BC-4142-A868-2612EDCEC26A}" v="20" dt="2019-02-15T09:52:33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304C60CA-D0BC-4142-A868-2612EDCEC26A}"/>
    <pc:docChg chg="undo custSel addSld delSld modSld">
      <pc:chgData name="Jan Fitzpatrick" userId="d1b284ec-d1dd-4765-b823-b34899491c26" providerId="ADAL" clId="{304C60CA-D0BC-4142-A868-2612EDCEC26A}" dt="2019-02-15T09:53:57.033" v="200" actId="5793"/>
      <pc:docMkLst>
        <pc:docMk/>
      </pc:docMkLst>
      <pc:sldChg chg="modSp">
        <pc:chgData name="Jan Fitzpatrick" userId="d1b284ec-d1dd-4765-b823-b34899491c26" providerId="ADAL" clId="{304C60CA-D0BC-4142-A868-2612EDCEC26A}" dt="2019-02-15T09:38:34.524" v="19" actId="20577"/>
        <pc:sldMkLst>
          <pc:docMk/>
          <pc:sldMk cId="2637481266" sldId="256"/>
        </pc:sldMkLst>
        <pc:spChg chg="mod">
          <ac:chgData name="Jan Fitzpatrick" userId="d1b284ec-d1dd-4765-b823-b34899491c26" providerId="ADAL" clId="{304C60CA-D0BC-4142-A868-2612EDCEC26A}" dt="2019-02-15T09:38:34.524" v="19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50:13.256" v="84" actId="120"/>
        <pc:sldMkLst>
          <pc:docMk/>
          <pc:sldMk cId="636014570" sldId="314"/>
        </pc:sldMkLst>
        <pc:spChg chg="mod">
          <ac:chgData name="Jan Fitzpatrick" userId="d1b284ec-d1dd-4765-b823-b34899491c26" providerId="ADAL" clId="{304C60CA-D0BC-4142-A868-2612EDCEC26A}" dt="2019-02-15T09:50:13.256" v="84" actId="120"/>
          <ac:spMkLst>
            <pc:docMk/>
            <pc:sldMk cId="636014570" sldId="314"/>
            <ac:spMk id="19" creationId="{5252A847-DE45-4FA3-A1F8-EEBEB845FF8E}"/>
          </ac:spMkLst>
        </pc:spChg>
      </pc:sldChg>
      <pc:sldChg chg="modSp del">
        <pc:chgData name="Jan Fitzpatrick" userId="d1b284ec-d1dd-4765-b823-b34899491c26" providerId="ADAL" clId="{304C60CA-D0BC-4142-A868-2612EDCEC26A}" dt="2019-02-15T09:49:19.561" v="80" actId="2696"/>
        <pc:sldMkLst>
          <pc:docMk/>
          <pc:sldMk cId="1071900124" sldId="355"/>
        </pc:sldMkLst>
        <pc:spChg chg="mod">
          <ac:chgData name="Jan Fitzpatrick" userId="d1b284ec-d1dd-4765-b823-b34899491c26" providerId="ADAL" clId="{304C60CA-D0BC-4142-A868-2612EDCEC26A}" dt="2019-02-15T09:47:01.432" v="54" actId="122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5:08.168" v="46" actId="122"/>
        <pc:sldMkLst>
          <pc:docMk/>
          <pc:sldMk cId="36917022" sldId="360"/>
        </pc:sldMkLst>
        <pc:spChg chg="mod">
          <ac:chgData name="Jan Fitzpatrick" userId="d1b284ec-d1dd-4765-b823-b34899491c26" providerId="ADAL" clId="{304C60CA-D0BC-4142-A868-2612EDCEC26A}" dt="2019-02-15T09:45:08.168" v="46" actId="122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5:22.793" v="47" actId="122"/>
        <pc:sldMkLst>
          <pc:docMk/>
          <pc:sldMk cId="3883233640" sldId="368"/>
        </pc:sldMkLst>
        <pc:spChg chg="mod">
          <ac:chgData name="Jan Fitzpatrick" userId="d1b284ec-d1dd-4765-b823-b34899491c26" providerId="ADAL" clId="{304C60CA-D0BC-4142-A868-2612EDCEC26A}" dt="2019-02-15T09:45:22.793" v="47" actId="122"/>
          <ac:spMkLst>
            <pc:docMk/>
            <pc:sldMk cId="3883233640" sldId="368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5:52.475" v="48" actId="122"/>
        <pc:sldMkLst>
          <pc:docMk/>
          <pc:sldMk cId="2535096333" sldId="369"/>
        </pc:sldMkLst>
        <pc:spChg chg="mod">
          <ac:chgData name="Jan Fitzpatrick" userId="d1b284ec-d1dd-4765-b823-b34899491c26" providerId="ADAL" clId="{304C60CA-D0BC-4142-A868-2612EDCEC26A}" dt="2019-02-15T09:45:52.475" v="48" actId="122"/>
          <ac:spMkLst>
            <pc:docMk/>
            <pc:sldMk cId="2535096333" sldId="369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4:59.880" v="44" actId="122"/>
        <pc:sldMkLst>
          <pc:docMk/>
          <pc:sldMk cId="2574024622" sldId="370"/>
        </pc:sldMkLst>
        <pc:spChg chg="mod">
          <ac:chgData name="Jan Fitzpatrick" userId="d1b284ec-d1dd-4765-b823-b34899491c26" providerId="ADAL" clId="{304C60CA-D0BC-4142-A868-2612EDCEC26A}" dt="2019-02-15T09:44:59.880" v="44" actId="122"/>
          <ac:spMkLst>
            <pc:docMk/>
            <pc:sldMk cId="2574024622" sldId="370"/>
            <ac:spMk id="19" creationId="{5252A847-DE45-4FA3-A1F8-EEBEB845FF8E}"/>
          </ac:spMkLst>
        </pc:spChg>
        <pc:graphicFrameChg chg="modGraphic">
          <ac:chgData name="Jan Fitzpatrick" userId="d1b284ec-d1dd-4765-b823-b34899491c26" providerId="ADAL" clId="{304C60CA-D0BC-4142-A868-2612EDCEC26A}" dt="2019-02-15T09:44:22.391" v="42" actId="404"/>
          <ac:graphicFrameMkLst>
            <pc:docMk/>
            <pc:sldMk cId="2574024622" sldId="370"/>
            <ac:graphicFrameMk id="16" creationId="{B28DC568-95E5-4FD3-BDE0-DA89BE1010EB}"/>
          </ac:graphicFrameMkLst>
        </pc:graphicFrameChg>
      </pc:sldChg>
      <pc:sldChg chg="modSp">
        <pc:chgData name="Jan Fitzpatrick" userId="d1b284ec-d1dd-4765-b823-b34899491c26" providerId="ADAL" clId="{304C60CA-D0BC-4142-A868-2612EDCEC26A}" dt="2019-02-15T09:46:01.407" v="49" actId="122"/>
        <pc:sldMkLst>
          <pc:docMk/>
          <pc:sldMk cId="484618042" sldId="371"/>
        </pc:sldMkLst>
        <pc:spChg chg="mod">
          <ac:chgData name="Jan Fitzpatrick" userId="d1b284ec-d1dd-4765-b823-b34899491c26" providerId="ADAL" clId="{304C60CA-D0BC-4142-A868-2612EDCEC26A}" dt="2019-02-15T09:46:01.407" v="49" actId="122"/>
          <ac:spMkLst>
            <pc:docMk/>
            <pc:sldMk cId="484618042" sldId="371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6:16.959" v="50" actId="122"/>
        <pc:sldMkLst>
          <pc:docMk/>
          <pc:sldMk cId="2431317531" sldId="372"/>
        </pc:sldMkLst>
        <pc:spChg chg="mod">
          <ac:chgData name="Jan Fitzpatrick" userId="d1b284ec-d1dd-4765-b823-b34899491c26" providerId="ADAL" clId="{304C60CA-D0BC-4142-A868-2612EDCEC26A}" dt="2019-02-15T09:46:16.959" v="50" actId="122"/>
          <ac:spMkLst>
            <pc:docMk/>
            <pc:sldMk cId="2431317531" sldId="372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6:26.353" v="51" actId="122"/>
        <pc:sldMkLst>
          <pc:docMk/>
          <pc:sldMk cId="769142188" sldId="373"/>
        </pc:sldMkLst>
        <pc:spChg chg="mod">
          <ac:chgData name="Jan Fitzpatrick" userId="d1b284ec-d1dd-4765-b823-b34899491c26" providerId="ADAL" clId="{304C60CA-D0BC-4142-A868-2612EDCEC26A}" dt="2019-02-15T09:46:26.353" v="51" actId="122"/>
          <ac:spMkLst>
            <pc:docMk/>
            <pc:sldMk cId="769142188" sldId="373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6:34.583" v="52" actId="122"/>
        <pc:sldMkLst>
          <pc:docMk/>
          <pc:sldMk cId="493940037" sldId="374"/>
        </pc:sldMkLst>
        <pc:spChg chg="mod">
          <ac:chgData name="Jan Fitzpatrick" userId="d1b284ec-d1dd-4765-b823-b34899491c26" providerId="ADAL" clId="{304C60CA-D0BC-4142-A868-2612EDCEC26A}" dt="2019-02-15T09:46:34.583" v="52" actId="122"/>
          <ac:spMkLst>
            <pc:docMk/>
            <pc:sldMk cId="493940037" sldId="374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6:40.687" v="53" actId="122"/>
        <pc:sldMkLst>
          <pc:docMk/>
          <pc:sldMk cId="1360307518" sldId="375"/>
        </pc:sldMkLst>
        <pc:spChg chg="mod">
          <ac:chgData name="Jan Fitzpatrick" userId="d1b284ec-d1dd-4765-b823-b34899491c26" providerId="ADAL" clId="{304C60CA-D0BC-4142-A868-2612EDCEC26A}" dt="2019-02-15T09:46:40.687" v="53" actId="122"/>
          <ac:spMkLst>
            <pc:docMk/>
            <pc:sldMk cId="1360307518" sldId="37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49:04.080" v="73" actId="1036"/>
        <pc:sldMkLst>
          <pc:docMk/>
          <pc:sldMk cId="1451487704" sldId="376"/>
        </pc:sldMkLst>
        <pc:spChg chg="mod">
          <ac:chgData name="Jan Fitzpatrick" userId="d1b284ec-d1dd-4765-b823-b34899491c26" providerId="ADAL" clId="{304C60CA-D0BC-4142-A868-2612EDCEC26A}" dt="2019-02-15T09:49:04.080" v="73" actId="1036"/>
          <ac:spMkLst>
            <pc:docMk/>
            <pc:sldMk cId="1451487704" sldId="376"/>
            <ac:spMk id="6" creationId="{971DBF78-4270-4DCC-B6A5-08ADCDB5D950}"/>
          </ac:spMkLst>
        </pc:spChg>
        <pc:spChg chg="mod">
          <ac:chgData name="Jan Fitzpatrick" userId="d1b284ec-d1dd-4765-b823-b34899491c26" providerId="ADAL" clId="{304C60CA-D0BC-4142-A868-2612EDCEC26A}" dt="2019-02-15T09:49:04.080" v="73" actId="1036"/>
          <ac:spMkLst>
            <pc:docMk/>
            <pc:sldMk cId="1451487704" sldId="376"/>
            <ac:spMk id="9" creationId="{D6488F1C-35D7-46DA-A670-778B3DE2A57F}"/>
          </ac:spMkLst>
        </pc:spChg>
        <pc:spChg chg="mod">
          <ac:chgData name="Jan Fitzpatrick" userId="d1b284ec-d1dd-4765-b823-b34899491c26" providerId="ADAL" clId="{304C60CA-D0BC-4142-A868-2612EDCEC26A}" dt="2019-02-15T09:49:04.080" v="73" actId="1036"/>
          <ac:spMkLst>
            <pc:docMk/>
            <pc:sldMk cId="1451487704" sldId="376"/>
            <ac:spMk id="10" creationId="{8099C089-7B42-462E-B1BE-C99C38A22E90}"/>
          </ac:spMkLst>
        </pc:spChg>
        <pc:spChg chg="mod">
          <ac:chgData name="Jan Fitzpatrick" userId="d1b284ec-d1dd-4765-b823-b34899491c26" providerId="ADAL" clId="{304C60CA-D0BC-4142-A868-2612EDCEC26A}" dt="2019-02-15T09:49:04.080" v="73" actId="1036"/>
          <ac:spMkLst>
            <pc:docMk/>
            <pc:sldMk cId="1451487704" sldId="376"/>
            <ac:spMk id="11" creationId="{2DD8C441-326E-48C6-94C7-864576805B33}"/>
          </ac:spMkLst>
        </pc:spChg>
        <pc:spChg chg="mod">
          <ac:chgData name="Jan Fitzpatrick" userId="d1b284ec-d1dd-4765-b823-b34899491c26" providerId="ADAL" clId="{304C60CA-D0BC-4142-A868-2612EDCEC26A}" dt="2019-02-15T09:49:04.080" v="73" actId="1036"/>
          <ac:spMkLst>
            <pc:docMk/>
            <pc:sldMk cId="1451487704" sldId="376"/>
            <ac:spMk id="12" creationId="{E8784C0A-ACF1-4B9E-954D-5D4C915C41C3}"/>
          </ac:spMkLst>
        </pc:spChg>
        <pc:spChg chg="mod">
          <ac:chgData name="Jan Fitzpatrick" userId="d1b284ec-d1dd-4765-b823-b34899491c26" providerId="ADAL" clId="{304C60CA-D0BC-4142-A868-2612EDCEC26A}" dt="2019-02-15T09:48:45.370" v="67" actId="6549"/>
          <ac:spMkLst>
            <pc:docMk/>
            <pc:sldMk cId="1451487704" sldId="37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50:46.102" v="104" actId="5793"/>
        <pc:sldMkLst>
          <pc:docMk/>
          <pc:sldMk cId="3934431551" sldId="377"/>
        </pc:sldMkLst>
        <pc:spChg chg="mod">
          <ac:chgData name="Jan Fitzpatrick" userId="d1b284ec-d1dd-4765-b823-b34899491c26" providerId="ADAL" clId="{304C60CA-D0BC-4142-A868-2612EDCEC26A}" dt="2019-02-15T09:50:46.102" v="104" actId="5793"/>
          <ac:spMkLst>
            <pc:docMk/>
            <pc:sldMk cId="3934431551" sldId="377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304C60CA-D0BC-4142-A868-2612EDCEC26A}" dt="2019-02-15T09:51:54.866" v="106"/>
        <pc:sldMkLst>
          <pc:docMk/>
          <pc:sldMk cId="4050483936" sldId="379"/>
        </pc:sldMkLst>
        <pc:picChg chg="mod">
          <ac:chgData name="Jan Fitzpatrick" userId="d1b284ec-d1dd-4765-b823-b34899491c26" providerId="ADAL" clId="{304C60CA-D0BC-4142-A868-2612EDCEC26A}" dt="2019-02-15T09:51:54.866" v="106"/>
          <ac:picMkLst>
            <pc:docMk/>
            <pc:sldMk cId="4050483936" sldId="379"/>
            <ac:picMk id="11" creationId="{622DBA02-0C01-4266-9379-54AD00026C1A}"/>
          </ac:picMkLst>
        </pc:picChg>
        <pc:picChg chg="mod">
          <ac:chgData name="Jan Fitzpatrick" userId="d1b284ec-d1dd-4765-b823-b34899491c26" providerId="ADAL" clId="{304C60CA-D0BC-4142-A868-2612EDCEC26A}" dt="2019-02-15T09:51:45.624" v="105"/>
          <ac:picMkLst>
            <pc:docMk/>
            <pc:sldMk cId="4050483936" sldId="379"/>
            <ac:picMk id="12" creationId="{EB3DF8E7-B0B6-4DDE-905E-421CE83E62C7}"/>
          </ac:picMkLst>
        </pc:picChg>
      </pc:sldChg>
      <pc:sldChg chg="modSp">
        <pc:chgData name="Jan Fitzpatrick" userId="d1b284ec-d1dd-4765-b823-b34899491c26" providerId="ADAL" clId="{304C60CA-D0BC-4142-A868-2612EDCEC26A}" dt="2019-02-15T09:53:57.033" v="200" actId="5793"/>
        <pc:sldMkLst>
          <pc:docMk/>
          <pc:sldMk cId="463233268" sldId="382"/>
        </pc:sldMkLst>
        <pc:spChg chg="mod">
          <ac:chgData name="Jan Fitzpatrick" userId="d1b284ec-d1dd-4765-b823-b34899491c26" providerId="ADAL" clId="{304C60CA-D0BC-4142-A868-2612EDCEC26A}" dt="2019-02-15T09:53:57.033" v="200" actId="5793"/>
          <ac:spMkLst>
            <pc:docMk/>
            <pc:sldMk cId="463233268" sldId="382"/>
            <ac:spMk id="19" creationId="{5252A847-DE45-4FA3-A1F8-EEBEB845FF8E}"/>
          </ac:spMkLst>
        </pc:spChg>
        <pc:picChg chg="mod">
          <ac:chgData name="Jan Fitzpatrick" userId="d1b284ec-d1dd-4765-b823-b34899491c26" providerId="ADAL" clId="{304C60CA-D0BC-4142-A868-2612EDCEC26A}" dt="2019-02-15T09:52:17.185" v="108"/>
          <ac:picMkLst>
            <pc:docMk/>
            <pc:sldMk cId="463233268" sldId="382"/>
            <ac:picMk id="11" creationId="{622DBA02-0C01-4266-9379-54AD00026C1A}"/>
          </ac:picMkLst>
        </pc:picChg>
        <pc:picChg chg="mod">
          <ac:chgData name="Jan Fitzpatrick" userId="d1b284ec-d1dd-4765-b823-b34899491c26" providerId="ADAL" clId="{304C60CA-D0BC-4142-A868-2612EDCEC26A}" dt="2019-02-15T09:52:09.365" v="107"/>
          <ac:picMkLst>
            <pc:docMk/>
            <pc:sldMk cId="463233268" sldId="382"/>
            <ac:picMk id="12" creationId="{EB3DF8E7-B0B6-4DDE-905E-421CE83E62C7}"/>
          </ac:picMkLst>
        </pc:picChg>
      </pc:sldChg>
      <pc:sldChg chg="modSp">
        <pc:chgData name="Jan Fitzpatrick" userId="d1b284ec-d1dd-4765-b823-b34899491c26" providerId="ADAL" clId="{304C60CA-D0BC-4142-A868-2612EDCEC26A}" dt="2019-02-15T09:52:33.891" v="110"/>
        <pc:sldMkLst>
          <pc:docMk/>
          <pc:sldMk cId="3830788320" sldId="383"/>
        </pc:sldMkLst>
        <pc:picChg chg="mod">
          <ac:chgData name="Jan Fitzpatrick" userId="d1b284ec-d1dd-4765-b823-b34899491c26" providerId="ADAL" clId="{304C60CA-D0BC-4142-A868-2612EDCEC26A}" dt="2019-02-15T09:52:33.891" v="110"/>
          <ac:picMkLst>
            <pc:docMk/>
            <pc:sldMk cId="3830788320" sldId="383"/>
            <ac:picMk id="11" creationId="{622DBA02-0C01-4266-9379-54AD00026C1A}"/>
          </ac:picMkLst>
        </pc:picChg>
        <pc:picChg chg="mod">
          <ac:chgData name="Jan Fitzpatrick" userId="d1b284ec-d1dd-4765-b823-b34899491c26" providerId="ADAL" clId="{304C60CA-D0BC-4142-A868-2612EDCEC26A}" dt="2019-02-15T09:52:26.721" v="109"/>
          <ac:picMkLst>
            <pc:docMk/>
            <pc:sldMk cId="3830788320" sldId="383"/>
            <ac:picMk id="12" creationId="{EB3DF8E7-B0B6-4DDE-905E-421CE83E62C7}"/>
          </ac:picMkLst>
        </pc:picChg>
      </pc:sldChg>
      <pc:sldChg chg="addSp modSp">
        <pc:chgData name="Jan Fitzpatrick" userId="d1b284ec-d1dd-4765-b823-b34899491c26" providerId="ADAL" clId="{304C60CA-D0BC-4142-A868-2612EDCEC26A}" dt="2019-02-15T09:45:04" v="45" actId="122"/>
        <pc:sldMkLst>
          <pc:docMk/>
          <pc:sldMk cId="1627620923" sldId="384"/>
        </pc:sldMkLst>
        <pc:spChg chg="add mod">
          <ac:chgData name="Jan Fitzpatrick" userId="d1b284ec-d1dd-4765-b823-b34899491c26" providerId="ADAL" clId="{304C60CA-D0BC-4142-A868-2612EDCEC26A}" dt="2019-02-15T09:43:20.253" v="37" actId="1076"/>
          <ac:spMkLst>
            <pc:docMk/>
            <pc:sldMk cId="1627620923" sldId="384"/>
            <ac:spMk id="2" creationId="{008AB5B3-1FD0-42C1-9991-55996B9DEA40}"/>
          </ac:spMkLst>
        </pc:spChg>
        <pc:spChg chg="mod">
          <ac:chgData name="Jan Fitzpatrick" userId="d1b284ec-d1dd-4765-b823-b34899491c26" providerId="ADAL" clId="{304C60CA-D0BC-4142-A868-2612EDCEC26A}" dt="2019-02-15T09:41:49.426" v="22" actId="207"/>
          <ac:spMkLst>
            <pc:docMk/>
            <pc:sldMk cId="1627620923" sldId="384"/>
            <ac:spMk id="10" creationId="{F6D72DE9-E0E2-483D-B2D3-29D55649986F}"/>
          </ac:spMkLst>
        </pc:spChg>
        <pc:spChg chg="mod">
          <ac:chgData name="Jan Fitzpatrick" userId="d1b284ec-d1dd-4765-b823-b34899491c26" providerId="ADAL" clId="{304C60CA-D0BC-4142-A868-2612EDCEC26A}" dt="2019-02-15T09:41:49.426" v="22" actId="207"/>
          <ac:spMkLst>
            <pc:docMk/>
            <pc:sldMk cId="1627620923" sldId="384"/>
            <ac:spMk id="11" creationId="{1894ED8A-6D35-4C1A-91B2-FEDAACC433AD}"/>
          </ac:spMkLst>
        </pc:spChg>
        <pc:spChg chg="mod">
          <ac:chgData name="Jan Fitzpatrick" userId="d1b284ec-d1dd-4765-b823-b34899491c26" providerId="ADAL" clId="{304C60CA-D0BC-4142-A868-2612EDCEC26A}" dt="2019-02-15T09:41:49.426" v="22" actId="207"/>
          <ac:spMkLst>
            <pc:docMk/>
            <pc:sldMk cId="1627620923" sldId="384"/>
            <ac:spMk id="12" creationId="{4D826B6E-AD8B-40DB-9F7B-8D592CFFCEA9}"/>
          </ac:spMkLst>
        </pc:spChg>
        <pc:spChg chg="mod">
          <ac:chgData name="Jan Fitzpatrick" userId="d1b284ec-d1dd-4765-b823-b34899491c26" providerId="ADAL" clId="{304C60CA-D0BC-4142-A868-2612EDCEC26A}" dt="2019-02-15T09:41:49.426" v="22" actId="207"/>
          <ac:spMkLst>
            <pc:docMk/>
            <pc:sldMk cId="1627620923" sldId="384"/>
            <ac:spMk id="13" creationId="{73C3BA39-6812-4E1C-8762-AE598A92B611}"/>
          </ac:spMkLst>
        </pc:spChg>
        <pc:spChg chg="mod">
          <ac:chgData name="Jan Fitzpatrick" userId="d1b284ec-d1dd-4765-b823-b34899491c26" providerId="ADAL" clId="{304C60CA-D0BC-4142-A868-2612EDCEC26A}" dt="2019-02-15T09:41:49.426" v="22" actId="207"/>
          <ac:spMkLst>
            <pc:docMk/>
            <pc:sldMk cId="1627620923" sldId="384"/>
            <ac:spMk id="14" creationId="{E147B381-F6F8-4363-B8C8-CECF03EE7666}"/>
          </ac:spMkLst>
        </pc:spChg>
        <pc:spChg chg="mod">
          <ac:chgData name="Jan Fitzpatrick" userId="d1b284ec-d1dd-4765-b823-b34899491c26" providerId="ADAL" clId="{304C60CA-D0BC-4142-A868-2612EDCEC26A}" dt="2019-02-15T09:45:04" v="45" actId="122"/>
          <ac:spMkLst>
            <pc:docMk/>
            <pc:sldMk cId="1627620923" sldId="384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304C60CA-D0BC-4142-A868-2612EDCEC26A}" dt="2019-02-15T09:43:55.464" v="41" actId="207"/>
          <ac:graphicFrameMkLst>
            <pc:docMk/>
            <pc:sldMk cId="1627620923" sldId="384"/>
            <ac:graphicFrameMk id="3" creationId="{18E0CB6F-2FEC-4BE4-B97C-6F21590A4E90}"/>
          </ac:graphicFrameMkLst>
        </pc:graphicFrameChg>
        <pc:graphicFrameChg chg="mod">
          <ac:chgData name="Jan Fitzpatrick" userId="d1b284ec-d1dd-4765-b823-b34899491c26" providerId="ADAL" clId="{304C60CA-D0BC-4142-A868-2612EDCEC26A}" dt="2019-02-15T09:41:09.738" v="20"/>
          <ac:graphicFrameMkLst>
            <pc:docMk/>
            <pc:sldMk cId="1627620923" sldId="384"/>
            <ac:graphicFrameMk id="6" creationId="{88515979-2F00-402E-8EF4-6B9E86632CC7}"/>
          </ac:graphicFrameMkLst>
        </pc:graphicFrameChg>
        <pc:graphicFrameChg chg="mod modGraphic">
          <ac:chgData name="Jan Fitzpatrick" userId="d1b284ec-d1dd-4765-b823-b34899491c26" providerId="ADAL" clId="{304C60CA-D0BC-4142-A868-2612EDCEC26A}" dt="2019-02-15T09:42:23.501" v="26" actId="207"/>
          <ac:graphicFrameMkLst>
            <pc:docMk/>
            <pc:sldMk cId="1627620923" sldId="384"/>
            <ac:graphicFrameMk id="15" creationId="{DF081099-5AE3-4F0D-AD03-90876CFBD594}"/>
          </ac:graphicFrameMkLst>
        </pc:graphicFrameChg>
        <pc:graphicFrameChg chg="modGraphic">
          <ac:chgData name="Jan Fitzpatrick" userId="d1b284ec-d1dd-4765-b823-b34899491c26" providerId="ADAL" clId="{304C60CA-D0BC-4142-A868-2612EDCEC26A}" dt="2019-02-15T09:44:29.279" v="43" actId="404"/>
          <ac:graphicFrameMkLst>
            <pc:docMk/>
            <pc:sldMk cId="1627620923" sldId="384"/>
            <ac:graphicFrameMk id="16" creationId="{B28DC568-95E5-4FD3-BDE0-DA89BE1010EB}"/>
          </ac:graphicFrameMkLst>
        </pc:graphicFrameChg>
        <pc:cxnChg chg="mod">
          <ac:chgData name="Jan Fitzpatrick" userId="d1b284ec-d1dd-4765-b823-b34899491c26" providerId="ADAL" clId="{304C60CA-D0BC-4142-A868-2612EDCEC26A}" dt="2019-02-15T09:43:27.216" v="38" actId="208"/>
          <ac:cxnSpMkLst>
            <pc:docMk/>
            <pc:sldMk cId="1627620923" sldId="384"/>
            <ac:cxnSpMk id="23" creationId="{F1CD0019-B771-4E35-A1B7-C4883E02BFBF}"/>
          </ac:cxnSpMkLst>
        </pc:cxnChg>
      </pc:sldChg>
      <pc:sldChg chg="modSp add">
        <pc:chgData name="Jan Fitzpatrick" userId="d1b284ec-d1dd-4765-b823-b34899491c26" providerId="ADAL" clId="{304C60CA-D0BC-4142-A868-2612EDCEC26A}" dt="2019-02-15T09:49:10.396" v="79" actId="1036"/>
        <pc:sldMkLst>
          <pc:docMk/>
          <pc:sldMk cId="2367142482" sldId="385"/>
        </pc:sldMkLst>
        <pc:spChg chg="mod">
          <ac:chgData name="Jan Fitzpatrick" userId="d1b284ec-d1dd-4765-b823-b34899491c26" providerId="ADAL" clId="{304C60CA-D0BC-4142-A868-2612EDCEC26A}" dt="2019-02-15T09:49:10.396" v="79" actId="1036"/>
          <ac:spMkLst>
            <pc:docMk/>
            <pc:sldMk cId="2367142482" sldId="385"/>
            <ac:spMk id="6" creationId="{971DBF78-4270-4DCC-B6A5-08ADCDB5D950}"/>
          </ac:spMkLst>
        </pc:spChg>
        <pc:spChg chg="mod">
          <ac:chgData name="Jan Fitzpatrick" userId="d1b284ec-d1dd-4765-b823-b34899491c26" providerId="ADAL" clId="{304C60CA-D0BC-4142-A868-2612EDCEC26A}" dt="2019-02-15T09:49:10.396" v="79" actId="1036"/>
          <ac:spMkLst>
            <pc:docMk/>
            <pc:sldMk cId="2367142482" sldId="385"/>
            <ac:spMk id="9" creationId="{D6488F1C-35D7-46DA-A670-778B3DE2A57F}"/>
          </ac:spMkLst>
        </pc:spChg>
        <pc:spChg chg="mod">
          <ac:chgData name="Jan Fitzpatrick" userId="d1b284ec-d1dd-4765-b823-b34899491c26" providerId="ADAL" clId="{304C60CA-D0BC-4142-A868-2612EDCEC26A}" dt="2019-02-15T09:49:10.396" v="79" actId="1036"/>
          <ac:spMkLst>
            <pc:docMk/>
            <pc:sldMk cId="2367142482" sldId="385"/>
            <ac:spMk id="10" creationId="{8099C089-7B42-462E-B1BE-C99C38A22E90}"/>
          </ac:spMkLst>
        </pc:spChg>
        <pc:spChg chg="mod">
          <ac:chgData name="Jan Fitzpatrick" userId="d1b284ec-d1dd-4765-b823-b34899491c26" providerId="ADAL" clId="{304C60CA-D0BC-4142-A868-2612EDCEC26A}" dt="2019-02-15T09:49:10.396" v="79" actId="1036"/>
          <ac:spMkLst>
            <pc:docMk/>
            <pc:sldMk cId="2367142482" sldId="385"/>
            <ac:spMk id="11" creationId="{2DD8C441-326E-48C6-94C7-864576805B33}"/>
          </ac:spMkLst>
        </pc:spChg>
        <pc:spChg chg="mod">
          <ac:chgData name="Jan Fitzpatrick" userId="d1b284ec-d1dd-4765-b823-b34899491c26" providerId="ADAL" clId="{304C60CA-D0BC-4142-A868-2612EDCEC26A}" dt="2019-02-15T09:49:10.396" v="79" actId="1036"/>
          <ac:spMkLst>
            <pc:docMk/>
            <pc:sldMk cId="2367142482" sldId="385"/>
            <ac:spMk id="12" creationId="{E8784C0A-ACF1-4B9E-954D-5D4C915C41C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8A96A2-9A65-4267-AD43-D0AE974E341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178C202-B9D5-4505-A729-06BE2094C22A}">
      <dgm:prSet phldrT="[Text]" custT="1"/>
      <dgm:spPr/>
      <dgm:t>
        <a:bodyPr/>
        <a:lstStyle/>
        <a:p>
          <a:r>
            <a:rPr lang="en-GB" sz="2000" b="1" dirty="0">
              <a:solidFill>
                <a:schemeClr val="tx1"/>
              </a:solidFill>
              <a:latin typeface="Century Gothic" panose="020B0502020202020204" pitchFamily="34" charset="0"/>
            </a:rPr>
            <a:t>0.32</a:t>
          </a:r>
        </a:p>
      </dgm:t>
    </dgm:pt>
    <dgm:pt modelId="{E46090E4-D960-4623-9A71-B8ABDBF58C8B}" type="parTrans" cxnId="{E31937E4-2DB8-4844-8313-3F5ACF57D0B1}">
      <dgm:prSet/>
      <dgm:spPr/>
      <dgm:t>
        <a:bodyPr/>
        <a:lstStyle/>
        <a:p>
          <a:endParaRPr lang="en-GB"/>
        </a:p>
      </dgm:t>
    </dgm:pt>
    <dgm:pt modelId="{A7951D45-2F5E-40EF-8B41-586AC6C964C8}" type="sibTrans" cxnId="{E31937E4-2DB8-4844-8313-3F5ACF57D0B1}">
      <dgm:prSet/>
      <dgm:spPr/>
      <dgm:t>
        <a:bodyPr/>
        <a:lstStyle/>
        <a:p>
          <a:endParaRPr lang="en-GB"/>
        </a:p>
      </dgm:t>
    </dgm:pt>
    <dgm:pt modelId="{A166EDBF-D3E8-4B04-8FAA-3849685DD0C5}">
      <dgm:prSet phldrT="[Text]" custT="1"/>
      <dgm:spPr/>
      <dgm:t>
        <a:bodyPr/>
        <a:lstStyle/>
        <a:p>
          <a:r>
            <a:rPr lang="en-GB" sz="2000" b="1" dirty="0">
              <a:solidFill>
                <a:schemeClr val="tx1"/>
              </a:solidFill>
              <a:latin typeface="Century Gothic" panose="020B0502020202020204" pitchFamily="34" charset="0"/>
            </a:rPr>
            <a:t>0.3</a:t>
          </a:r>
        </a:p>
      </dgm:t>
    </dgm:pt>
    <dgm:pt modelId="{4B903D69-8A1B-48D4-A223-1C8580D95182}" type="parTrans" cxnId="{8CE4E3EB-3BC5-49B8-B248-4F8248ECB55F}">
      <dgm:prSet/>
      <dgm:spPr/>
      <dgm:t>
        <a:bodyPr/>
        <a:lstStyle/>
        <a:p>
          <a:endParaRPr lang="en-GB"/>
        </a:p>
      </dgm:t>
    </dgm:pt>
    <dgm:pt modelId="{28D80A2E-5BFB-40AE-8BC9-3781EB0B8BAD}" type="sibTrans" cxnId="{8CE4E3EB-3BC5-49B8-B248-4F8248ECB55F}">
      <dgm:prSet/>
      <dgm:spPr/>
      <dgm:t>
        <a:bodyPr/>
        <a:lstStyle/>
        <a:p>
          <a:endParaRPr lang="en-GB"/>
        </a:p>
      </dgm:t>
    </dgm:pt>
    <dgm:pt modelId="{919D4359-3D25-4DAD-823B-DA55FD2A7C38}">
      <dgm:prSet phldrT="[Text]" custT="1"/>
      <dgm:spPr/>
      <dgm:t>
        <a:bodyPr/>
        <a:lstStyle/>
        <a:p>
          <a:r>
            <a:rPr lang="en-GB" sz="2000" b="1" dirty="0">
              <a:solidFill>
                <a:schemeClr val="tx1"/>
              </a:solidFill>
              <a:latin typeface="Century Gothic" panose="020B0502020202020204" pitchFamily="34" charset="0"/>
            </a:rPr>
            <a:t>0.02</a:t>
          </a:r>
        </a:p>
      </dgm:t>
    </dgm:pt>
    <dgm:pt modelId="{175AB40B-F78C-490C-BEB3-5AD8931F43EA}" type="parTrans" cxnId="{30C43551-4533-46A1-BA5A-101A0B49D9F1}">
      <dgm:prSet/>
      <dgm:spPr/>
      <dgm:t>
        <a:bodyPr/>
        <a:lstStyle/>
        <a:p>
          <a:endParaRPr lang="en-GB"/>
        </a:p>
      </dgm:t>
    </dgm:pt>
    <dgm:pt modelId="{47686CBC-197D-4166-888C-47CE146AF80C}" type="sibTrans" cxnId="{30C43551-4533-46A1-BA5A-101A0B49D9F1}">
      <dgm:prSet/>
      <dgm:spPr/>
      <dgm:t>
        <a:bodyPr/>
        <a:lstStyle/>
        <a:p>
          <a:endParaRPr lang="en-GB"/>
        </a:p>
      </dgm:t>
    </dgm:pt>
    <dgm:pt modelId="{24A0DC3E-7EC6-4EE7-8270-7DBCE441FE56}" type="pres">
      <dgm:prSet presAssocID="{3B8A96A2-9A65-4267-AD43-D0AE974E341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D0089D-A2B6-4F48-A99B-942A29C16B08}" type="pres">
      <dgm:prSet presAssocID="{3178C202-B9D5-4505-A729-06BE2094C22A}" presName="root1" presStyleCnt="0"/>
      <dgm:spPr/>
    </dgm:pt>
    <dgm:pt modelId="{26D60A65-0564-4E8F-9D29-9579598FE448}" type="pres">
      <dgm:prSet presAssocID="{3178C202-B9D5-4505-A729-06BE2094C22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6957E3-F4A6-4281-BAD3-3EAF07B91AB1}" type="pres">
      <dgm:prSet presAssocID="{3178C202-B9D5-4505-A729-06BE2094C22A}" presName="level2hierChild" presStyleCnt="0"/>
      <dgm:spPr/>
    </dgm:pt>
    <dgm:pt modelId="{E9D3B810-8689-4CFF-9F57-10189C3539C1}" type="pres">
      <dgm:prSet presAssocID="{4B903D69-8A1B-48D4-A223-1C8580D95182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F0E10C1-AB89-4B11-8FC5-F80BAE4A0BAC}" type="pres">
      <dgm:prSet presAssocID="{4B903D69-8A1B-48D4-A223-1C8580D9518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7F738627-5AE6-471B-A658-8E217958D01C}" type="pres">
      <dgm:prSet presAssocID="{A166EDBF-D3E8-4B04-8FAA-3849685DD0C5}" presName="root2" presStyleCnt="0"/>
      <dgm:spPr/>
    </dgm:pt>
    <dgm:pt modelId="{AC82D257-8C7F-426B-9947-A11D9ED72811}" type="pres">
      <dgm:prSet presAssocID="{A166EDBF-D3E8-4B04-8FAA-3849685DD0C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EF07C5-D791-45D4-B3C2-7444E6281535}" type="pres">
      <dgm:prSet presAssocID="{A166EDBF-D3E8-4B04-8FAA-3849685DD0C5}" presName="level3hierChild" presStyleCnt="0"/>
      <dgm:spPr/>
    </dgm:pt>
    <dgm:pt modelId="{363D68A9-02F4-418B-9E4F-FAF1774E8B51}" type="pres">
      <dgm:prSet presAssocID="{175AB40B-F78C-490C-BEB3-5AD8931F43EA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81E8BA0-867B-48A2-9286-EBA36BD05AB0}" type="pres">
      <dgm:prSet presAssocID="{175AB40B-F78C-490C-BEB3-5AD8931F43EA}" presName="connTx" presStyleLbl="parChTrans1D2" presStyleIdx="1" presStyleCnt="2"/>
      <dgm:spPr/>
      <dgm:t>
        <a:bodyPr/>
        <a:lstStyle/>
        <a:p>
          <a:endParaRPr lang="en-US"/>
        </a:p>
      </dgm:t>
    </dgm:pt>
    <dgm:pt modelId="{5A97F7F8-DD2F-4CB8-A034-43EBFCC8CE4D}" type="pres">
      <dgm:prSet presAssocID="{919D4359-3D25-4DAD-823B-DA55FD2A7C38}" presName="root2" presStyleCnt="0"/>
      <dgm:spPr/>
    </dgm:pt>
    <dgm:pt modelId="{DDC95E3F-5371-46EE-B9AE-E66901B29993}" type="pres">
      <dgm:prSet presAssocID="{919D4359-3D25-4DAD-823B-DA55FD2A7C3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3AC7F5-767C-4B11-A06B-4A9A3F85A650}" type="pres">
      <dgm:prSet presAssocID="{919D4359-3D25-4DAD-823B-DA55FD2A7C38}" presName="level3hierChild" presStyleCnt="0"/>
      <dgm:spPr/>
    </dgm:pt>
  </dgm:ptLst>
  <dgm:cxnLst>
    <dgm:cxn modelId="{0DD3AE7E-E923-4F55-AB2E-DBAFC1F91974}" type="presOf" srcId="{175AB40B-F78C-490C-BEB3-5AD8931F43EA}" destId="{F81E8BA0-867B-48A2-9286-EBA36BD05AB0}" srcOrd="1" destOrd="0" presId="urn:microsoft.com/office/officeart/2005/8/layout/hierarchy2"/>
    <dgm:cxn modelId="{C7126FC4-C1A4-40E1-A42C-5EBC4F8DC4B7}" type="presOf" srcId="{4B903D69-8A1B-48D4-A223-1C8580D95182}" destId="{E9D3B810-8689-4CFF-9F57-10189C3539C1}" srcOrd="0" destOrd="0" presId="urn:microsoft.com/office/officeart/2005/8/layout/hierarchy2"/>
    <dgm:cxn modelId="{8CE4E3EB-3BC5-49B8-B248-4F8248ECB55F}" srcId="{3178C202-B9D5-4505-A729-06BE2094C22A}" destId="{A166EDBF-D3E8-4B04-8FAA-3849685DD0C5}" srcOrd="0" destOrd="0" parTransId="{4B903D69-8A1B-48D4-A223-1C8580D95182}" sibTransId="{28D80A2E-5BFB-40AE-8BC9-3781EB0B8BAD}"/>
    <dgm:cxn modelId="{AB807ED2-3438-40E7-AB59-869688A04827}" type="presOf" srcId="{175AB40B-F78C-490C-BEB3-5AD8931F43EA}" destId="{363D68A9-02F4-418B-9E4F-FAF1774E8B51}" srcOrd="0" destOrd="0" presId="urn:microsoft.com/office/officeart/2005/8/layout/hierarchy2"/>
    <dgm:cxn modelId="{0C87F83C-86CD-4CAD-9176-AC70D4FED54A}" type="presOf" srcId="{4B903D69-8A1B-48D4-A223-1C8580D95182}" destId="{3F0E10C1-AB89-4B11-8FC5-F80BAE4A0BAC}" srcOrd="1" destOrd="0" presId="urn:microsoft.com/office/officeart/2005/8/layout/hierarchy2"/>
    <dgm:cxn modelId="{C7C479D8-37CB-4D21-817B-617504EA5C2A}" type="presOf" srcId="{919D4359-3D25-4DAD-823B-DA55FD2A7C38}" destId="{DDC95E3F-5371-46EE-B9AE-E66901B29993}" srcOrd="0" destOrd="0" presId="urn:microsoft.com/office/officeart/2005/8/layout/hierarchy2"/>
    <dgm:cxn modelId="{7AD410BE-A157-44E3-98D6-DD208FDC54EF}" type="presOf" srcId="{A166EDBF-D3E8-4B04-8FAA-3849685DD0C5}" destId="{AC82D257-8C7F-426B-9947-A11D9ED72811}" srcOrd="0" destOrd="0" presId="urn:microsoft.com/office/officeart/2005/8/layout/hierarchy2"/>
    <dgm:cxn modelId="{6F15680B-FE78-4A89-809D-C43AC391DDFA}" type="presOf" srcId="{3B8A96A2-9A65-4267-AD43-D0AE974E341A}" destId="{24A0DC3E-7EC6-4EE7-8270-7DBCE441FE56}" srcOrd="0" destOrd="0" presId="urn:microsoft.com/office/officeart/2005/8/layout/hierarchy2"/>
    <dgm:cxn modelId="{30C43551-4533-46A1-BA5A-101A0B49D9F1}" srcId="{3178C202-B9D5-4505-A729-06BE2094C22A}" destId="{919D4359-3D25-4DAD-823B-DA55FD2A7C38}" srcOrd="1" destOrd="0" parTransId="{175AB40B-F78C-490C-BEB3-5AD8931F43EA}" sibTransId="{47686CBC-197D-4166-888C-47CE146AF80C}"/>
    <dgm:cxn modelId="{AF507A6C-AD0E-4763-9058-F7232F2321B0}" type="presOf" srcId="{3178C202-B9D5-4505-A729-06BE2094C22A}" destId="{26D60A65-0564-4E8F-9D29-9579598FE448}" srcOrd="0" destOrd="0" presId="urn:microsoft.com/office/officeart/2005/8/layout/hierarchy2"/>
    <dgm:cxn modelId="{E31937E4-2DB8-4844-8313-3F5ACF57D0B1}" srcId="{3B8A96A2-9A65-4267-AD43-D0AE974E341A}" destId="{3178C202-B9D5-4505-A729-06BE2094C22A}" srcOrd="0" destOrd="0" parTransId="{E46090E4-D960-4623-9A71-B8ABDBF58C8B}" sibTransId="{A7951D45-2F5E-40EF-8B41-586AC6C964C8}"/>
    <dgm:cxn modelId="{656057F3-2D61-44BB-AB1A-9634CBF647EE}" type="presParOf" srcId="{24A0DC3E-7EC6-4EE7-8270-7DBCE441FE56}" destId="{3ED0089D-A2B6-4F48-A99B-942A29C16B08}" srcOrd="0" destOrd="0" presId="urn:microsoft.com/office/officeart/2005/8/layout/hierarchy2"/>
    <dgm:cxn modelId="{3C509EAA-B4A8-43ED-9E23-2C00BF2E20C3}" type="presParOf" srcId="{3ED0089D-A2B6-4F48-A99B-942A29C16B08}" destId="{26D60A65-0564-4E8F-9D29-9579598FE448}" srcOrd="0" destOrd="0" presId="urn:microsoft.com/office/officeart/2005/8/layout/hierarchy2"/>
    <dgm:cxn modelId="{470FB606-4327-4962-B9E8-C41A1BD1A364}" type="presParOf" srcId="{3ED0089D-A2B6-4F48-A99B-942A29C16B08}" destId="{A06957E3-F4A6-4281-BAD3-3EAF07B91AB1}" srcOrd="1" destOrd="0" presId="urn:microsoft.com/office/officeart/2005/8/layout/hierarchy2"/>
    <dgm:cxn modelId="{C33E12D0-CEBF-46ED-9690-44347C405D66}" type="presParOf" srcId="{A06957E3-F4A6-4281-BAD3-3EAF07B91AB1}" destId="{E9D3B810-8689-4CFF-9F57-10189C3539C1}" srcOrd="0" destOrd="0" presId="urn:microsoft.com/office/officeart/2005/8/layout/hierarchy2"/>
    <dgm:cxn modelId="{2C2D9F64-B572-40D9-A960-3F03470C1252}" type="presParOf" srcId="{E9D3B810-8689-4CFF-9F57-10189C3539C1}" destId="{3F0E10C1-AB89-4B11-8FC5-F80BAE4A0BAC}" srcOrd="0" destOrd="0" presId="urn:microsoft.com/office/officeart/2005/8/layout/hierarchy2"/>
    <dgm:cxn modelId="{6CBB3674-FE73-47B0-81DA-F51EEA4D9BE6}" type="presParOf" srcId="{A06957E3-F4A6-4281-BAD3-3EAF07B91AB1}" destId="{7F738627-5AE6-471B-A658-8E217958D01C}" srcOrd="1" destOrd="0" presId="urn:microsoft.com/office/officeart/2005/8/layout/hierarchy2"/>
    <dgm:cxn modelId="{B3F50E12-E4EF-4A12-B243-46D4FFD68D6A}" type="presParOf" srcId="{7F738627-5AE6-471B-A658-8E217958D01C}" destId="{AC82D257-8C7F-426B-9947-A11D9ED72811}" srcOrd="0" destOrd="0" presId="urn:microsoft.com/office/officeart/2005/8/layout/hierarchy2"/>
    <dgm:cxn modelId="{82270ABF-926A-4C44-B48D-3C6C7989ABED}" type="presParOf" srcId="{7F738627-5AE6-471B-A658-8E217958D01C}" destId="{BAEF07C5-D791-45D4-B3C2-7444E6281535}" srcOrd="1" destOrd="0" presId="urn:microsoft.com/office/officeart/2005/8/layout/hierarchy2"/>
    <dgm:cxn modelId="{0981E265-F7E1-4F16-A388-F37851DBF1E9}" type="presParOf" srcId="{A06957E3-F4A6-4281-BAD3-3EAF07B91AB1}" destId="{363D68A9-02F4-418B-9E4F-FAF1774E8B51}" srcOrd="2" destOrd="0" presId="urn:microsoft.com/office/officeart/2005/8/layout/hierarchy2"/>
    <dgm:cxn modelId="{48C6B89B-FA88-4D68-86EF-F9392917E2EB}" type="presParOf" srcId="{363D68A9-02F4-418B-9E4F-FAF1774E8B51}" destId="{F81E8BA0-867B-48A2-9286-EBA36BD05AB0}" srcOrd="0" destOrd="0" presId="urn:microsoft.com/office/officeart/2005/8/layout/hierarchy2"/>
    <dgm:cxn modelId="{3285294A-E21F-4A40-9968-A72B319FC41D}" type="presParOf" srcId="{A06957E3-F4A6-4281-BAD3-3EAF07B91AB1}" destId="{5A97F7F8-DD2F-4CB8-A034-43EBFCC8CE4D}" srcOrd="3" destOrd="0" presId="urn:microsoft.com/office/officeart/2005/8/layout/hierarchy2"/>
    <dgm:cxn modelId="{60B7086B-D26E-4881-8FB8-91500B97B980}" type="presParOf" srcId="{5A97F7F8-DD2F-4CB8-A034-43EBFCC8CE4D}" destId="{DDC95E3F-5371-46EE-B9AE-E66901B29993}" srcOrd="0" destOrd="0" presId="urn:microsoft.com/office/officeart/2005/8/layout/hierarchy2"/>
    <dgm:cxn modelId="{4A2338C8-14FA-46FE-8523-E8CD1144A493}" type="presParOf" srcId="{5A97F7F8-DD2F-4CB8-A034-43EBFCC8CE4D}" destId="{3C3AC7F5-767C-4B11-A06B-4A9A3F85A6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8A96A2-9A65-4267-AD43-D0AE974E341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178C202-B9D5-4505-A729-06BE2094C22A}">
      <dgm:prSet phldrT="[Text]" custT="1"/>
      <dgm:spPr/>
      <dgm:t>
        <a:bodyPr/>
        <a:lstStyle/>
        <a:p>
          <a:r>
            <a:rPr lang="en-GB" sz="2000" b="1" dirty="0">
              <a:solidFill>
                <a:srgbClr val="FF0000"/>
              </a:solidFill>
              <a:latin typeface="Century Gothic" panose="020B0502020202020204" pitchFamily="34" charset="0"/>
            </a:rPr>
            <a:t>0.32</a:t>
          </a:r>
        </a:p>
      </dgm:t>
    </dgm:pt>
    <dgm:pt modelId="{E46090E4-D960-4623-9A71-B8ABDBF58C8B}" type="parTrans" cxnId="{E31937E4-2DB8-4844-8313-3F5ACF57D0B1}">
      <dgm:prSet/>
      <dgm:spPr/>
      <dgm:t>
        <a:bodyPr/>
        <a:lstStyle/>
        <a:p>
          <a:endParaRPr lang="en-GB"/>
        </a:p>
      </dgm:t>
    </dgm:pt>
    <dgm:pt modelId="{A7951D45-2F5E-40EF-8B41-586AC6C964C8}" type="sibTrans" cxnId="{E31937E4-2DB8-4844-8313-3F5ACF57D0B1}">
      <dgm:prSet/>
      <dgm:spPr/>
      <dgm:t>
        <a:bodyPr/>
        <a:lstStyle/>
        <a:p>
          <a:endParaRPr lang="en-GB"/>
        </a:p>
      </dgm:t>
    </dgm:pt>
    <dgm:pt modelId="{A166EDBF-D3E8-4B04-8FAA-3849685DD0C5}">
      <dgm:prSet phldrT="[Text]" custT="1"/>
      <dgm:spPr/>
      <dgm:t>
        <a:bodyPr/>
        <a:lstStyle/>
        <a:p>
          <a:r>
            <a:rPr lang="en-GB" sz="2000" b="1" dirty="0">
              <a:solidFill>
                <a:srgbClr val="FF0000"/>
              </a:solidFill>
              <a:latin typeface="Century Gothic" panose="020B0502020202020204" pitchFamily="34" charset="0"/>
            </a:rPr>
            <a:t>0.3</a:t>
          </a:r>
        </a:p>
      </dgm:t>
    </dgm:pt>
    <dgm:pt modelId="{4B903D69-8A1B-48D4-A223-1C8580D95182}" type="parTrans" cxnId="{8CE4E3EB-3BC5-49B8-B248-4F8248ECB55F}">
      <dgm:prSet/>
      <dgm:spPr/>
      <dgm:t>
        <a:bodyPr/>
        <a:lstStyle/>
        <a:p>
          <a:endParaRPr lang="en-GB"/>
        </a:p>
      </dgm:t>
    </dgm:pt>
    <dgm:pt modelId="{28D80A2E-5BFB-40AE-8BC9-3781EB0B8BAD}" type="sibTrans" cxnId="{8CE4E3EB-3BC5-49B8-B248-4F8248ECB55F}">
      <dgm:prSet/>
      <dgm:spPr/>
      <dgm:t>
        <a:bodyPr/>
        <a:lstStyle/>
        <a:p>
          <a:endParaRPr lang="en-GB"/>
        </a:p>
      </dgm:t>
    </dgm:pt>
    <dgm:pt modelId="{919D4359-3D25-4DAD-823B-DA55FD2A7C38}">
      <dgm:prSet phldrT="[Text]" custT="1"/>
      <dgm:spPr/>
      <dgm:t>
        <a:bodyPr/>
        <a:lstStyle/>
        <a:p>
          <a:r>
            <a:rPr lang="en-GB" sz="2000" b="1" dirty="0">
              <a:solidFill>
                <a:srgbClr val="FF0000"/>
              </a:solidFill>
              <a:latin typeface="Century Gothic" panose="020B0502020202020204" pitchFamily="34" charset="0"/>
            </a:rPr>
            <a:t>0.02</a:t>
          </a:r>
        </a:p>
      </dgm:t>
    </dgm:pt>
    <dgm:pt modelId="{175AB40B-F78C-490C-BEB3-5AD8931F43EA}" type="parTrans" cxnId="{30C43551-4533-46A1-BA5A-101A0B49D9F1}">
      <dgm:prSet/>
      <dgm:spPr/>
      <dgm:t>
        <a:bodyPr/>
        <a:lstStyle/>
        <a:p>
          <a:endParaRPr lang="en-GB"/>
        </a:p>
      </dgm:t>
    </dgm:pt>
    <dgm:pt modelId="{47686CBC-197D-4166-888C-47CE146AF80C}" type="sibTrans" cxnId="{30C43551-4533-46A1-BA5A-101A0B49D9F1}">
      <dgm:prSet/>
      <dgm:spPr/>
      <dgm:t>
        <a:bodyPr/>
        <a:lstStyle/>
        <a:p>
          <a:endParaRPr lang="en-GB"/>
        </a:p>
      </dgm:t>
    </dgm:pt>
    <dgm:pt modelId="{24A0DC3E-7EC6-4EE7-8270-7DBCE441FE56}" type="pres">
      <dgm:prSet presAssocID="{3B8A96A2-9A65-4267-AD43-D0AE974E341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D0089D-A2B6-4F48-A99B-942A29C16B08}" type="pres">
      <dgm:prSet presAssocID="{3178C202-B9D5-4505-A729-06BE2094C22A}" presName="root1" presStyleCnt="0"/>
      <dgm:spPr/>
    </dgm:pt>
    <dgm:pt modelId="{26D60A65-0564-4E8F-9D29-9579598FE448}" type="pres">
      <dgm:prSet presAssocID="{3178C202-B9D5-4505-A729-06BE2094C22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6957E3-F4A6-4281-BAD3-3EAF07B91AB1}" type="pres">
      <dgm:prSet presAssocID="{3178C202-B9D5-4505-A729-06BE2094C22A}" presName="level2hierChild" presStyleCnt="0"/>
      <dgm:spPr/>
    </dgm:pt>
    <dgm:pt modelId="{E9D3B810-8689-4CFF-9F57-10189C3539C1}" type="pres">
      <dgm:prSet presAssocID="{4B903D69-8A1B-48D4-A223-1C8580D95182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F0E10C1-AB89-4B11-8FC5-F80BAE4A0BAC}" type="pres">
      <dgm:prSet presAssocID="{4B903D69-8A1B-48D4-A223-1C8580D9518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7F738627-5AE6-471B-A658-8E217958D01C}" type="pres">
      <dgm:prSet presAssocID="{A166EDBF-D3E8-4B04-8FAA-3849685DD0C5}" presName="root2" presStyleCnt="0"/>
      <dgm:spPr/>
    </dgm:pt>
    <dgm:pt modelId="{AC82D257-8C7F-426B-9947-A11D9ED72811}" type="pres">
      <dgm:prSet presAssocID="{A166EDBF-D3E8-4B04-8FAA-3849685DD0C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EF07C5-D791-45D4-B3C2-7444E6281535}" type="pres">
      <dgm:prSet presAssocID="{A166EDBF-D3E8-4B04-8FAA-3849685DD0C5}" presName="level3hierChild" presStyleCnt="0"/>
      <dgm:spPr/>
    </dgm:pt>
    <dgm:pt modelId="{363D68A9-02F4-418B-9E4F-FAF1774E8B51}" type="pres">
      <dgm:prSet presAssocID="{175AB40B-F78C-490C-BEB3-5AD8931F43EA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81E8BA0-867B-48A2-9286-EBA36BD05AB0}" type="pres">
      <dgm:prSet presAssocID="{175AB40B-F78C-490C-BEB3-5AD8931F43EA}" presName="connTx" presStyleLbl="parChTrans1D2" presStyleIdx="1" presStyleCnt="2"/>
      <dgm:spPr/>
      <dgm:t>
        <a:bodyPr/>
        <a:lstStyle/>
        <a:p>
          <a:endParaRPr lang="en-US"/>
        </a:p>
      </dgm:t>
    </dgm:pt>
    <dgm:pt modelId="{5A97F7F8-DD2F-4CB8-A034-43EBFCC8CE4D}" type="pres">
      <dgm:prSet presAssocID="{919D4359-3D25-4DAD-823B-DA55FD2A7C38}" presName="root2" presStyleCnt="0"/>
      <dgm:spPr/>
    </dgm:pt>
    <dgm:pt modelId="{DDC95E3F-5371-46EE-B9AE-E66901B29993}" type="pres">
      <dgm:prSet presAssocID="{919D4359-3D25-4DAD-823B-DA55FD2A7C3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3AC7F5-767C-4B11-A06B-4A9A3F85A650}" type="pres">
      <dgm:prSet presAssocID="{919D4359-3D25-4DAD-823B-DA55FD2A7C38}" presName="level3hierChild" presStyleCnt="0"/>
      <dgm:spPr/>
    </dgm:pt>
  </dgm:ptLst>
  <dgm:cxnLst>
    <dgm:cxn modelId="{0DD3AE7E-E923-4F55-AB2E-DBAFC1F91974}" type="presOf" srcId="{175AB40B-F78C-490C-BEB3-5AD8931F43EA}" destId="{F81E8BA0-867B-48A2-9286-EBA36BD05AB0}" srcOrd="1" destOrd="0" presId="urn:microsoft.com/office/officeart/2005/8/layout/hierarchy2"/>
    <dgm:cxn modelId="{C7126FC4-C1A4-40E1-A42C-5EBC4F8DC4B7}" type="presOf" srcId="{4B903D69-8A1B-48D4-A223-1C8580D95182}" destId="{E9D3B810-8689-4CFF-9F57-10189C3539C1}" srcOrd="0" destOrd="0" presId="urn:microsoft.com/office/officeart/2005/8/layout/hierarchy2"/>
    <dgm:cxn modelId="{8CE4E3EB-3BC5-49B8-B248-4F8248ECB55F}" srcId="{3178C202-B9D5-4505-A729-06BE2094C22A}" destId="{A166EDBF-D3E8-4B04-8FAA-3849685DD0C5}" srcOrd="0" destOrd="0" parTransId="{4B903D69-8A1B-48D4-A223-1C8580D95182}" sibTransId="{28D80A2E-5BFB-40AE-8BC9-3781EB0B8BAD}"/>
    <dgm:cxn modelId="{AB807ED2-3438-40E7-AB59-869688A04827}" type="presOf" srcId="{175AB40B-F78C-490C-BEB3-5AD8931F43EA}" destId="{363D68A9-02F4-418B-9E4F-FAF1774E8B51}" srcOrd="0" destOrd="0" presId="urn:microsoft.com/office/officeart/2005/8/layout/hierarchy2"/>
    <dgm:cxn modelId="{0C87F83C-86CD-4CAD-9176-AC70D4FED54A}" type="presOf" srcId="{4B903D69-8A1B-48D4-A223-1C8580D95182}" destId="{3F0E10C1-AB89-4B11-8FC5-F80BAE4A0BAC}" srcOrd="1" destOrd="0" presId="urn:microsoft.com/office/officeart/2005/8/layout/hierarchy2"/>
    <dgm:cxn modelId="{C7C479D8-37CB-4D21-817B-617504EA5C2A}" type="presOf" srcId="{919D4359-3D25-4DAD-823B-DA55FD2A7C38}" destId="{DDC95E3F-5371-46EE-B9AE-E66901B29993}" srcOrd="0" destOrd="0" presId="urn:microsoft.com/office/officeart/2005/8/layout/hierarchy2"/>
    <dgm:cxn modelId="{7AD410BE-A157-44E3-98D6-DD208FDC54EF}" type="presOf" srcId="{A166EDBF-D3E8-4B04-8FAA-3849685DD0C5}" destId="{AC82D257-8C7F-426B-9947-A11D9ED72811}" srcOrd="0" destOrd="0" presId="urn:microsoft.com/office/officeart/2005/8/layout/hierarchy2"/>
    <dgm:cxn modelId="{6F15680B-FE78-4A89-809D-C43AC391DDFA}" type="presOf" srcId="{3B8A96A2-9A65-4267-AD43-D0AE974E341A}" destId="{24A0DC3E-7EC6-4EE7-8270-7DBCE441FE56}" srcOrd="0" destOrd="0" presId="urn:microsoft.com/office/officeart/2005/8/layout/hierarchy2"/>
    <dgm:cxn modelId="{30C43551-4533-46A1-BA5A-101A0B49D9F1}" srcId="{3178C202-B9D5-4505-A729-06BE2094C22A}" destId="{919D4359-3D25-4DAD-823B-DA55FD2A7C38}" srcOrd="1" destOrd="0" parTransId="{175AB40B-F78C-490C-BEB3-5AD8931F43EA}" sibTransId="{47686CBC-197D-4166-888C-47CE146AF80C}"/>
    <dgm:cxn modelId="{AF507A6C-AD0E-4763-9058-F7232F2321B0}" type="presOf" srcId="{3178C202-B9D5-4505-A729-06BE2094C22A}" destId="{26D60A65-0564-4E8F-9D29-9579598FE448}" srcOrd="0" destOrd="0" presId="urn:microsoft.com/office/officeart/2005/8/layout/hierarchy2"/>
    <dgm:cxn modelId="{E31937E4-2DB8-4844-8313-3F5ACF57D0B1}" srcId="{3B8A96A2-9A65-4267-AD43-D0AE974E341A}" destId="{3178C202-B9D5-4505-A729-06BE2094C22A}" srcOrd="0" destOrd="0" parTransId="{E46090E4-D960-4623-9A71-B8ABDBF58C8B}" sibTransId="{A7951D45-2F5E-40EF-8B41-586AC6C964C8}"/>
    <dgm:cxn modelId="{656057F3-2D61-44BB-AB1A-9634CBF647EE}" type="presParOf" srcId="{24A0DC3E-7EC6-4EE7-8270-7DBCE441FE56}" destId="{3ED0089D-A2B6-4F48-A99B-942A29C16B08}" srcOrd="0" destOrd="0" presId="urn:microsoft.com/office/officeart/2005/8/layout/hierarchy2"/>
    <dgm:cxn modelId="{3C509EAA-B4A8-43ED-9E23-2C00BF2E20C3}" type="presParOf" srcId="{3ED0089D-A2B6-4F48-A99B-942A29C16B08}" destId="{26D60A65-0564-4E8F-9D29-9579598FE448}" srcOrd="0" destOrd="0" presId="urn:microsoft.com/office/officeart/2005/8/layout/hierarchy2"/>
    <dgm:cxn modelId="{470FB606-4327-4962-B9E8-C41A1BD1A364}" type="presParOf" srcId="{3ED0089D-A2B6-4F48-A99B-942A29C16B08}" destId="{A06957E3-F4A6-4281-BAD3-3EAF07B91AB1}" srcOrd="1" destOrd="0" presId="urn:microsoft.com/office/officeart/2005/8/layout/hierarchy2"/>
    <dgm:cxn modelId="{C33E12D0-CEBF-46ED-9690-44347C405D66}" type="presParOf" srcId="{A06957E3-F4A6-4281-BAD3-3EAF07B91AB1}" destId="{E9D3B810-8689-4CFF-9F57-10189C3539C1}" srcOrd="0" destOrd="0" presId="urn:microsoft.com/office/officeart/2005/8/layout/hierarchy2"/>
    <dgm:cxn modelId="{2C2D9F64-B572-40D9-A960-3F03470C1252}" type="presParOf" srcId="{E9D3B810-8689-4CFF-9F57-10189C3539C1}" destId="{3F0E10C1-AB89-4B11-8FC5-F80BAE4A0BAC}" srcOrd="0" destOrd="0" presId="urn:microsoft.com/office/officeart/2005/8/layout/hierarchy2"/>
    <dgm:cxn modelId="{6CBB3674-FE73-47B0-81DA-F51EEA4D9BE6}" type="presParOf" srcId="{A06957E3-F4A6-4281-BAD3-3EAF07B91AB1}" destId="{7F738627-5AE6-471B-A658-8E217958D01C}" srcOrd="1" destOrd="0" presId="urn:microsoft.com/office/officeart/2005/8/layout/hierarchy2"/>
    <dgm:cxn modelId="{B3F50E12-E4EF-4A12-B243-46D4FFD68D6A}" type="presParOf" srcId="{7F738627-5AE6-471B-A658-8E217958D01C}" destId="{AC82D257-8C7F-426B-9947-A11D9ED72811}" srcOrd="0" destOrd="0" presId="urn:microsoft.com/office/officeart/2005/8/layout/hierarchy2"/>
    <dgm:cxn modelId="{82270ABF-926A-4C44-B48D-3C6C7989ABED}" type="presParOf" srcId="{7F738627-5AE6-471B-A658-8E217958D01C}" destId="{BAEF07C5-D791-45D4-B3C2-7444E6281535}" srcOrd="1" destOrd="0" presId="urn:microsoft.com/office/officeart/2005/8/layout/hierarchy2"/>
    <dgm:cxn modelId="{0981E265-F7E1-4F16-A388-F37851DBF1E9}" type="presParOf" srcId="{A06957E3-F4A6-4281-BAD3-3EAF07B91AB1}" destId="{363D68A9-02F4-418B-9E4F-FAF1774E8B51}" srcOrd="2" destOrd="0" presId="urn:microsoft.com/office/officeart/2005/8/layout/hierarchy2"/>
    <dgm:cxn modelId="{48C6B89B-FA88-4D68-86EF-F9392917E2EB}" type="presParOf" srcId="{363D68A9-02F4-418B-9E4F-FAF1774E8B51}" destId="{F81E8BA0-867B-48A2-9286-EBA36BD05AB0}" srcOrd="0" destOrd="0" presId="urn:microsoft.com/office/officeart/2005/8/layout/hierarchy2"/>
    <dgm:cxn modelId="{3285294A-E21F-4A40-9968-A72B319FC41D}" type="presParOf" srcId="{A06957E3-F4A6-4281-BAD3-3EAF07B91AB1}" destId="{5A97F7F8-DD2F-4CB8-A034-43EBFCC8CE4D}" srcOrd="3" destOrd="0" presId="urn:microsoft.com/office/officeart/2005/8/layout/hierarchy2"/>
    <dgm:cxn modelId="{60B7086B-D26E-4881-8FB8-91500B97B980}" type="presParOf" srcId="{5A97F7F8-DD2F-4CB8-A034-43EBFCC8CE4D}" destId="{DDC95E3F-5371-46EE-B9AE-E66901B29993}" srcOrd="0" destOrd="0" presId="urn:microsoft.com/office/officeart/2005/8/layout/hierarchy2"/>
    <dgm:cxn modelId="{4A2338C8-14FA-46FE-8523-E8CD1144A493}" type="presParOf" srcId="{5A97F7F8-DD2F-4CB8-A034-43EBFCC8CE4D}" destId="{3C3AC7F5-767C-4B11-A06B-4A9A3F85A6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60A65-0564-4E8F-9D29-9579598FE448}">
      <dsp:nvSpPr>
        <dsp:cNvPr id="0" name=""/>
        <dsp:cNvSpPr/>
      </dsp:nvSpPr>
      <dsp:spPr>
        <a:xfrm>
          <a:off x="2582" y="806882"/>
          <a:ext cx="1378729" cy="689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0.32</a:t>
          </a:r>
        </a:p>
      </dsp:txBody>
      <dsp:txXfrm>
        <a:off x="22773" y="827073"/>
        <a:ext cx="1338347" cy="648982"/>
      </dsp:txXfrm>
    </dsp:sp>
    <dsp:sp modelId="{E9D3B810-8689-4CFF-9F57-10189C3539C1}">
      <dsp:nvSpPr>
        <dsp:cNvPr id="0" name=""/>
        <dsp:cNvSpPr/>
      </dsp:nvSpPr>
      <dsp:spPr>
        <a:xfrm rot="19457599">
          <a:off x="1317475" y="926434"/>
          <a:ext cx="679164" cy="53876"/>
        </a:xfrm>
        <a:custGeom>
          <a:avLst/>
          <a:gdLst/>
          <a:ahLst/>
          <a:cxnLst/>
          <a:rect l="0" t="0" r="0" b="0"/>
          <a:pathLst>
            <a:path>
              <a:moveTo>
                <a:pt x="0" y="26938"/>
              </a:moveTo>
              <a:lnTo>
                <a:pt x="679164" y="269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40078" y="936393"/>
        <a:ext cx="33958" cy="33958"/>
      </dsp:txXfrm>
    </dsp:sp>
    <dsp:sp modelId="{AC82D257-8C7F-426B-9947-A11D9ED72811}">
      <dsp:nvSpPr>
        <dsp:cNvPr id="0" name=""/>
        <dsp:cNvSpPr/>
      </dsp:nvSpPr>
      <dsp:spPr>
        <a:xfrm>
          <a:off x="1932803" y="410498"/>
          <a:ext cx="1378729" cy="689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0.3</a:t>
          </a:r>
        </a:p>
      </dsp:txBody>
      <dsp:txXfrm>
        <a:off x="1952994" y="430689"/>
        <a:ext cx="1338347" cy="648982"/>
      </dsp:txXfrm>
    </dsp:sp>
    <dsp:sp modelId="{363D68A9-02F4-418B-9E4F-FAF1774E8B51}">
      <dsp:nvSpPr>
        <dsp:cNvPr id="0" name=""/>
        <dsp:cNvSpPr/>
      </dsp:nvSpPr>
      <dsp:spPr>
        <a:xfrm rot="2142401">
          <a:off x="1317475" y="1322818"/>
          <a:ext cx="679164" cy="53876"/>
        </a:xfrm>
        <a:custGeom>
          <a:avLst/>
          <a:gdLst/>
          <a:ahLst/>
          <a:cxnLst/>
          <a:rect l="0" t="0" r="0" b="0"/>
          <a:pathLst>
            <a:path>
              <a:moveTo>
                <a:pt x="0" y="26938"/>
              </a:moveTo>
              <a:lnTo>
                <a:pt x="679164" y="269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40078" y="1332778"/>
        <a:ext cx="33958" cy="33958"/>
      </dsp:txXfrm>
    </dsp:sp>
    <dsp:sp modelId="{DDC95E3F-5371-46EE-B9AE-E66901B29993}">
      <dsp:nvSpPr>
        <dsp:cNvPr id="0" name=""/>
        <dsp:cNvSpPr/>
      </dsp:nvSpPr>
      <dsp:spPr>
        <a:xfrm>
          <a:off x="1932803" y="1203267"/>
          <a:ext cx="1378729" cy="689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0.02</a:t>
          </a:r>
        </a:p>
      </dsp:txBody>
      <dsp:txXfrm>
        <a:off x="1952994" y="1223458"/>
        <a:ext cx="1338347" cy="648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60A65-0564-4E8F-9D29-9579598FE448}">
      <dsp:nvSpPr>
        <dsp:cNvPr id="0" name=""/>
        <dsp:cNvSpPr/>
      </dsp:nvSpPr>
      <dsp:spPr>
        <a:xfrm>
          <a:off x="2582" y="806882"/>
          <a:ext cx="1378729" cy="689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>
              <a:solidFill>
                <a:srgbClr val="FF0000"/>
              </a:solidFill>
              <a:latin typeface="Century Gothic" panose="020B0502020202020204" pitchFamily="34" charset="0"/>
            </a:rPr>
            <a:t>0.32</a:t>
          </a:r>
        </a:p>
      </dsp:txBody>
      <dsp:txXfrm>
        <a:off x="22773" y="827073"/>
        <a:ext cx="1338347" cy="648982"/>
      </dsp:txXfrm>
    </dsp:sp>
    <dsp:sp modelId="{E9D3B810-8689-4CFF-9F57-10189C3539C1}">
      <dsp:nvSpPr>
        <dsp:cNvPr id="0" name=""/>
        <dsp:cNvSpPr/>
      </dsp:nvSpPr>
      <dsp:spPr>
        <a:xfrm rot="19457599">
          <a:off x="1317475" y="926434"/>
          <a:ext cx="679164" cy="53876"/>
        </a:xfrm>
        <a:custGeom>
          <a:avLst/>
          <a:gdLst/>
          <a:ahLst/>
          <a:cxnLst/>
          <a:rect l="0" t="0" r="0" b="0"/>
          <a:pathLst>
            <a:path>
              <a:moveTo>
                <a:pt x="0" y="26938"/>
              </a:moveTo>
              <a:lnTo>
                <a:pt x="679164" y="269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40078" y="936393"/>
        <a:ext cx="33958" cy="33958"/>
      </dsp:txXfrm>
    </dsp:sp>
    <dsp:sp modelId="{AC82D257-8C7F-426B-9947-A11D9ED72811}">
      <dsp:nvSpPr>
        <dsp:cNvPr id="0" name=""/>
        <dsp:cNvSpPr/>
      </dsp:nvSpPr>
      <dsp:spPr>
        <a:xfrm>
          <a:off x="1932803" y="410498"/>
          <a:ext cx="1378729" cy="689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>
              <a:solidFill>
                <a:srgbClr val="FF0000"/>
              </a:solidFill>
              <a:latin typeface="Century Gothic" panose="020B0502020202020204" pitchFamily="34" charset="0"/>
            </a:rPr>
            <a:t>0.3</a:t>
          </a:r>
        </a:p>
      </dsp:txBody>
      <dsp:txXfrm>
        <a:off x="1952994" y="430689"/>
        <a:ext cx="1338347" cy="648982"/>
      </dsp:txXfrm>
    </dsp:sp>
    <dsp:sp modelId="{363D68A9-02F4-418B-9E4F-FAF1774E8B51}">
      <dsp:nvSpPr>
        <dsp:cNvPr id="0" name=""/>
        <dsp:cNvSpPr/>
      </dsp:nvSpPr>
      <dsp:spPr>
        <a:xfrm rot="2142401">
          <a:off x="1317475" y="1322818"/>
          <a:ext cx="679164" cy="53876"/>
        </a:xfrm>
        <a:custGeom>
          <a:avLst/>
          <a:gdLst/>
          <a:ahLst/>
          <a:cxnLst/>
          <a:rect l="0" t="0" r="0" b="0"/>
          <a:pathLst>
            <a:path>
              <a:moveTo>
                <a:pt x="0" y="26938"/>
              </a:moveTo>
              <a:lnTo>
                <a:pt x="679164" y="269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40078" y="1332778"/>
        <a:ext cx="33958" cy="33958"/>
      </dsp:txXfrm>
    </dsp:sp>
    <dsp:sp modelId="{DDC95E3F-5371-46EE-B9AE-E66901B29993}">
      <dsp:nvSpPr>
        <dsp:cNvPr id="0" name=""/>
        <dsp:cNvSpPr/>
      </dsp:nvSpPr>
      <dsp:spPr>
        <a:xfrm>
          <a:off x="1932803" y="1203267"/>
          <a:ext cx="1378729" cy="689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>
              <a:solidFill>
                <a:srgbClr val="FF0000"/>
              </a:solidFill>
              <a:latin typeface="Century Gothic" panose="020B0502020202020204" pitchFamily="34" charset="0"/>
            </a:rPr>
            <a:t>0.02</a:t>
          </a:r>
        </a:p>
      </dsp:txBody>
      <dsp:txXfrm>
        <a:off x="1952994" y="1223458"/>
        <a:ext cx="1338347" cy="648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4 – Decimals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10: Divide 1 or 2-Digits by 100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these calculations.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9D6A39A-D02D-4066-A58A-FEC4B5F48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91137"/>
              </p:ext>
            </p:extLst>
          </p:nvPr>
        </p:nvGraphicFramePr>
        <p:xfrm>
          <a:off x="1314972" y="1717861"/>
          <a:ext cx="6514055" cy="30004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8416">
                  <a:extLst>
                    <a:ext uri="{9D8B030D-6E8A-4147-A177-3AD203B41FA5}">
                      <a16:colId xmlns:a16="http://schemas.microsoft.com/office/drawing/2014/main" val="3595412420"/>
                    </a:ext>
                  </a:extLst>
                </a:gridCol>
                <a:gridCol w="934684">
                  <a:extLst>
                    <a:ext uri="{9D8B030D-6E8A-4147-A177-3AD203B41FA5}">
                      <a16:colId xmlns:a16="http://schemas.microsoft.com/office/drawing/2014/main" val="14001047"/>
                    </a:ext>
                  </a:extLst>
                </a:gridCol>
                <a:gridCol w="1537705">
                  <a:extLst>
                    <a:ext uri="{9D8B030D-6E8A-4147-A177-3AD203B41FA5}">
                      <a16:colId xmlns:a16="http://schemas.microsoft.com/office/drawing/2014/main" val="2850480888"/>
                    </a:ext>
                  </a:extLst>
                </a:gridCol>
                <a:gridCol w="964834">
                  <a:extLst>
                    <a:ext uri="{9D8B030D-6E8A-4147-A177-3AD203B41FA5}">
                      <a16:colId xmlns:a16="http://schemas.microsoft.com/office/drawing/2014/main" val="3992763543"/>
                    </a:ext>
                  </a:extLst>
                </a:gridCol>
                <a:gridCol w="1538416">
                  <a:extLst>
                    <a:ext uri="{9D8B030D-6E8A-4147-A177-3AD203B41FA5}">
                      <a16:colId xmlns:a16="http://schemas.microsoft.com/office/drawing/2014/main" val="3158413509"/>
                    </a:ext>
                  </a:extLst>
                </a:gridCol>
              </a:tblGrid>
              <a:tr h="5411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0663"/>
                  </a:ext>
                </a:extLst>
              </a:tr>
              <a:tr h="278605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9942402"/>
                  </a:ext>
                </a:extLst>
              </a:tr>
              <a:tr h="541157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369965"/>
                  </a:ext>
                </a:extLst>
              </a:tr>
              <a:tr h="278605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0207852"/>
                  </a:ext>
                </a:extLst>
              </a:tr>
              <a:tr h="54115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11787"/>
                  </a:ext>
                </a:extLst>
              </a:tr>
              <a:tr h="278605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1253647"/>
                  </a:ext>
                </a:extLst>
              </a:tr>
              <a:tr h="541157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5976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940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these calculations.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9D6A39A-D02D-4066-A58A-FEC4B5F48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103375"/>
              </p:ext>
            </p:extLst>
          </p:nvPr>
        </p:nvGraphicFramePr>
        <p:xfrm>
          <a:off x="1314972" y="1717861"/>
          <a:ext cx="6514055" cy="30004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8416">
                  <a:extLst>
                    <a:ext uri="{9D8B030D-6E8A-4147-A177-3AD203B41FA5}">
                      <a16:colId xmlns:a16="http://schemas.microsoft.com/office/drawing/2014/main" val="3595412420"/>
                    </a:ext>
                  </a:extLst>
                </a:gridCol>
                <a:gridCol w="934684">
                  <a:extLst>
                    <a:ext uri="{9D8B030D-6E8A-4147-A177-3AD203B41FA5}">
                      <a16:colId xmlns:a16="http://schemas.microsoft.com/office/drawing/2014/main" val="14001047"/>
                    </a:ext>
                  </a:extLst>
                </a:gridCol>
                <a:gridCol w="1537705">
                  <a:extLst>
                    <a:ext uri="{9D8B030D-6E8A-4147-A177-3AD203B41FA5}">
                      <a16:colId xmlns:a16="http://schemas.microsoft.com/office/drawing/2014/main" val="2850480888"/>
                    </a:ext>
                  </a:extLst>
                </a:gridCol>
                <a:gridCol w="964834">
                  <a:extLst>
                    <a:ext uri="{9D8B030D-6E8A-4147-A177-3AD203B41FA5}">
                      <a16:colId xmlns:a16="http://schemas.microsoft.com/office/drawing/2014/main" val="3992763543"/>
                    </a:ext>
                  </a:extLst>
                </a:gridCol>
                <a:gridCol w="1538416">
                  <a:extLst>
                    <a:ext uri="{9D8B030D-6E8A-4147-A177-3AD203B41FA5}">
                      <a16:colId xmlns:a16="http://schemas.microsoft.com/office/drawing/2014/main" val="3158413509"/>
                    </a:ext>
                  </a:extLst>
                </a:gridCol>
              </a:tblGrid>
              <a:tr h="5411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0.59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0663"/>
                  </a:ext>
                </a:extLst>
              </a:tr>
              <a:tr h="278605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9942402"/>
                  </a:ext>
                </a:extLst>
              </a:tr>
              <a:tr h="5411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369965"/>
                  </a:ext>
                </a:extLst>
              </a:tr>
              <a:tr h="278605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0207852"/>
                  </a:ext>
                </a:extLst>
              </a:tr>
              <a:tr h="54115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0.71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11787"/>
                  </a:ext>
                </a:extLst>
              </a:tr>
              <a:tr h="278605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1253647"/>
                  </a:ext>
                </a:extLst>
              </a:tr>
              <a:tr h="5411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0.80 or 0.8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5976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307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 makes a 2-digit number on the place value chart using 5 counters and divides it by 100.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his calculation have be?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down 5 possible calculations including the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71DBF78-4270-4DCC-B6A5-08ADCDB5D950}"/>
              </a:ext>
            </a:extLst>
          </p:cNvPr>
          <p:cNvSpPr/>
          <p:nvPr/>
        </p:nvSpPr>
        <p:spPr>
          <a:xfrm>
            <a:off x="7204560" y="129339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6488F1C-35D7-46DA-A670-778B3DE2A57F}"/>
              </a:ext>
            </a:extLst>
          </p:cNvPr>
          <p:cNvSpPr/>
          <p:nvPr/>
        </p:nvSpPr>
        <p:spPr>
          <a:xfrm>
            <a:off x="7428695" y="170954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099C089-7B42-462E-B1BE-C99C38A22E90}"/>
              </a:ext>
            </a:extLst>
          </p:cNvPr>
          <p:cNvSpPr/>
          <p:nvPr/>
        </p:nvSpPr>
        <p:spPr>
          <a:xfrm>
            <a:off x="7702212" y="129339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DD8C441-326E-48C6-94C7-864576805B33}"/>
              </a:ext>
            </a:extLst>
          </p:cNvPr>
          <p:cNvSpPr/>
          <p:nvPr/>
        </p:nvSpPr>
        <p:spPr>
          <a:xfrm>
            <a:off x="7968696" y="170954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784C0A-ACF1-4B9E-954D-5D4C915C41C3}"/>
              </a:ext>
            </a:extLst>
          </p:cNvPr>
          <p:cNvSpPr/>
          <p:nvPr/>
        </p:nvSpPr>
        <p:spPr>
          <a:xfrm>
            <a:off x="8199864" y="129339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2F477C6-8FF7-4680-8D59-E495C5E01A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9250" y="2060985"/>
          <a:ext cx="5185500" cy="14228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375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1296375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1296375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1296375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48340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939475"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84F96C35-8A67-413F-A210-61971055EDFB}"/>
              </a:ext>
            </a:extLst>
          </p:cNvPr>
          <p:cNvSpPr/>
          <p:nvPr/>
        </p:nvSpPr>
        <p:spPr>
          <a:xfrm>
            <a:off x="4526856" y="2257220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7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 makes a 2-digit number on the place value chart using 5 counters and divides it by 100.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his calculation have be?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down 5 possible calculations including the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Accept any 5 of the following answers: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14 ÷ 100 = 0.14                      41 ÷ 100 = 0.41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23 ÷ 100 = 0.23                      32 ÷ 100 = 0.32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50 ÷ 100 = 0.5                        5 ÷ 100 = 0.05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71DBF78-4270-4DCC-B6A5-08ADCDB5D950}"/>
              </a:ext>
            </a:extLst>
          </p:cNvPr>
          <p:cNvSpPr/>
          <p:nvPr/>
        </p:nvSpPr>
        <p:spPr>
          <a:xfrm>
            <a:off x="7204560" y="129339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6488F1C-35D7-46DA-A670-778B3DE2A57F}"/>
              </a:ext>
            </a:extLst>
          </p:cNvPr>
          <p:cNvSpPr/>
          <p:nvPr/>
        </p:nvSpPr>
        <p:spPr>
          <a:xfrm>
            <a:off x="7428695" y="170954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099C089-7B42-462E-B1BE-C99C38A22E90}"/>
              </a:ext>
            </a:extLst>
          </p:cNvPr>
          <p:cNvSpPr/>
          <p:nvPr/>
        </p:nvSpPr>
        <p:spPr>
          <a:xfrm>
            <a:off x="7702212" y="129339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DD8C441-326E-48C6-94C7-864576805B33}"/>
              </a:ext>
            </a:extLst>
          </p:cNvPr>
          <p:cNvSpPr/>
          <p:nvPr/>
        </p:nvSpPr>
        <p:spPr>
          <a:xfrm>
            <a:off x="7968696" y="1709546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784C0A-ACF1-4B9E-954D-5D4C915C41C3}"/>
              </a:ext>
            </a:extLst>
          </p:cNvPr>
          <p:cNvSpPr/>
          <p:nvPr/>
        </p:nvSpPr>
        <p:spPr>
          <a:xfrm>
            <a:off x="8199864" y="1293392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2F477C6-8FF7-4680-8D59-E495C5E01A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9250" y="2060985"/>
          <a:ext cx="5185500" cy="14228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375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1296375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1296375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1296375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48340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939475"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84F96C35-8A67-413F-A210-61971055EDFB}"/>
              </a:ext>
            </a:extLst>
          </p:cNvPr>
          <p:cNvSpPr/>
          <p:nvPr/>
        </p:nvSpPr>
        <p:spPr>
          <a:xfrm>
            <a:off x="4526856" y="2257220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142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Rikki has used the chart below to make a number. He has covered his number with counters.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divides it by 100.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What will Rikki’s answer be?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900627-61D8-48A2-B1D0-8569C0666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702128"/>
              </p:ext>
            </p:extLst>
          </p:nvPr>
        </p:nvGraphicFramePr>
        <p:xfrm>
          <a:off x="1308028" y="1917804"/>
          <a:ext cx="6527943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327">
                  <a:extLst>
                    <a:ext uri="{9D8B030D-6E8A-4147-A177-3AD203B41FA5}">
                      <a16:colId xmlns:a16="http://schemas.microsoft.com/office/drawing/2014/main" val="1698394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11319605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669322403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408601464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474907252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4131997953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056284319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1590995162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115789661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939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469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034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2759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8247477-A5FE-4E90-A5F8-42D636B921D3}"/>
              </a:ext>
            </a:extLst>
          </p:cNvPr>
          <p:cNvSpPr/>
          <p:nvPr/>
        </p:nvSpPr>
        <p:spPr>
          <a:xfrm>
            <a:off x="4292855" y="1917804"/>
            <a:ext cx="540000" cy="54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46B96D9-ECA6-48E2-8B1A-F594483F030A}"/>
              </a:ext>
            </a:extLst>
          </p:cNvPr>
          <p:cNvSpPr/>
          <p:nvPr/>
        </p:nvSpPr>
        <p:spPr>
          <a:xfrm>
            <a:off x="6470785" y="2457804"/>
            <a:ext cx="540000" cy="54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Rikki has used the chart below to make a number. He has covered his number with counters.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divides it by 100.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What will Rikki’s answer be?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Rikki’s answer will be 0.58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900627-61D8-48A2-B1D0-8569C06663E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08028" y="1917804"/>
          <a:ext cx="6527943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327">
                  <a:extLst>
                    <a:ext uri="{9D8B030D-6E8A-4147-A177-3AD203B41FA5}">
                      <a16:colId xmlns:a16="http://schemas.microsoft.com/office/drawing/2014/main" val="1698394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11319605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669322403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408601464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474907252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4131997953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056284319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1590995162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115789661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939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469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034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2759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8247477-A5FE-4E90-A5F8-42D636B921D3}"/>
              </a:ext>
            </a:extLst>
          </p:cNvPr>
          <p:cNvSpPr/>
          <p:nvPr/>
        </p:nvSpPr>
        <p:spPr>
          <a:xfrm>
            <a:off x="4292855" y="1917804"/>
            <a:ext cx="540000" cy="54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46B96D9-ECA6-48E2-8B1A-F594483F030A}"/>
              </a:ext>
            </a:extLst>
          </p:cNvPr>
          <p:cNvSpPr/>
          <p:nvPr/>
        </p:nvSpPr>
        <p:spPr>
          <a:xfrm>
            <a:off x="6470785" y="2457804"/>
            <a:ext cx="540000" cy="54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31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Rikki has used the chart below to make a number. He has covered his number with counters.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divides it by 100.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What will Rikki’s answer be?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Rikki’s answer will be 0.58 because you can move each counter down two places to divide by 100.</a:t>
            </a:r>
          </a:p>
          <a:p>
            <a:pPr lvl="0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900627-61D8-48A2-B1D0-8569C06663E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08028" y="1917804"/>
          <a:ext cx="6527943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327">
                  <a:extLst>
                    <a:ext uri="{9D8B030D-6E8A-4147-A177-3AD203B41FA5}">
                      <a16:colId xmlns:a16="http://schemas.microsoft.com/office/drawing/2014/main" val="1698394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11319605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669322403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4086014648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474907252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4131997953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2056284319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1590995162"/>
                    </a:ext>
                  </a:extLst>
                </a:gridCol>
                <a:gridCol w="725327">
                  <a:extLst>
                    <a:ext uri="{9D8B030D-6E8A-4147-A177-3AD203B41FA5}">
                      <a16:colId xmlns:a16="http://schemas.microsoft.com/office/drawing/2014/main" val="115789661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939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469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034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2759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8247477-A5FE-4E90-A5F8-42D636B921D3}"/>
              </a:ext>
            </a:extLst>
          </p:cNvPr>
          <p:cNvSpPr/>
          <p:nvPr/>
        </p:nvSpPr>
        <p:spPr>
          <a:xfrm>
            <a:off x="4292855" y="1917804"/>
            <a:ext cx="540000" cy="54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46B96D9-ECA6-48E2-8B1A-F594483F030A}"/>
              </a:ext>
            </a:extLst>
          </p:cNvPr>
          <p:cNvSpPr/>
          <p:nvPr/>
        </p:nvSpPr>
        <p:spPr>
          <a:xfrm>
            <a:off x="6470785" y="2457804"/>
            <a:ext cx="540000" cy="54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23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2B35622-BEE1-4ADD-9058-0AC416318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F671628-ECA5-42FB-B8E7-122F2F70C19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Fahad and Maya’s statements are correct.</a:t>
            </a: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me!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87A3E158-E85D-497C-861A-095402287BE1}"/>
              </a:ext>
            </a:extLst>
          </p:cNvPr>
          <p:cNvSpPr/>
          <p:nvPr/>
        </p:nvSpPr>
        <p:spPr>
          <a:xfrm>
            <a:off x="2433288" y="1383921"/>
            <a:ext cx="3226848" cy="919754"/>
          </a:xfrm>
          <a:prstGeom prst="wedgeRoundRectCallout">
            <a:avLst>
              <a:gd name="adj1" fmla="val -55962"/>
              <a:gd name="adj2" fmla="val 2154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64 ÷ 100 = 6.4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6A84C-158A-4A91-9A7C-EE4FDCCBAD9F}"/>
              </a:ext>
            </a:extLst>
          </p:cNvPr>
          <p:cNvSpPr txBox="1"/>
          <p:nvPr/>
        </p:nvSpPr>
        <p:spPr>
          <a:xfrm>
            <a:off x="1018426" y="2303675"/>
            <a:ext cx="1271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Fahad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8E3C71-F15D-42DF-B105-91F3D648E2DB}"/>
              </a:ext>
            </a:extLst>
          </p:cNvPr>
          <p:cNvSpPr txBox="1"/>
          <p:nvPr/>
        </p:nvSpPr>
        <p:spPr>
          <a:xfrm>
            <a:off x="6759527" y="3706056"/>
            <a:ext cx="1097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Maya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284C806A-DC85-49E3-8D77-8CC225B41CB4}"/>
              </a:ext>
            </a:extLst>
          </p:cNvPr>
          <p:cNvSpPr/>
          <p:nvPr/>
        </p:nvSpPr>
        <p:spPr>
          <a:xfrm flipH="1">
            <a:off x="3124282" y="2786302"/>
            <a:ext cx="3226849" cy="919754"/>
          </a:xfrm>
          <a:prstGeom prst="wedgeRoundRectCallout">
            <a:avLst>
              <a:gd name="adj1" fmla="val -55962"/>
              <a:gd name="adj2" fmla="val 2154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0.64 is 100 times smaller than 64.</a:t>
            </a:r>
          </a:p>
        </p:txBody>
      </p:sp>
    </p:spTree>
    <p:extLst>
      <p:ext uri="{BB962C8B-B14F-4D97-AF65-F5344CB8AC3E}">
        <p14:creationId xmlns:p14="http://schemas.microsoft.com/office/powerpoint/2010/main" val="3413130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2B35622-BEE1-4ADD-9058-0AC416318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F671628-ECA5-42FB-B8E7-122F2F70C19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Fahad and Maya’s statements are correct.</a:t>
            </a: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me!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Fahad’s statement is false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Maya’s statement is true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87A3E158-E85D-497C-861A-095402287BE1}"/>
              </a:ext>
            </a:extLst>
          </p:cNvPr>
          <p:cNvSpPr/>
          <p:nvPr/>
        </p:nvSpPr>
        <p:spPr>
          <a:xfrm>
            <a:off x="2433288" y="1383921"/>
            <a:ext cx="3226848" cy="919754"/>
          </a:xfrm>
          <a:prstGeom prst="wedgeRoundRectCallout">
            <a:avLst>
              <a:gd name="adj1" fmla="val -55962"/>
              <a:gd name="adj2" fmla="val 2154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64 ÷ 100 = 6.4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6A84C-158A-4A91-9A7C-EE4FDCCBAD9F}"/>
              </a:ext>
            </a:extLst>
          </p:cNvPr>
          <p:cNvSpPr txBox="1"/>
          <p:nvPr/>
        </p:nvSpPr>
        <p:spPr>
          <a:xfrm>
            <a:off x="1018426" y="2303675"/>
            <a:ext cx="1271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Fahad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8E3C71-F15D-42DF-B105-91F3D648E2DB}"/>
              </a:ext>
            </a:extLst>
          </p:cNvPr>
          <p:cNvSpPr txBox="1"/>
          <p:nvPr/>
        </p:nvSpPr>
        <p:spPr>
          <a:xfrm>
            <a:off x="6759527" y="3706056"/>
            <a:ext cx="1097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Maya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284C806A-DC85-49E3-8D77-8CC225B41CB4}"/>
              </a:ext>
            </a:extLst>
          </p:cNvPr>
          <p:cNvSpPr/>
          <p:nvPr/>
        </p:nvSpPr>
        <p:spPr>
          <a:xfrm flipH="1">
            <a:off x="3124282" y="2786302"/>
            <a:ext cx="3226849" cy="919754"/>
          </a:xfrm>
          <a:prstGeom prst="wedgeRoundRectCallout">
            <a:avLst>
              <a:gd name="adj1" fmla="val -55962"/>
              <a:gd name="adj2" fmla="val 2154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0.64 is 100 times smaller than 64.</a:t>
            </a:r>
          </a:p>
        </p:txBody>
      </p:sp>
    </p:spTree>
    <p:extLst>
      <p:ext uri="{BB962C8B-B14F-4D97-AF65-F5344CB8AC3E}">
        <p14:creationId xmlns:p14="http://schemas.microsoft.com/office/powerpoint/2010/main" val="3836161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2B35622-BEE1-4ADD-9058-0AC416318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F671628-ECA5-42FB-B8E7-122F2F70C19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Fahad and Maya’s statements are correct.</a:t>
            </a: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me!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 know that Fahad’s statement is false because he has only moved the digits one place right so he has divided by 10 instead of 100. His answer should be 0.64.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 know that Maya’s statement is true because both digits move 2 places right so the number is 100 times smaller and 64 ÷ 100 = 0.64.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87A3E158-E85D-497C-861A-095402287BE1}"/>
              </a:ext>
            </a:extLst>
          </p:cNvPr>
          <p:cNvSpPr/>
          <p:nvPr/>
        </p:nvSpPr>
        <p:spPr>
          <a:xfrm>
            <a:off x="2433288" y="1383921"/>
            <a:ext cx="3226848" cy="919754"/>
          </a:xfrm>
          <a:prstGeom prst="wedgeRoundRectCallout">
            <a:avLst>
              <a:gd name="adj1" fmla="val -55962"/>
              <a:gd name="adj2" fmla="val 2154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64 ÷ 100 = 6.4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6A84C-158A-4A91-9A7C-EE4FDCCBAD9F}"/>
              </a:ext>
            </a:extLst>
          </p:cNvPr>
          <p:cNvSpPr txBox="1"/>
          <p:nvPr/>
        </p:nvSpPr>
        <p:spPr>
          <a:xfrm>
            <a:off x="1018426" y="2303675"/>
            <a:ext cx="1271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Fahad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8E3C71-F15D-42DF-B105-91F3D648E2DB}"/>
              </a:ext>
            </a:extLst>
          </p:cNvPr>
          <p:cNvSpPr txBox="1"/>
          <p:nvPr/>
        </p:nvSpPr>
        <p:spPr>
          <a:xfrm>
            <a:off x="6759527" y="3706056"/>
            <a:ext cx="1097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Maya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284C806A-DC85-49E3-8D77-8CC225B41CB4}"/>
              </a:ext>
            </a:extLst>
          </p:cNvPr>
          <p:cNvSpPr/>
          <p:nvPr/>
        </p:nvSpPr>
        <p:spPr>
          <a:xfrm flipH="1">
            <a:off x="3124282" y="2786302"/>
            <a:ext cx="3226849" cy="919754"/>
          </a:xfrm>
          <a:prstGeom prst="wedgeRoundRectCallout">
            <a:avLst>
              <a:gd name="adj1" fmla="val -55962"/>
              <a:gd name="adj2" fmla="val 2154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0.64 is 100 times smaller than 64.</a:t>
            </a:r>
          </a:p>
        </p:txBody>
      </p:sp>
    </p:spTree>
    <p:extLst>
      <p:ext uri="{BB962C8B-B14F-4D97-AF65-F5344CB8AC3E}">
        <p14:creationId xmlns:p14="http://schemas.microsoft.com/office/powerpoint/2010/main" val="262307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representations show three tenths and two hundredths?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8515979-2F00-402E-8EF4-6B9E86632C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73472" y="1316823"/>
          <a:ext cx="2774016" cy="80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3504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693504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693504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693504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26650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471776"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EA1E6687-6312-4F63-99C8-C886BFB5D2C3}"/>
              </a:ext>
            </a:extLst>
          </p:cNvPr>
          <p:cNvSpPr/>
          <p:nvPr/>
        </p:nvSpPr>
        <p:spPr>
          <a:xfrm>
            <a:off x="2124480" y="1826595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D72DE9-E0E2-483D-B2D3-29D55649986F}"/>
              </a:ext>
            </a:extLst>
          </p:cNvPr>
          <p:cNvSpPr/>
          <p:nvPr/>
        </p:nvSpPr>
        <p:spPr>
          <a:xfrm>
            <a:off x="2362267" y="1707945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894ED8A-6D35-4C1A-91B2-FEDAACC433AD}"/>
              </a:ext>
            </a:extLst>
          </p:cNvPr>
          <p:cNvSpPr/>
          <p:nvPr/>
        </p:nvSpPr>
        <p:spPr>
          <a:xfrm>
            <a:off x="2573090" y="1815945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826B6E-AD8B-40DB-9F7B-8D592CFFCEA9}"/>
              </a:ext>
            </a:extLst>
          </p:cNvPr>
          <p:cNvSpPr/>
          <p:nvPr/>
        </p:nvSpPr>
        <p:spPr>
          <a:xfrm>
            <a:off x="2277245" y="1920415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3C3BA39-6812-4E1C-8762-AE598A92B611}"/>
              </a:ext>
            </a:extLst>
          </p:cNvPr>
          <p:cNvSpPr/>
          <p:nvPr/>
        </p:nvSpPr>
        <p:spPr>
          <a:xfrm>
            <a:off x="3011397" y="1743945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147B381-F6F8-4363-B8C8-CECF03EE7666}"/>
              </a:ext>
            </a:extLst>
          </p:cNvPr>
          <p:cNvSpPr/>
          <p:nvPr/>
        </p:nvSpPr>
        <p:spPr>
          <a:xfrm>
            <a:off x="3222220" y="1851945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F081099-5AE3-4F0D-AD03-90876CFBD59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74480" y="2482654"/>
          <a:ext cx="27000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000">
                  <a:extLst>
                    <a:ext uri="{9D8B030D-6E8A-4147-A177-3AD203B41FA5}">
                      <a16:colId xmlns:a16="http://schemas.microsoft.com/office/drawing/2014/main" val="1684162267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3323273802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4136554448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385237935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2981901857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439141411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3320164396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2021799414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4026363489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194520060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370390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040604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112748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636087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507912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827858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51773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013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987222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37348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28DC568-95E5-4FD3-BDE0-DA89BE101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683481"/>
              </p:ext>
            </p:extLst>
          </p:nvPr>
        </p:nvGraphicFramePr>
        <p:xfrm>
          <a:off x="4465681" y="1289636"/>
          <a:ext cx="4173579" cy="12922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731">
                  <a:extLst>
                    <a:ext uri="{9D8B030D-6E8A-4147-A177-3AD203B41FA5}">
                      <a16:colId xmlns:a16="http://schemas.microsoft.com/office/drawing/2014/main" val="16983948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2113196058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669322403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4086014648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2474907252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4131997953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2056284319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1590995162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1157896617"/>
                    </a:ext>
                  </a:extLst>
                </a:gridCol>
              </a:tblGrid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93934"/>
                  </a:ext>
                </a:extLst>
              </a:tr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4695"/>
                  </a:ext>
                </a:extLst>
              </a:tr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034268"/>
                  </a:ext>
                </a:extLst>
              </a:tr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2759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F75A944A-7F2B-4579-AB13-4464A0C5CBC4}"/>
              </a:ext>
            </a:extLst>
          </p:cNvPr>
          <p:cNvSpPr/>
          <p:nvPr/>
        </p:nvSpPr>
        <p:spPr>
          <a:xfrm>
            <a:off x="4977517" y="1910234"/>
            <a:ext cx="360000" cy="36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CB8F5FC-9769-42AB-8F9D-9B29B35E3B36}"/>
              </a:ext>
            </a:extLst>
          </p:cNvPr>
          <p:cNvSpPr/>
          <p:nvPr/>
        </p:nvSpPr>
        <p:spPr>
          <a:xfrm>
            <a:off x="5440336" y="1595907"/>
            <a:ext cx="360000" cy="36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8E1C1CA-3E16-43FC-809A-190F24A043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458591" y="3097612"/>
          <a:ext cx="4173570" cy="3765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357">
                  <a:extLst>
                    <a:ext uri="{9D8B030D-6E8A-4147-A177-3AD203B41FA5}">
                      <a16:colId xmlns:a16="http://schemas.microsoft.com/office/drawing/2014/main" val="4123950070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21819897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794427987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1157743036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4092773549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593192750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990019793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1570864644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451032703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3435713332"/>
                    </a:ext>
                  </a:extLst>
                </a:gridCol>
              </a:tblGrid>
              <a:tr h="376579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8550204"/>
                  </a:ext>
                </a:extLst>
              </a:tr>
            </a:tbl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1CD0019-B771-4E35-A1B7-C4883E02BFBF}"/>
              </a:ext>
            </a:extLst>
          </p:cNvPr>
          <p:cNvCxnSpPr>
            <a:cxnSpLocks/>
          </p:cNvCxnSpPr>
          <p:nvPr/>
        </p:nvCxnSpPr>
        <p:spPr>
          <a:xfrm flipV="1">
            <a:off x="5296873" y="3523604"/>
            <a:ext cx="0" cy="2885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C44BC43-662B-419D-86F0-C71AB39832D0}"/>
              </a:ext>
            </a:extLst>
          </p:cNvPr>
          <p:cNvSpPr txBox="1"/>
          <p:nvPr/>
        </p:nvSpPr>
        <p:spPr>
          <a:xfrm>
            <a:off x="398417" y="1290341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A</a:t>
            </a:r>
            <a:r>
              <a:rPr lang="en-GB" sz="1600" dirty="0"/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9C21EA-B4ED-4DFC-9A51-FCFF18DED53A}"/>
              </a:ext>
            </a:extLst>
          </p:cNvPr>
          <p:cNvSpPr txBox="1"/>
          <p:nvPr/>
        </p:nvSpPr>
        <p:spPr>
          <a:xfrm>
            <a:off x="4045656" y="1290341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D</a:t>
            </a:r>
            <a:r>
              <a:rPr lang="en-GB" sz="1600" dirty="0"/>
              <a:t>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BEA44E-C098-4375-9351-F61E04B3BB89}"/>
              </a:ext>
            </a:extLst>
          </p:cNvPr>
          <p:cNvSpPr txBox="1"/>
          <p:nvPr/>
        </p:nvSpPr>
        <p:spPr>
          <a:xfrm>
            <a:off x="4045656" y="3028703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E</a:t>
            </a:r>
            <a:r>
              <a:rPr lang="en-GB" sz="1600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DF5E39-8203-443E-87B4-5BF0BCE49A8E}"/>
              </a:ext>
            </a:extLst>
          </p:cNvPr>
          <p:cNvSpPr txBox="1"/>
          <p:nvPr/>
        </p:nvSpPr>
        <p:spPr>
          <a:xfrm>
            <a:off x="398417" y="5531333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C</a:t>
            </a:r>
            <a:r>
              <a:rPr lang="en-GB" sz="1600" dirty="0"/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FBAB78-E28F-4DD7-9D4A-A5E8D4786C55}"/>
              </a:ext>
            </a:extLst>
          </p:cNvPr>
          <p:cNvSpPr txBox="1"/>
          <p:nvPr/>
        </p:nvSpPr>
        <p:spPr>
          <a:xfrm>
            <a:off x="806308" y="5515944"/>
            <a:ext cx="71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0.23</a:t>
            </a:r>
            <a:endParaRPr lang="en-GB" sz="2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9C168F-12D6-43AC-A8EB-C9B5088CD4D2}"/>
              </a:ext>
            </a:extLst>
          </p:cNvPr>
          <p:cNvSpPr txBox="1"/>
          <p:nvPr/>
        </p:nvSpPr>
        <p:spPr>
          <a:xfrm>
            <a:off x="398417" y="2404819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B</a:t>
            </a:r>
            <a:r>
              <a:rPr lang="en-GB" sz="16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0C1D55-E3AB-4F5F-B7AB-F5ABB786E4D7}"/>
              </a:ext>
            </a:extLst>
          </p:cNvPr>
          <p:cNvSpPr txBox="1"/>
          <p:nvPr/>
        </p:nvSpPr>
        <p:spPr>
          <a:xfrm>
            <a:off x="4183288" y="3429226"/>
            <a:ext cx="71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0.30</a:t>
            </a:r>
            <a:endParaRPr lang="en-GB" sz="1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5804D5-8D6A-468F-A696-A1A1CBD9F037}"/>
              </a:ext>
            </a:extLst>
          </p:cNvPr>
          <p:cNvSpPr txBox="1"/>
          <p:nvPr/>
        </p:nvSpPr>
        <p:spPr>
          <a:xfrm>
            <a:off x="8300354" y="3431202"/>
            <a:ext cx="71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0.40</a:t>
            </a:r>
            <a:endParaRPr lang="en-GB" sz="1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42B15A-8FA4-44CF-90F6-EFAB4D5B5EA7}"/>
              </a:ext>
            </a:extLst>
          </p:cNvPr>
          <p:cNvSpPr txBox="1"/>
          <p:nvPr/>
        </p:nvSpPr>
        <p:spPr>
          <a:xfrm>
            <a:off x="4045656" y="4293297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F</a:t>
            </a:r>
            <a:r>
              <a:rPr lang="en-GB" sz="1600" dirty="0"/>
              <a:t>.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8E0CB6F-2FEC-4BE4-B97C-6F21590A4E90}"/>
              </a:ext>
            </a:extLst>
          </p:cNvPr>
          <p:cNvGraphicFramePr/>
          <p:nvPr/>
        </p:nvGraphicFramePr>
        <p:xfrm>
          <a:off x="4458591" y="4080848"/>
          <a:ext cx="3314115" cy="2303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7402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representations show three tenths and two hundredths?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8515979-2F00-402E-8EF4-6B9E86632C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73472" y="1316823"/>
          <a:ext cx="2774016" cy="80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3504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693504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693504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693504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26650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471776"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EA1E6687-6312-4F63-99C8-C886BFB5D2C3}"/>
              </a:ext>
            </a:extLst>
          </p:cNvPr>
          <p:cNvSpPr/>
          <p:nvPr/>
        </p:nvSpPr>
        <p:spPr>
          <a:xfrm>
            <a:off x="2124480" y="1826595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D72DE9-E0E2-483D-B2D3-29D55649986F}"/>
              </a:ext>
            </a:extLst>
          </p:cNvPr>
          <p:cNvSpPr/>
          <p:nvPr/>
        </p:nvSpPr>
        <p:spPr>
          <a:xfrm>
            <a:off x="2362267" y="170794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894ED8A-6D35-4C1A-91B2-FEDAACC433AD}"/>
              </a:ext>
            </a:extLst>
          </p:cNvPr>
          <p:cNvSpPr/>
          <p:nvPr/>
        </p:nvSpPr>
        <p:spPr>
          <a:xfrm>
            <a:off x="2573090" y="181594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826B6E-AD8B-40DB-9F7B-8D592CFFCEA9}"/>
              </a:ext>
            </a:extLst>
          </p:cNvPr>
          <p:cNvSpPr/>
          <p:nvPr/>
        </p:nvSpPr>
        <p:spPr>
          <a:xfrm>
            <a:off x="2277245" y="192041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3C3BA39-6812-4E1C-8762-AE598A92B611}"/>
              </a:ext>
            </a:extLst>
          </p:cNvPr>
          <p:cNvSpPr/>
          <p:nvPr/>
        </p:nvSpPr>
        <p:spPr>
          <a:xfrm>
            <a:off x="3011397" y="174394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147B381-F6F8-4363-B8C8-CECF03EE7666}"/>
              </a:ext>
            </a:extLst>
          </p:cNvPr>
          <p:cNvSpPr/>
          <p:nvPr/>
        </p:nvSpPr>
        <p:spPr>
          <a:xfrm>
            <a:off x="3222220" y="1851945"/>
            <a:ext cx="144000" cy="14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F081099-5AE3-4F0D-AD03-90876CFBD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72306"/>
              </p:ext>
            </p:extLst>
          </p:nvPr>
        </p:nvGraphicFramePr>
        <p:xfrm>
          <a:off x="774480" y="2482654"/>
          <a:ext cx="27000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000">
                  <a:extLst>
                    <a:ext uri="{9D8B030D-6E8A-4147-A177-3AD203B41FA5}">
                      <a16:colId xmlns:a16="http://schemas.microsoft.com/office/drawing/2014/main" val="1684162267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3323273802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4136554448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385237935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2981901857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439141411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3320164396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2021799414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4026363489"/>
                    </a:ext>
                  </a:extLst>
                </a:gridCol>
                <a:gridCol w="270000">
                  <a:extLst>
                    <a:ext uri="{9D8B030D-6E8A-4147-A177-3AD203B41FA5}">
                      <a16:colId xmlns:a16="http://schemas.microsoft.com/office/drawing/2014/main" val="194520060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370390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040604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112748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636087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507912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827858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51773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013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987222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37348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28DC568-95E5-4FD3-BDE0-DA89BE101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300542"/>
              </p:ext>
            </p:extLst>
          </p:nvPr>
        </p:nvGraphicFramePr>
        <p:xfrm>
          <a:off x="4465681" y="1289636"/>
          <a:ext cx="4173579" cy="12922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731">
                  <a:extLst>
                    <a:ext uri="{9D8B030D-6E8A-4147-A177-3AD203B41FA5}">
                      <a16:colId xmlns:a16="http://schemas.microsoft.com/office/drawing/2014/main" val="16983948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2113196058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669322403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4086014648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2474907252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4131997953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2056284319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1590995162"/>
                    </a:ext>
                  </a:extLst>
                </a:gridCol>
                <a:gridCol w="463731">
                  <a:extLst>
                    <a:ext uri="{9D8B030D-6E8A-4147-A177-3AD203B41FA5}">
                      <a16:colId xmlns:a16="http://schemas.microsoft.com/office/drawing/2014/main" val="1157896617"/>
                    </a:ext>
                  </a:extLst>
                </a:gridCol>
              </a:tblGrid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93934"/>
                  </a:ext>
                </a:extLst>
              </a:tr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4695"/>
                  </a:ext>
                </a:extLst>
              </a:tr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034268"/>
                  </a:ext>
                </a:extLst>
              </a:tr>
              <a:tr h="3230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92759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F75A944A-7F2B-4579-AB13-4464A0C5CBC4}"/>
              </a:ext>
            </a:extLst>
          </p:cNvPr>
          <p:cNvSpPr/>
          <p:nvPr/>
        </p:nvSpPr>
        <p:spPr>
          <a:xfrm>
            <a:off x="4977517" y="1910234"/>
            <a:ext cx="360000" cy="36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CB8F5FC-9769-42AB-8F9D-9B29B35E3B36}"/>
              </a:ext>
            </a:extLst>
          </p:cNvPr>
          <p:cNvSpPr/>
          <p:nvPr/>
        </p:nvSpPr>
        <p:spPr>
          <a:xfrm>
            <a:off x="5440336" y="1595907"/>
            <a:ext cx="360000" cy="36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8E1C1CA-3E16-43FC-809A-190F24A043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458591" y="3097612"/>
          <a:ext cx="4173570" cy="3765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357">
                  <a:extLst>
                    <a:ext uri="{9D8B030D-6E8A-4147-A177-3AD203B41FA5}">
                      <a16:colId xmlns:a16="http://schemas.microsoft.com/office/drawing/2014/main" val="4123950070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21819897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794427987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1157743036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4092773549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593192750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2990019793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1570864644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451032703"/>
                    </a:ext>
                  </a:extLst>
                </a:gridCol>
                <a:gridCol w="417357">
                  <a:extLst>
                    <a:ext uri="{9D8B030D-6E8A-4147-A177-3AD203B41FA5}">
                      <a16:colId xmlns:a16="http://schemas.microsoft.com/office/drawing/2014/main" val="3435713332"/>
                    </a:ext>
                  </a:extLst>
                </a:gridCol>
              </a:tblGrid>
              <a:tr h="376579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8550204"/>
                  </a:ext>
                </a:extLst>
              </a:tr>
            </a:tbl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1CD0019-B771-4E35-A1B7-C4883E02BFBF}"/>
              </a:ext>
            </a:extLst>
          </p:cNvPr>
          <p:cNvCxnSpPr>
            <a:cxnSpLocks/>
          </p:cNvCxnSpPr>
          <p:nvPr/>
        </p:nvCxnSpPr>
        <p:spPr>
          <a:xfrm flipV="1">
            <a:off x="5296873" y="3523604"/>
            <a:ext cx="0" cy="28856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C44BC43-662B-419D-86F0-C71AB39832D0}"/>
              </a:ext>
            </a:extLst>
          </p:cNvPr>
          <p:cNvSpPr txBox="1"/>
          <p:nvPr/>
        </p:nvSpPr>
        <p:spPr>
          <a:xfrm>
            <a:off x="398417" y="1290341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</a:t>
            </a:r>
            <a:r>
              <a:rPr lang="en-GB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9C21EA-B4ED-4DFC-9A51-FCFF18DED53A}"/>
              </a:ext>
            </a:extLst>
          </p:cNvPr>
          <p:cNvSpPr txBox="1"/>
          <p:nvPr/>
        </p:nvSpPr>
        <p:spPr>
          <a:xfrm>
            <a:off x="4045656" y="1290341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D</a:t>
            </a:r>
            <a:r>
              <a:rPr lang="en-GB" sz="1600" dirty="0"/>
              <a:t>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BEA44E-C098-4375-9351-F61E04B3BB89}"/>
              </a:ext>
            </a:extLst>
          </p:cNvPr>
          <p:cNvSpPr txBox="1"/>
          <p:nvPr/>
        </p:nvSpPr>
        <p:spPr>
          <a:xfrm>
            <a:off x="4045656" y="3028703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</a:t>
            </a:r>
            <a:r>
              <a:rPr lang="en-GB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DF5E39-8203-443E-87B4-5BF0BCE49A8E}"/>
              </a:ext>
            </a:extLst>
          </p:cNvPr>
          <p:cNvSpPr txBox="1"/>
          <p:nvPr/>
        </p:nvSpPr>
        <p:spPr>
          <a:xfrm>
            <a:off x="398417" y="5531333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C</a:t>
            </a:r>
            <a:r>
              <a:rPr lang="en-GB" sz="1600" dirty="0"/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FBAB78-E28F-4DD7-9D4A-A5E8D4786C55}"/>
              </a:ext>
            </a:extLst>
          </p:cNvPr>
          <p:cNvSpPr txBox="1"/>
          <p:nvPr/>
        </p:nvSpPr>
        <p:spPr>
          <a:xfrm>
            <a:off x="806308" y="5515944"/>
            <a:ext cx="71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0.23</a:t>
            </a:r>
            <a:endParaRPr lang="en-GB" sz="2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9C168F-12D6-43AC-A8EB-C9B5088CD4D2}"/>
              </a:ext>
            </a:extLst>
          </p:cNvPr>
          <p:cNvSpPr txBox="1"/>
          <p:nvPr/>
        </p:nvSpPr>
        <p:spPr>
          <a:xfrm>
            <a:off x="398417" y="2404819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  <a:r>
              <a:rPr lang="en-GB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0C1D55-E3AB-4F5F-B7AB-F5ABB786E4D7}"/>
              </a:ext>
            </a:extLst>
          </p:cNvPr>
          <p:cNvSpPr txBox="1"/>
          <p:nvPr/>
        </p:nvSpPr>
        <p:spPr>
          <a:xfrm>
            <a:off x="4183288" y="3429226"/>
            <a:ext cx="71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0.30</a:t>
            </a:r>
            <a:endParaRPr lang="en-GB" sz="1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5804D5-8D6A-468F-A696-A1A1CBD9F037}"/>
              </a:ext>
            </a:extLst>
          </p:cNvPr>
          <p:cNvSpPr txBox="1"/>
          <p:nvPr/>
        </p:nvSpPr>
        <p:spPr>
          <a:xfrm>
            <a:off x="8300354" y="3431202"/>
            <a:ext cx="71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0.40</a:t>
            </a:r>
            <a:endParaRPr lang="en-GB" sz="1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42B15A-8FA4-44CF-90F6-EFAB4D5B5EA7}"/>
              </a:ext>
            </a:extLst>
          </p:cNvPr>
          <p:cNvSpPr txBox="1"/>
          <p:nvPr/>
        </p:nvSpPr>
        <p:spPr>
          <a:xfrm>
            <a:off x="4045656" y="4293297"/>
            <a:ext cx="49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</a:t>
            </a:r>
            <a:r>
              <a:rPr lang="en-GB" sz="1600" dirty="0">
                <a:solidFill>
                  <a:srgbClr val="FF0000"/>
                </a:solidFill>
              </a:rPr>
              <a:t>.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8E0CB6F-2FEC-4BE4-B97C-6F21590A4E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9592794"/>
              </p:ext>
            </p:extLst>
          </p:nvPr>
        </p:nvGraphicFramePr>
        <p:xfrm>
          <a:off x="4458591" y="4080848"/>
          <a:ext cx="3314115" cy="2303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08AB5B3-1FD0-42C1-9991-55996B9DEA40}"/>
              </a:ext>
            </a:extLst>
          </p:cNvPr>
          <p:cNvSpPr txBox="1"/>
          <p:nvPr/>
        </p:nvSpPr>
        <p:spPr>
          <a:xfrm>
            <a:off x="4995050" y="3861581"/>
            <a:ext cx="684934" cy="380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</a:rPr>
              <a:t>0.32</a:t>
            </a:r>
          </a:p>
        </p:txBody>
      </p:sp>
    </p:spTree>
    <p:extLst>
      <p:ext uri="{BB962C8B-B14F-4D97-AF65-F5344CB8AC3E}">
        <p14:creationId xmlns:p14="http://schemas.microsoft.com/office/powerpoint/2010/main" val="1627620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counters to show the answers to the calculations.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86232F-345F-4CB8-8C06-BE4866588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93570"/>
              </p:ext>
            </p:extLst>
          </p:nvPr>
        </p:nvGraphicFramePr>
        <p:xfrm>
          <a:off x="1179294" y="1291120"/>
          <a:ext cx="6785412" cy="21751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353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510910"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13 ÷ 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310203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1FCE3D89-2A67-46D9-BBC6-1D41872ED8AC}"/>
              </a:ext>
            </a:extLst>
          </p:cNvPr>
          <p:cNvSpPr/>
          <p:nvPr/>
        </p:nvSpPr>
        <p:spPr>
          <a:xfrm>
            <a:off x="4536000" y="2022524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5BECEFF-3F53-4EBC-84C3-A6C63D03B395}"/>
              </a:ext>
            </a:extLst>
          </p:cNvPr>
          <p:cNvSpPr/>
          <p:nvPr/>
        </p:nvSpPr>
        <p:spPr>
          <a:xfrm>
            <a:off x="4536000" y="4555526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FCA9E-39E7-4252-9E0C-52CB3CF80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179495"/>
              </p:ext>
            </p:extLst>
          </p:nvPr>
        </p:nvGraphicFramePr>
        <p:xfrm>
          <a:off x="1179294" y="3825233"/>
          <a:ext cx="6785412" cy="21751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353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510910"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24 ÷ 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310203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counters to show the answers to the calculations.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86232F-345F-4CB8-8C06-BE4866588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07726"/>
              </p:ext>
            </p:extLst>
          </p:nvPr>
        </p:nvGraphicFramePr>
        <p:xfrm>
          <a:off x="1179294" y="1291120"/>
          <a:ext cx="6785412" cy="21751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353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510910"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13 ÷ 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310203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1FCE3D89-2A67-46D9-BBC6-1D41872ED8AC}"/>
              </a:ext>
            </a:extLst>
          </p:cNvPr>
          <p:cNvSpPr/>
          <p:nvPr/>
        </p:nvSpPr>
        <p:spPr>
          <a:xfrm>
            <a:off x="4536000" y="2022524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5BECEFF-3F53-4EBC-84C3-A6C63D03B395}"/>
              </a:ext>
            </a:extLst>
          </p:cNvPr>
          <p:cNvSpPr/>
          <p:nvPr/>
        </p:nvSpPr>
        <p:spPr>
          <a:xfrm>
            <a:off x="4536000" y="4555526"/>
            <a:ext cx="72000" cy="7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FCA9E-39E7-4252-9E0C-52CB3CF80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706677"/>
              </p:ext>
            </p:extLst>
          </p:nvPr>
        </p:nvGraphicFramePr>
        <p:xfrm>
          <a:off x="1179294" y="3825233"/>
          <a:ext cx="6785412" cy="21751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353">
                  <a:extLst>
                    <a:ext uri="{9D8B030D-6E8A-4147-A177-3AD203B41FA5}">
                      <a16:colId xmlns:a16="http://schemas.microsoft.com/office/drawing/2014/main" val="2879889525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1116744850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2264500871"/>
                    </a:ext>
                  </a:extLst>
                </a:gridCol>
                <a:gridCol w="1696353">
                  <a:extLst>
                    <a:ext uri="{9D8B030D-6E8A-4147-A177-3AD203B41FA5}">
                      <a16:colId xmlns:a16="http://schemas.microsoft.com/office/drawing/2014/main" val="705360582"/>
                    </a:ext>
                  </a:extLst>
                </a:gridCol>
              </a:tblGrid>
              <a:tr h="510910"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24 ÷ 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310203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68078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1962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03840209-C763-4B30-866D-8B9D885EFB15}"/>
              </a:ext>
            </a:extLst>
          </p:cNvPr>
          <p:cNvSpPr/>
          <p:nvPr/>
        </p:nvSpPr>
        <p:spPr>
          <a:xfrm>
            <a:off x="5266944" y="2633472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734C76F-A932-4D08-A1F8-66A910958147}"/>
              </a:ext>
            </a:extLst>
          </p:cNvPr>
          <p:cNvSpPr/>
          <p:nvPr/>
        </p:nvSpPr>
        <p:spPr>
          <a:xfrm>
            <a:off x="6582633" y="239569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636577-1C11-4B7B-8A97-AA3A17678B79}"/>
              </a:ext>
            </a:extLst>
          </p:cNvPr>
          <p:cNvSpPr/>
          <p:nvPr/>
        </p:nvSpPr>
        <p:spPr>
          <a:xfrm>
            <a:off x="7199724" y="259944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C6C432A-862E-4280-B81B-1291E56B1B1B}"/>
              </a:ext>
            </a:extLst>
          </p:cNvPr>
          <p:cNvSpPr/>
          <p:nvPr/>
        </p:nvSpPr>
        <p:spPr>
          <a:xfrm>
            <a:off x="6702072" y="294798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29FCD8-E6BA-4662-B666-987EF383C443}"/>
              </a:ext>
            </a:extLst>
          </p:cNvPr>
          <p:cNvSpPr/>
          <p:nvPr/>
        </p:nvSpPr>
        <p:spPr>
          <a:xfrm>
            <a:off x="5081184" y="505358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38D41BC-D721-493D-82E9-8EEBB09C8E19}"/>
              </a:ext>
            </a:extLst>
          </p:cNvPr>
          <p:cNvSpPr/>
          <p:nvPr/>
        </p:nvSpPr>
        <p:spPr>
          <a:xfrm>
            <a:off x="5533179" y="541358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3A18843-221B-4C88-AB4C-735E5D750CBE}"/>
              </a:ext>
            </a:extLst>
          </p:cNvPr>
          <p:cNvSpPr/>
          <p:nvPr/>
        </p:nvSpPr>
        <p:spPr>
          <a:xfrm>
            <a:off x="6980477" y="4941682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E74BE70-6AF5-432E-B671-43564E3CE266}"/>
              </a:ext>
            </a:extLst>
          </p:cNvPr>
          <p:cNvSpPr/>
          <p:nvPr/>
        </p:nvSpPr>
        <p:spPr>
          <a:xfrm>
            <a:off x="7432472" y="5301682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8D4BED3-C287-4A78-90F7-D76EC7A7FA65}"/>
              </a:ext>
            </a:extLst>
          </p:cNvPr>
          <p:cNvSpPr/>
          <p:nvPr/>
        </p:nvSpPr>
        <p:spPr>
          <a:xfrm>
            <a:off x="6345174" y="5119700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4BF4A2-A8D4-4CD9-8E36-1BDD07532B41}"/>
              </a:ext>
            </a:extLst>
          </p:cNvPr>
          <p:cNvSpPr/>
          <p:nvPr/>
        </p:nvSpPr>
        <p:spPr>
          <a:xfrm>
            <a:off x="6797169" y="5479700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233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 correct decimal and find the odd one out.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F833171-5DC4-4B38-AD49-B2752BF53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09469"/>
              </p:ext>
            </p:extLst>
          </p:nvPr>
        </p:nvGraphicFramePr>
        <p:xfrm>
          <a:off x="1266443" y="1679346"/>
          <a:ext cx="6611113" cy="32198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4067">
                  <a:extLst>
                    <a:ext uri="{9D8B030D-6E8A-4147-A177-3AD203B41FA5}">
                      <a16:colId xmlns:a16="http://schemas.microsoft.com/office/drawing/2014/main" val="2357038817"/>
                    </a:ext>
                  </a:extLst>
                </a:gridCol>
                <a:gridCol w="478243">
                  <a:extLst>
                    <a:ext uri="{9D8B030D-6E8A-4147-A177-3AD203B41FA5}">
                      <a16:colId xmlns:a16="http://schemas.microsoft.com/office/drawing/2014/main" val="2963029123"/>
                    </a:ext>
                  </a:extLst>
                </a:gridCol>
                <a:gridCol w="1885877">
                  <a:extLst>
                    <a:ext uri="{9D8B030D-6E8A-4147-A177-3AD203B41FA5}">
                      <a16:colId xmlns:a16="http://schemas.microsoft.com/office/drawing/2014/main" val="2652942642"/>
                    </a:ext>
                  </a:extLst>
                </a:gridCol>
                <a:gridCol w="478243">
                  <a:extLst>
                    <a:ext uri="{9D8B030D-6E8A-4147-A177-3AD203B41FA5}">
                      <a16:colId xmlns:a16="http://schemas.microsoft.com/office/drawing/2014/main" val="3940326842"/>
                    </a:ext>
                  </a:extLst>
                </a:gridCol>
                <a:gridCol w="1884683">
                  <a:extLst>
                    <a:ext uri="{9D8B030D-6E8A-4147-A177-3AD203B41FA5}">
                      <a16:colId xmlns:a16="http://schemas.microsoft.com/office/drawing/2014/main" val="3491589540"/>
                    </a:ext>
                  </a:extLst>
                </a:gridCol>
              </a:tblGrid>
              <a:tr h="77954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7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0.90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412136"/>
                  </a:ext>
                </a:extLst>
              </a:tr>
              <a:tr h="440612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5356324"/>
                  </a:ext>
                </a:extLst>
              </a:tr>
              <a:tr h="77954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0.68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68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756756"/>
                  </a:ext>
                </a:extLst>
              </a:tr>
              <a:tr h="440612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1175596"/>
                  </a:ext>
                </a:extLst>
              </a:tr>
              <a:tr h="77954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108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096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 correct decimal and find the odd one out.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F833171-5DC4-4B38-AD49-B2752BF53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355811"/>
              </p:ext>
            </p:extLst>
          </p:nvPr>
        </p:nvGraphicFramePr>
        <p:xfrm>
          <a:off x="1266443" y="1679346"/>
          <a:ext cx="6611113" cy="32198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4067">
                  <a:extLst>
                    <a:ext uri="{9D8B030D-6E8A-4147-A177-3AD203B41FA5}">
                      <a16:colId xmlns:a16="http://schemas.microsoft.com/office/drawing/2014/main" val="2357038817"/>
                    </a:ext>
                  </a:extLst>
                </a:gridCol>
                <a:gridCol w="478243">
                  <a:extLst>
                    <a:ext uri="{9D8B030D-6E8A-4147-A177-3AD203B41FA5}">
                      <a16:colId xmlns:a16="http://schemas.microsoft.com/office/drawing/2014/main" val="2963029123"/>
                    </a:ext>
                  </a:extLst>
                </a:gridCol>
                <a:gridCol w="1885877">
                  <a:extLst>
                    <a:ext uri="{9D8B030D-6E8A-4147-A177-3AD203B41FA5}">
                      <a16:colId xmlns:a16="http://schemas.microsoft.com/office/drawing/2014/main" val="2652942642"/>
                    </a:ext>
                  </a:extLst>
                </a:gridCol>
                <a:gridCol w="478243">
                  <a:extLst>
                    <a:ext uri="{9D8B030D-6E8A-4147-A177-3AD203B41FA5}">
                      <a16:colId xmlns:a16="http://schemas.microsoft.com/office/drawing/2014/main" val="3940326842"/>
                    </a:ext>
                  </a:extLst>
                </a:gridCol>
                <a:gridCol w="1884683">
                  <a:extLst>
                    <a:ext uri="{9D8B030D-6E8A-4147-A177-3AD203B41FA5}">
                      <a16:colId xmlns:a16="http://schemas.microsoft.com/office/drawing/2014/main" val="3491589540"/>
                    </a:ext>
                  </a:extLst>
                </a:gridCol>
              </a:tblGrid>
              <a:tr h="77954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 7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0.90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412136"/>
                  </a:ext>
                </a:extLst>
              </a:tr>
              <a:tr h="440612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5356324"/>
                  </a:ext>
                </a:extLst>
              </a:tr>
              <a:tr h="77954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0.68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68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0.09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756756"/>
                  </a:ext>
                </a:extLst>
              </a:tr>
              <a:tr h="440612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1175596"/>
                  </a:ext>
                </a:extLst>
              </a:tr>
              <a:tr h="779544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 ÷ 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108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618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number that is 100 times smaller than thirty five.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FDB11C0-1C96-48B0-9C77-3AB07A384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648511"/>
              </p:ext>
            </p:extLst>
          </p:nvPr>
        </p:nvGraphicFramePr>
        <p:xfrm>
          <a:off x="1549835" y="1899888"/>
          <a:ext cx="6044329" cy="7793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9849">
                  <a:extLst>
                    <a:ext uri="{9D8B030D-6E8A-4147-A177-3AD203B41FA5}">
                      <a16:colId xmlns:a16="http://schemas.microsoft.com/office/drawing/2014/main" val="757778205"/>
                    </a:ext>
                  </a:extLst>
                </a:gridCol>
                <a:gridCol w="548311">
                  <a:extLst>
                    <a:ext uri="{9D8B030D-6E8A-4147-A177-3AD203B41FA5}">
                      <a16:colId xmlns:a16="http://schemas.microsoft.com/office/drawing/2014/main" val="3298636868"/>
                    </a:ext>
                  </a:extLst>
                </a:gridCol>
                <a:gridCol w="1099849">
                  <a:extLst>
                    <a:ext uri="{9D8B030D-6E8A-4147-A177-3AD203B41FA5}">
                      <a16:colId xmlns:a16="http://schemas.microsoft.com/office/drawing/2014/main" val="1469871547"/>
                    </a:ext>
                  </a:extLst>
                </a:gridCol>
                <a:gridCol w="548311">
                  <a:extLst>
                    <a:ext uri="{9D8B030D-6E8A-4147-A177-3AD203B41FA5}">
                      <a16:colId xmlns:a16="http://schemas.microsoft.com/office/drawing/2014/main" val="3848064031"/>
                    </a:ext>
                  </a:extLst>
                </a:gridCol>
                <a:gridCol w="1099849">
                  <a:extLst>
                    <a:ext uri="{9D8B030D-6E8A-4147-A177-3AD203B41FA5}">
                      <a16:colId xmlns:a16="http://schemas.microsoft.com/office/drawing/2014/main" val="72253008"/>
                    </a:ext>
                  </a:extLst>
                </a:gridCol>
                <a:gridCol w="548311">
                  <a:extLst>
                    <a:ext uri="{9D8B030D-6E8A-4147-A177-3AD203B41FA5}">
                      <a16:colId xmlns:a16="http://schemas.microsoft.com/office/drawing/2014/main" val="2136402804"/>
                    </a:ext>
                  </a:extLst>
                </a:gridCol>
                <a:gridCol w="1099849">
                  <a:extLst>
                    <a:ext uri="{9D8B030D-6E8A-4147-A177-3AD203B41FA5}">
                      <a16:colId xmlns:a16="http://schemas.microsoft.com/office/drawing/2014/main" val="3088208129"/>
                    </a:ext>
                  </a:extLst>
                </a:gridCol>
              </a:tblGrid>
              <a:tr h="7793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605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317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number that is 100 times smaller than thirty five.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FDB11C0-1C96-48B0-9C77-3AB07A384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030913"/>
              </p:ext>
            </p:extLst>
          </p:nvPr>
        </p:nvGraphicFramePr>
        <p:xfrm>
          <a:off x="1549835" y="1899888"/>
          <a:ext cx="6044329" cy="7793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9849">
                  <a:extLst>
                    <a:ext uri="{9D8B030D-6E8A-4147-A177-3AD203B41FA5}">
                      <a16:colId xmlns:a16="http://schemas.microsoft.com/office/drawing/2014/main" val="757778205"/>
                    </a:ext>
                  </a:extLst>
                </a:gridCol>
                <a:gridCol w="548311">
                  <a:extLst>
                    <a:ext uri="{9D8B030D-6E8A-4147-A177-3AD203B41FA5}">
                      <a16:colId xmlns:a16="http://schemas.microsoft.com/office/drawing/2014/main" val="3298636868"/>
                    </a:ext>
                  </a:extLst>
                </a:gridCol>
                <a:gridCol w="1099849">
                  <a:extLst>
                    <a:ext uri="{9D8B030D-6E8A-4147-A177-3AD203B41FA5}">
                      <a16:colId xmlns:a16="http://schemas.microsoft.com/office/drawing/2014/main" val="1469871547"/>
                    </a:ext>
                  </a:extLst>
                </a:gridCol>
                <a:gridCol w="548311">
                  <a:extLst>
                    <a:ext uri="{9D8B030D-6E8A-4147-A177-3AD203B41FA5}">
                      <a16:colId xmlns:a16="http://schemas.microsoft.com/office/drawing/2014/main" val="3848064031"/>
                    </a:ext>
                  </a:extLst>
                </a:gridCol>
                <a:gridCol w="1099849">
                  <a:extLst>
                    <a:ext uri="{9D8B030D-6E8A-4147-A177-3AD203B41FA5}">
                      <a16:colId xmlns:a16="http://schemas.microsoft.com/office/drawing/2014/main" val="72253008"/>
                    </a:ext>
                  </a:extLst>
                </a:gridCol>
                <a:gridCol w="548311">
                  <a:extLst>
                    <a:ext uri="{9D8B030D-6E8A-4147-A177-3AD203B41FA5}">
                      <a16:colId xmlns:a16="http://schemas.microsoft.com/office/drawing/2014/main" val="2136402804"/>
                    </a:ext>
                  </a:extLst>
                </a:gridCol>
                <a:gridCol w="1099849">
                  <a:extLst>
                    <a:ext uri="{9D8B030D-6E8A-4147-A177-3AD203B41FA5}">
                      <a16:colId xmlns:a16="http://schemas.microsoft.com/office/drawing/2014/main" val="3088208129"/>
                    </a:ext>
                  </a:extLst>
                </a:gridCol>
              </a:tblGrid>
              <a:tr h="7793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0.35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605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142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2858803b8c6804fdc137be4329942ee3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04d8a99e9b37cab27d9252feb61c8588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DDCAE5-86CF-4716-9E31-6DFAC13D2C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0f0ae0ff-29c4-4766-b250-c1a9bee8d430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86144f90-c7b6-48d0-aae5-f5e9e48cc3df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1325</TotalTime>
  <Words>1006</Words>
  <Application>Microsoft Office PowerPoint</Application>
  <PresentationFormat>On-screen Show (4:3)</PresentationFormat>
  <Paragraphs>515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CRedford</cp:lastModifiedBy>
  <cp:revision>48</cp:revision>
  <dcterms:created xsi:type="dcterms:W3CDTF">2018-03-17T10:08:43Z</dcterms:created>
  <dcterms:modified xsi:type="dcterms:W3CDTF">2020-07-10T09:50:50Z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