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5" r:id="rId5"/>
    <p:sldId id="367" r:id="rId6"/>
    <p:sldId id="360" r:id="rId7"/>
    <p:sldId id="383" r:id="rId8"/>
    <p:sldId id="368" r:id="rId9"/>
    <p:sldId id="384" r:id="rId10"/>
    <p:sldId id="369" r:id="rId11"/>
    <p:sldId id="385" r:id="rId12"/>
    <p:sldId id="370" r:id="rId13"/>
    <p:sldId id="386" r:id="rId14"/>
    <p:sldId id="355" r:id="rId15"/>
    <p:sldId id="387" r:id="rId16"/>
    <p:sldId id="388" r:id="rId17"/>
    <p:sldId id="314" r:id="rId18"/>
    <p:sldId id="389" r:id="rId19"/>
    <p:sldId id="390" r:id="rId20"/>
    <p:sldId id="391" r:id="rId21"/>
    <p:sldId id="39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 Cooper" userId="daecdff2-2c86-45d5-9dc5-33d360948956" providerId="ADAL" clId="{E8081712-C03B-4F33-99B7-522604184C76}"/>
    <pc:docChg chg="undo custSel modSld">
      <pc:chgData name="Josh Cooper" userId="daecdff2-2c86-45d5-9dc5-33d360948956" providerId="ADAL" clId="{E8081712-C03B-4F33-99B7-522604184C76}" dt="2020-02-14T12:08:33.077" v="438" actId="20577"/>
      <pc:docMkLst>
        <pc:docMk/>
      </pc:docMkLst>
      <pc:sldChg chg="modSp mod">
        <pc:chgData name="Josh Cooper" userId="daecdff2-2c86-45d5-9dc5-33d360948956" providerId="ADAL" clId="{E8081712-C03B-4F33-99B7-522604184C76}" dt="2020-02-14T12:08:33.077" v="438" actId="20577"/>
        <pc:sldMkLst>
          <pc:docMk/>
          <pc:sldMk cId="2637481266" sldId="256"/>
        </pc:sldMkLst>
        <pc:spChg chg="mod">
          <ac:chgData name="Josh Cooper" userId="daecdff2-2c86-45d5-9dc5-33d360948956" providerId="ADAL" clId="{E8081712-C03B-4F33-99B7-522604184C76}" dt="2020-02-14T12:08:33.077" v="438" actId="20577"/>
          <ac:spMkLst>
            <pc:docMk/>
            <pc:sldMk cId="2637481266" sldId="256"/>
            <ac:spMk id="7" creationId="{277FDC6C-B99A-4ED8-B341-A52126824B67}"/>
          </ac:spMkLst>
        </pc:spChg>
      </pc:sldChg>
      <pc:sldChg chg="modSp mod">
        <pc:chgData name="Josh Cooper" userId="daecdff2-2c86-45d5-9dc5-33d360948956" providerId="ADAL" clId="{E8081712-C03B-4F33-99B7-522604184C76}" dt="2020-02-14T11:56:35.447" v="262" actId="403"/>
        <pc:sldMkLst>
          <pc:docMk/>
          <pc:sldMk cId="1071900124" sldId="355"/>
        </pc:sldMkLst>
        <pc:spChg chg="mod">
          <ac:chgData name="Josh Cooper" userId="daecdff2-2c86-45d5-9dc5-33d360948956" providerId="ADAL" clId="{E8081712-C03B-4F33-99B7-522604184C76}" dt="2020-02-14T11:55:08.995" v="238" actId="20577"/>
          <ac:spMkLst>
            <pc:docMk/>
            <pc:sldMk cId="1071900124" sldId="355"/>
            <ac:spMk id="19" creationId="{5252A847-DE45-4FA3-A1F8-EEBEB845FF8E}"/>
          </ac:spMkLst>
        </pc:spChg>
        <pc:graphicFrameChg chg="modGraphic">
          <ac:chgData name="Josh Cooper" userId="daecdff2-2c86-45d5-9dc5-33d360948956" providerId="ADAL" clId="{E8081712-C03B-4F33-99B7-522604184C76}" dt="2020-02-14T11:56:35.447" v="262" actId="403"/>
          <ac:graphicFrameMkLst>
            <pc:docMk/>
            <pc:sldMk cId="1071900124" sldId="355"/>
            <ac:graphicFrameMk id="11" creationId="{7E39DC9D-85C1-4ED0-BBE2-7EF22A145835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3T13:19:59.178" v="107" actId="20577"/>
        <pc:sldMkLst>
          <pc:docMk/>
          <pc:sldMk cId="36917022" sldId="360"/>
        </pc:sldMkLst>
        <pc:spChg chg="mod">
          <ac:chgData name="Josh Cooper" userId="daecdff2-2c86-45d5-9dc5-33d360948956" providerId="ADAL" clId="{E8081712-C03B-4F33-99B7-522604184C76}" dt="2020-02-13T13:19:59.178" v="107" actId="20577"/>
          <ac:spMkLst>
            <pc:docMk/>
            <pc:sldMk cId="36917022" sldId="360"/>
            <ac:spMk id="19" creationId="{5252A847-DE45-4FA3-A1F8-EEBEB845FF8E}"/>
          </ac:spMkLst>
        </pc:spChg>
      </pc:sldChg>
      <pc:sldChg chg="modSp mod">
        <pc:chgData name="Josh Cooper" userId="daecdff2-2c86-45d5-9dc5-33d360948956" providerId="ADAL" clId="{E8081712-C03B-4F33-99B7-522604184C76}" dt="2020-02-14T12:06:59.465" v="427" actId="20577"/>
        <pc:sldMkLst>
          <pc:docMk/>
          <pc:sldMk cId="1669721746" sldId="365"/>
        </pc:sldMkLst>
        <pc:spChg chg="mod">
          <ac:chgData name="Josh Cooper" userId="daecdff2-2c86-45d5-9dc5-33d360948956" providerId="ADAL" clId="{E8081712-C03B-4F33-99B7-522604184C76}" dt="2020-02-14T12:06:59.465" v="427" actId="20577"/>
          <ac:spMkLst>
            <pc:docMk/>
            <pc:sldMk cId="1669721746" sldId="365"/>
            <ac:spMk id="19" creationId="{5252A847-DE45-4FA3-A1F8-EEBEB845FF8E}"/>
          </ac:spMkLst>
        </pc:sp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6" creationId="{7FEA5F1D-5941-4D91-BC1F-E54EE96A7FA7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9" creationId="{D3F8EFD3-024A-42EC-BEB7-AD31968FE566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0" creationId="{4E1456D5-D977-466E-8480-B7DA884D582C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1" creationId="{78547024-816F-4CF9-8DCC-04CB13083EBB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2" creationId="{32DBF6C6-4D9C-4C6F-A3AE-0FAB22867204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3" creationId="{ED4453A5-B2B1-47E9-BDF6-B813E9A3F9FF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4" creationId="{CC36A433-017D-4B31-8866-10FE7CF1BE8B}"/>
          </ac:graphicFrameMkLst>
        </pc:graphicFrameChg>
        <pc:graphicFrameChg chg="mod">
          <ac:chgData name="Josh Cooper" userId="daecdff2-2c86-45d5-9dc5-33d360948956" providerId="ADAL" clId="{E8081712-C03B-4F33-99B7-522604184C76}" dt="2020-02-13T13:17:06.349" v="72" actId="1036"/>
          <ac:graphicFrameMkLst>
            <pc:docMk/>
            <pc:sldMk cId="1669721746" sldId="365"/>
            <ac:graphicFrameMk id="15" creationId="{BC7924C9-77FB-4852-BA0B-40185F3150AF}"/>
          </ac:graphicFrameMkLst>
        </pc:graphicFrameChg>
      </pc:sldChg>
      <pc:sldChg chg="addSp delSp modSp mod">
        <pc:chgData name="Josh Cooper" userId="daecdff2-2c86-45d5-9dc5-33d360948956" providerId="ADAL" clId="{E8081712-C03B-4F33-99B7-522604184C76}" dt="2020-02-14T12:07:04.322" v="430" actId="20577"/>
        <pc:sldMkLst>
          <pc:docMk/>
          <pc:sldMk cId="912938857" sldId="367"/>
        </pc:sldMkLst>
        <pc:spChg chg="add del">
          <ac:chgData name="Josh Cooper" userId="daecdff2-2c86-45d5-9dc5-33d360948956" providerId="ADAL" clId="{E8081712-C03B-4F33-99B7-522604184C76}" dt="2020-02-13T13:16:42.393" v="58" actId="478"/>
          <ac:spMkLst>
            <pc:docMk/>
            <pc:sldMk cId="912938857" sldId="367"/>
            <ac:spMk id="3" creationId="{E5CC5F32-7E37-42AA-BDB9-26F3A1B05C99}"/>
          </ac:spMkLst>
        </pc:spChg>
        <pc:spChg chg="mod">
          <ac:chgData name="Josh Cooper" userId="daecdff2-2c86-45d5-9dc5-33d360948956" providerId="ADAL" clId="{E8081712-C03B-4F33-99B7-522604184C76}" dt="2020-02-14T12:07:04.322" v="430" actId="20577"/>
          <ac:spMkLst>
            <pc:docMk/>
            <pc:sldMk cId="912938857" sldId="367"/>
            <ac:spMk id="19" creationId="{5252A847-DE45-4FA3-A1F8-EEBEB845FF8E}"/>
          </ac:spMkLst>
        </pc:spChg>
        <pc:grpChg chg="mod">
          <ac:chgData name="Josh Cooper" userId="daecdff2-2c86-45d5-9dc5-33d360948956" providerId="ADAL" clId="{E8081712-C03B-4F33-99B7-522604184C76}" dt="2020-02-13T13:16:53.261" v="66" actId="1036"/>
          <ac:grpSpMkLst>
            <pc:docMk/>
            <pc:sldMk cId="912938857" sldId="367"/>
            <ac:grpSpMk id="2" creationId="{93CA6B54-3518-4E8E-AE57-73200F12BF60}"/>
          </ac:grpSpMkLst>
        </pc:grp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3" creationId="{8A5A4247-5748-44F8-A5AD-B9500B89A773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4" creationId="{36602911-8F7A-403E-815C-14989E3F832B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5" creationId="{2E821E2A-87C8-49DA-9E38-3620D6936712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6" creationId="{F4587AF6-A1A0-48FD-A6B0-86BF0271A1CA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7" creationId="{905E8128-A067-40E0-AE90-299B9984004E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8" creationId="{E3DEF7EE-2E7C-41F4-9DBE-947C012DFD1D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29" creationId="{6BD719AC-258F-42AB-834F-F1E416839EA0}"/>
          </ac:graphicFrameMkLst>
        </pc:graphicFrameChg>
        <pc:graphicFrameChg chg="mod">
          <ac:chgData name="Josh Cooper" userId="daecdff2-2c86-45d5-9dc5-33d360948956" providerId="ADAL" clId="{E8081712-C03B-4F33-99B7-522604184C76}" dt="2020-02-13T13:16:53.261" v="66" actId="1036"/>
          <ac:graphicFrameMkLst>
            <pc:docMk/>
            <pc:sldMk cId="912938857" sldId="367"/>
            <ac:graphicFrameMk id="30" creationId="{FB860A5D-2B4E-46B9-8E79-6C98CE7B7855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3T13:17:24.637" v="75" actId="122"/>
        <pc:sldMkLst>
          <pc:docMk/>
          <pc:sldMk cId="1591510053" sldId="368"/>
        </pc:sldMkLst>
        <pc:spChg chg="mod">
          <ac:chgData name="Josh Cooper" userId="daecdff2-2c86-45d5-9dc5-33d360948956" providerId="ADAL" clId="{E8081712-C03B-4F33-99B7-522604184C76}" dt="2020-02-13T13:17:24.637" v="75" actId="122"/>
          <ac:spMkLst>
            <pc:docMk/>
            <pc:sldMk cId="1591510053" sldId="368"/>
            <ac:spMk id="19" creationId="{5252A847-DE45-4FA3-A1F8-EEBEB845FF8E}"/>
          </ac:spMkLst>
        </pc:spChg>
      </pc:sldChg>
      <pc:sldChg chg="modSp mod">
        <pc:chgData name="Josh Cooper" userId="daecdff2-2c86-45d5-9dc5-33d360948956" providerId="ADAL" clId="{E8081712-C03B-4F33-99B7-522604184C76}" dt="2020-02-14T11:57:13.469" v="270" actId="404"/>
        <pc:sldMkLst>
          <pc:docMk/>
          <pc:sldMk cId="768215760" sldId="369"/>
        </pc:sldMkLst>
        <pc:spChg chg="mod">
          <ac:chgData name="Josh Cooper" userId="daecdff2-2c86-45d5-9dc5-33d360948956" providerId="ADAL" clId="{E8081712-C03B-4F33-99B7-522604184C76}" dt="2020-02-13T13:17:40.173" v="77" actId="122"/>
          <ac:spMkLst>
            <pc:docMk/>
            <pc:sldMk cId="768215760" sldId="369"/>
            <ac:spMk id="19" creationId="{5252A847-DE45-4FA3-A1F8-EEBEB845FF8E}"/>
          </ac:spMkLst>
        </pc:spChg>
        <pc:graphicFrameChg chg="modGraphic">
          <ac:chgData name="Josh Cooper" userId="daecdff2-2c86-45d5-9dc5-33d360948956" providerId="ADAL" clId="{E8081712-C03B-4F33-99B7-522604184C76}" dt="2020-02-14T11:37:32.523" v="126" actId="20577"/>
          <ac:graphicFrameMkLst>
            <pc:docMk/>
            <pc:sldMk cId="768215760" sldId="369"/>
            <ac:graphicFrameMk id="23" creationId="{A1BBC4AC-F917-4FD2-9387-C0A2D67112C4}"/>
          </ac:graphicFrameMkLst>
        </pc:graphicFrameChg>
        <pc:graphicFrameChg chg="modGraphic">
          <ac:chgData name="Josh Cooper" userId="daecdff2-2c86-45d5-9dc5-33d360948956" providerId="ADAL" clId="{E8081712-C03B-4F33-99B7-522604184C76}" dt="2020-02-14T11:57:13.469" v="270" actId="404"/>
          <ac:graphicFrameMkLst>
            <pc:docMk/>
            <pc:sldMk cId="768215760" sldId="369"/>
            <ac:graphicFrameMk id="27" creationId="{3E152D9E-E88D-4D49-903B-FFE4B4D1A362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4T11:56:45.237" v="264" actId="403"/>
        <pc:sldMkLst>
          <pc:docMk/>
          <pc:sldMk cId="2002566757" sldId="370"/>
        </pc:sldMkLst>
        <pc:spChg chg="mod">
          <ac:chgData name="Josh Cooper" userId="daecdff2-2c86-45d5-9dc5-33d360948956" providerId="ADAL" clId="{E8081712-C03B-4F33-99B7-522604184C76}" dt="2020-02-13T13:17:51.110" v="79" actId="122"/>
          <ac:spMkLst>
            <pc:docMk/>
            <pc:sldMk cId="2002566757" sldId="370"/>
            <ac:spMk id="19" creationId="{5252A847-DE45-4FA3-A1F8-EEBEB845FF8E}"/>
          </ac:spMkLst>
        </pc:spChg>
        <pc:graphicFrameChg chg="mod modGraphic">
          <ac:chgData name="Josh Cooper" userId="daecdff2-2c86-45d5-9dc5-33d360948956" providerId="ADAL" clId="{E8081712-C03B-4F33-99B7-522604184C76}" dt="2020-02-14T11:56:45.237" v="264" actId="403"/>
          <ac:graphicFrameMkLst>
            <pc:docMk/>
            <pc:sldMk cId="2002566757" sldId="370"/>
            <ac:graphicFrameMk id="11" creationId="{636CB6B5-569C-4E25-AD1E-62D2517A4065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3T13:20:07.750" v="108"/>
        <pc:sldMkLst>
          <pc:docMk/>
          <pc:sldMk cId="3110697919" sldId="383"/>
        </pc:sldMkLst>
        <pc:spChg chg="mod">
          <ac:chgData name="Josh Cooper" userId="daecdff2-2c86-45d5-9dc5-33d360948956" providerId="ADAL" clId="{E8081712-C03B-4F33-99B7-522604184C76}" dt="2020-02-13T13:20:07.750" v="108"/>
          <ac:spMkLst>
            <pc:docMk/>
            <pc:sldMk cId="3110697919" sldId="383"/>
            <ac:spMk id="19" creationId="{5252A847-DE45-4FA3-A1F8-EEBEB845FF8E}"/>
          </ac:spMkLst>
        </pc:spChg>
      </pc:sldChg>
      <pc:sldChg chg="modSp mod">
        <pc:chgData name="Josh Cooper" userId="daecdff2-2c86-45d5-9dc5-33d360948956" providerId="ADAL" clId="{E8081712-C03B-4F33-99B7-522604184C76}" dt="2020-02-13T13:17:33.919" v="76" actId="122"/>
        <pc:sldMkLst>
          <pc:docMk/>
          <pc:sldMk cId="4188794422" sldId="384"/>
        </pc:sldMkLst>
        <pc:spChg chg="mod">
          <ac:chgData name="Josh Cooper" userId="daecdff2-2c86-45d5-9dc5-33d360948956" providerId="ADAL" clId="{E8081712-C03B-4F33-99B7-522604184C76}" dt="2020-02-13T13:17:33.919" v="76" actId="122"/>
          <ac:spMkLst>
            <pc:docMk/>
            <pc:sldMk cId="4188794422" sldId="384"/>
            <ac:spMk id="19" creationId="{5252A847-DE45-4FA3-A1F8-EEBEB845FF8E}"/>
          </ac:spMkLst>
        </pc:spChg>
      </pc:sldChg>
      <pc:sldChg chg="addSp delSp modSp mod">
        <pc:chgData name="Josh Cooper" userId="daecdff2-2c86-45d5-9dc5-33d360948956" providerId="ADAL" clId="{E8081712-C03B-4F33-99B7-522604184C76}" dt="2020-02-14T11:57:34.999" v="272" actId="404"/>
        <pc:sldMkLst>
          <pc:docMk/>
          <pc:sldMk cId="4228198648" sldId="385"/>
        </pc:sldMkLst>
        <pc:spChg chg="mod">
          <ac:chgData name="Josh Cooper" userId="daecdff2-2c86-45d5-9dc5-33d360948956" providerId="ADAL" clId="{E8081712-C03B-4F33-99B7-522604184C76}" dt="2020-02-13T13:17:46.791" v="78" actId="122"/>
          <ac:spMkLst>
            <pc:docMk/>
            <pc:sldMk cId="4228198648" sldId="385"/>
            <ac:spMk id="19" creationId="{5252A847-DE45-4FA3-A1F8-EEBEB845FF8E}"/>
          </ac:spMkLst>
        </pc:spChg>
        <pc:graphicFrameChg chg="add mod modGraphic">
          <ac:chgData name="Josh Cooper" userId="daecdff2-2c86-45d5-9dc5-33d360948956" providerId="ADAL" clId="{E8081712-C03B-4F33-99B7-522604184C76}" dt="2020-02-14T11:57:34.999" v="272" actId="404"/>
          <ac:graphicFrameMkLst>
            <pc:docMk/>
            <pc:sldMk cId="4228198648" sldId="385"/>
            <ac:graphicFrameMk id="13" creationId="{D25F72D5-C785-4FF8-8FFD-04BF82C862B4}"/>
          </ac:graphicFrameMkLst>
        </pc:graphicFrameChg>
        <pc:graphicFrameChg chg="add mod modGraphic">
          <ac:chgData name="Josh Cooper" userId="daecdff2-2c86-45d5-9dc5-33d360948956" providerId="ADAL" clId="{E8081712-C03B-4F33-99B7-522604184C76}" dt="2020-02-14T11:57:30.128" v="271" actId="404"/>
          <ac:graphicFrameMkLst>
            <pc:docMk/>
            <pc:sldMk cId="4228198648" sldId="385"/>
            <ac:graphicFrameMk id="14" creationId="{5E3331F0-5868-4435-8C37-26D8E7DE7805}"/>
          </ac:graphicFrameMkLst>
        </pc:graphicFrameChg>
        <pc:graphicFrameChg chg="del modGraphic">
          <ac:chgData name="Josh Cooper" userId="daecdff2-2c86-45d5-9dc5-33d360948956" providerId="ADAL" clId="{E8081712-C03B-4F33-99B7-522604184C76}" dt="2020-02-14T11:37:41.009" v="127" actId="478"/>
          <ac:graphicFrameMkLst>
            <pc:docMk/>
            <pc:sldMk cId="4228198648" sldId="385"/>
            <ac:graphicFrameMk id="23" creationId="{A1BBC4AC-F917-4FD2-9387-C0A2D67112C4}"/>
          </ac:graphicFrameMkLst>
        </pc:graphicFrameChg>
        <pc:graphicFrameChg chg="del modGraphic">
          <ac:chgData name="Josh Cooper" userId="daecdff2-2c86-45d5-9dc5-33d360948956" providerId="ADAL" clId="{E8081712-C03B-4F33-99B7-522604184C76}" dt="2020-02-14T11:37:43.303" v="128" actId="478"/>
          <ac:graphicFrameMkLst>
            <pc:docMk/>
            <pc:sldMk cId="4228198648" sldId="385"/>
            <ac:graphicFrameMk id="27" creationId="{3E152D9E-E88D-4D49-903B-FFE4B4D1A362}"/>
          </ac:graphicFrameMkLst>
        </pc:graphicFrameChg>
        <pc:picChg chg="mod ord">
          <ac:chgData name="Josh Cooper" userId="daecdff2-2c86-45d5-9dc5-33d360948956" providerId="ADAL" clId="{E8081712-C03B-4F33-99B7-522604184C76}" dt="2020-02-14T11:37:54.256" v="146" actId="166"/>
          <ac:picMkLst>
            <pc:docMk/>
            <pc:sldMk cId="4228198648" sldId="385"/>
            <ac:picMk id="3" creationId="{8A7B3591-8079-4932-BACB-835E592799EF}"/>
          </ac:picMkLst>
        </pc:picChg>
      </pc:sldChg>
      <pc:sldChg chg="addSp delSp modSp mod">
        <pc:chgData name="Josh Cooper" userId="daecdff2-2c86-45d5-9dc5-33d360948956" providerId="ADAL" clId="{E8081712-C03B-4F33-99B7-522604184C76}" dt="2020-02-14T12:07:38.772" v="431" actId="12788"/>
        <pc:sldMkLst>
          <pc:docMk/>
          <pc:sldMk cId="3459184358" sldId="386"/>
        </pc:sldMkLst>
        <pc:spChg chg="mod">
          <ac:chgData name="Josh Cooper" userId="daecdff2-2c86-45d5-9dc5-33d360948956" providerId="ADAL" clId="{E8081712-C03B-4F33-99B7-522604184C76}" dt="2020-02-14T12:07:38.772" v="431" actId="12788"/>
          <ac:spMkLst>
            <pc:docMk/>
            <pc:sldMk cId="3459184358" sldId="386"/>
            <ac:spMk id="2" creationId="{765C1D8C-79ED-4B18-80ED-AFBA04FD4E22}"/>
          </ac:spMkLst>
        </pc:spChg>
        <pc:spChg chg="mod">
          <ac:chgData name="Josh Cooper" userId="daecdff2-2c86-45d5-9dc5-33d360948956" providerId="ADAL" clId="{E8081712-C03B-4F33-99B7-522604184C76}" dt="2020-02-14T12:07:38.772" v="431" actId="12788"/>
          <ac:spMkLst>
            <pc:docMk/>
            <pc:sldMk cId="3459184358" sldId="386"/>
            <ac:spMk id="19" creationId="{5252A847-DE45-4FA3-A1F8-EEBEB845FF8E}"/>
          </ac:spMkLst>
        </pc:spChg>
        <pc:graphicFrameChg chg="add del">
          <ac:chgData name="Josh Cooper" userId="daecdff2-2c86-45d5-9dc5-33d360948956" providerId="ADAL" clId="{E8081712-C03B-4F33-99B7-522604184C76}" dt="2020-02-14T11:39:54.222" v="169"/>
          <ac:graphicFrameMkLst>
            <pc:docMk/>
            <pc:sldMk cId="3459184358" sldId="386"/>
            <ac:graphicFrameMk id="3" creationId="{CE5EE3D8-A976-4FC7-8BD9-6DE66DC70F35}"/>
          </ac:graphicFrameMkLst>
        </pc:graphicFrameChg>
        <pc:graphicFrameChg chg="add mod modGraphic">
          <ac:chgData name="Josh Cooper" userId="daecdff2-2c86-45d5-9dc5-33d360948956" providerId="ADAL" clId="{E8081712-C03B-4F33-99B7-522604184C76}" dt="2020-02-14T12:07:38.772" v="431" actId="12788"/>
          <ac:graphicFrameMkLst>
            <pc:docMk/>
            <pc:sldMk cId="3459184358" sldId="386"/>
            <ac:graphicFrameMk id="10" creationId="{42C6C711-F195-48D3-B939-C61C71BFB526}"/>
          </ac:graphicFrameMkLst>
        </pc:graphicFrameChg>
        <pc:graphicFrameChg chg="del modGraphic">
          <ac:chgData name="Josh Cooper" userId="daecdff2-2c86-45d5-9dc5-33d360948956" providerId="ADAL" clId="{E8081712-C03B-4F33-99B7-522604184C76}" dt="2020-02-14T11:39:50.535" v="167" actId="478"/>
          <ac:graphicFrameMkLst>
            <pc:docMk/>
            <pc:sldMk cId="3459184358" sldId="386"/>
            <ac:graphicFrameMk id="11" creationId="{636CB6B5-569C-4E25-AD1E-62D2517A4065}"/>
          </ac:graphicFrameMkLst>
        </pc:graphicFrameChg>
      </pc:sldChg>
      <pc:sldChg chg="addSp delSp modSp mod">
        <pc:chgData name="Josh Cooper" userId="daecdff2-2c86-45d5-9dc5-33d360948956" providerId="ADAL" clId="{E8081712-C03B-4F33-99B7-522604184C76}" dt="2020-02-14T12:02:55.507" v="424" actId="554"/>
        <pc:sldMkLst>
          <pc:docMk/>
          <pc:sldMk cId="3612724329" sldId="387"/>
        </pc:sldMkLst>
        <pc:spChg chg="mod">
          <ac:chgData name="Josh Cooper" userId="daecdff2-2c86-45d5-9dc5-33d360948956" providerId="ADAL" clId="{E8081712-C03B-4F33-99B7-522604184C76}" dt="2020-02-14T12:02:47.933" v="423" actId="20577"/>
          <ac:spMkLst>
            <pc:docMk/>
            <pc:sldMk cId="3612724329" sldId="387"/>
            <ac:spMk id="19" creationId="{5252A847-DE45-4FA3-A1F8-EEBEB845FF8E}"/>
          </ac:spMkLst>
        </pc:spChg>
        <pc:graphicFrameChg chg="add del mod modGraphic">
          <ac:chgData name="Josh Cooper" userId="daecdff2-2c86-45d5-9dc5-33d360948956" providerId="ADAL" clId="{E8081712-C03B-4F33-99B7-522604184C76}" dt="2020-02-14T11:59:20.090" v="292" actId="478"/>
          <ac:graphicFrameMkLst>
            <pc:docMk/>
            <pc:sldMk cId="3612724329" sldId="387"/>
            <ac:graphicFrameMk id="2" creationId="{89CAC4E9-B79B-49A9-B2B2-ECE15F18B41A}"/>
          </ac:graphicFrameMkLst>
        </pc:graphicFrameChg>
        <pc:graphicFrameChg chg="mod">
          <ac:chgData name="Josh Cooper" userId="daecdff2-2c86-45d5-9dc5-33d360948956" providerId="ADAL" clId="{E8081712-C03B-4F33-99B7-522604184C76}" dt="2020-02-14T11:55:49.252" v="255"/>
          <ac:graphicFrameMkLst>
            <pc:docMk/>
            <pc:sldMk cId="3612724329" sldId="387"/>
            <ac:graphicFrameMk id="9" creationId="{7B66F2B8-EFD9-496D-A980-50B841C15FF3}"/>
          </ac:graphicFrameMkLst>
        </pc:graphicFrameChg>
        <pc:graphicFrameChg chg="mod">
          <ac:chgData name="Josh Cooper" userId="daecdff2-2c86-45d5-9dc5-33d360948956" providerId="ADAL" clId="{E8081712-C03B-4F33-99B7-522604184C76}" dt="2020-02-14T11:55:41.385" v="253"/>
          <ac:graphicFrameMkLst>
            <pc:docMk/>
            <pc:sldMk cId="3612724329" sldId="387"/>
            <ac:graphicFrameMk id="10" creationId="{3C379FE5-EFB5-4831-8E65-C12A65BCCFFC}"/>
          </ac:graphicFrameMkLst>
        </pc:graphicFrameChg>
        <pc:graphicFrameChg chg="modGraphic">
          <ac:chgData name="Josh Cooper" userId="daecdff2-2c86-45d5-9dc5-33d360948956" providerId="ADAL" clId="{E8081712-C03B-4F33-99B7-522604184C76}" dt="2020-02-14T11:56:31.567" v="261" actId="403"/>
          <ac:graphicFrameMkLst>
            <pc:docMk/>
            <pc:sldMk cId="3612724329" sldId="387"/>
            <ac:graphicFrameMk id="11" creationId="{7E39DC9D-85C1-4ED0-BBE2-7EF22A145835}"/>
          </ac:graphicFrameMkLst>
        </pc:graphicFrameChg>
        <pc:graphicFrameChg chg="add del mod modGraphic">
          <ac:chgData name="Josh Cooper" userId="daecdff2-2c86-45d5-9dc5-33d360948956" providerId="ADAL" clId="{E8081712-C03B-4F33-99B7-522604184C76}" dt="2020-02-14T11:59:22.217" v="293" actId="478"/>
          <ac:graphicFrameMkLst>
            <pc:docMk/>
            <pc:sldMk cId="3612724329" sldId="387"/>
            <ac:graphicFrameMk id="12" creationId="{61EEA3D0-9A11-480F-952C-9C3A2C9F2A26}"/>
          </ac:graphicFrameMkLst>
        </pc:graphicFrameChg>
        <pc:graphicFrameChg chg="add mod modGraphic">
          <ac:chgData name="Josh Cooper" userId="daecdff2-2c86-45d5-9dc5-33d360948956" providerId="ADAL" clId="{E8081712-C03B-4F33-99B7-522604184C76}" dt="2020-02-14T12:02:55.507" v="424" actId="554"/>
          <ac:graphicFrameMkLst>
            <pc:docMk/>
            <pc:sldMk cId="3612724329" sldId="387"/>
            <ac:graphicFrameMk id="13" creationId="{480F31BE-DE83-4900-B4F5-9E3D6B364E72}"/>
          </ac:graphicFrameMkLst>
        </pc:graphicFrameChg>
        <pc:graphicFrameChg chg="add mod modGraphic">
          <ac:chgData name="Josh Cooper" userId="daecdff2-2c86-45d5-9dc5-33d360948956" providerId="ADAL" clId="{E8081712-C03B-4F33-99B7-522604184C76}" dt="2020-02-14T12:02:55.507" v="424" actId="554"/>
          <ac:graphicFrameMkLst>
            <pc:docMk/>
            <pc:sldMk cId="3612724329" sldId="387"/>
            <ac:graphicFrameMk id="14" creationId="{BA40FF02-8FDB-42F6-8A9F-189FD0C8EAAE}"/>
          </ac:graphicFrameMkLst>
        </pc:graphicFrameChg>
      </pc:sldChg>
      <pc:sldChg chg="modSp mod">
        <pc:chgData name="Josh Cooper" userId="daecdff2-2c86-45d5-9dc5-33d360948956" providerId="ADAL" clId="{E8081712-C03B-4F33-99B7-522604184C76}" dt="2020-02-14T12:08:16.166" v="434" actId="1035"/>
        <pc:sldMkLst>
          <pc:docMk/>
          <pc:sldMk cId="1562123962" sldId="392"/>
        </pc:sldMkLst>
        <pc:graphicFrameChg chg="mod">
          <ac:chgData name="Josh Cooper" userId="daecdff2-2c86-45d5-9dc5-33d360948956" providerId="ADAL" clId="{E8081712-C03B-4F33-99B7-522604184C76}" dt="2020-02-14T12:08:16.166" v="434" actId="1035"/>
          <ac:graphicFrameMkLst>
            <pc:docMk/>
            <pc:sldMk cId="1562123962" sldId="392"/>
            <ac:graphicFrameMk id="11" creationId="{1416F407-EE48-410F-82A3-F1CAD3F2D7DB}"/>
          </ac:graphicFrameMkLst>
        </pc:graphicFrameChg>
      </pc:sldChg>
    </pc:docChg>
  </pc:docChgLst>
  <pc:docChgLst>
    <pc:chgData name="Victoria" userId="3602fdab-493b-4fe0-87da-353562330a36" providerId="ADAL" clId="{A9F83DDC-888A-4A75-B9B1-94EE17777DB0}"/>
    <pc:docChg chg="modSld">
      <pc:chgData name="Victoria" userId="3602fdab-493b-4fe0-87da-353562330a36" providerId="ADAL" clId="{A9F83DDC-888A-4A75-B9B1-94EE17777DB0}" dt="2020-02-19T11:15:34.552" v="7" actId="20577"/>
      <pc:docMkLst>
        <pc:docMk/>
      </pc:docMkLst>
      <pc:sldChg chg="modSp">
        <pc:chgData name="Victoria" userId="3602fdab-493b-4fe0-87da-353562330a36" providerId="ADAL" clId="{A9F83DDC-888A-4A75-B9B1-94EE17777DB0}" dt="2020-02-19T11:12:03.079" v="3" actId="20577"/>
        <pc:sldMkLst>
          <pc:docMk/>
          <pc:sldMk cId="2002566757" sldId="370"/>
        </pc:sldMkLst>
        <pc:graphicFrameChg chg="modGraphic">
          <ac:chgData name="Victoria" userId="3602fdab-493b-4fe0-87da-353562330a36" providerId="ADAL" clId="{A9F83DDC-888A-4A75-B9B1-94EE17777DB0}" dt="2020-02-19T11:12:03.079" v="3" actId="20577"/>
          <ac:graphicFrameMkLst>
            <pc:docMk/>
            <pc:sldMk cId="2002566757" sldId="370"/>
            <ac:graphicFrameMk id="11" creationId="{636CB6B5-569C-4E25-AD1E-62D2517A4065}"/>
          </ac:graphicFrameMkLst>
        </pc:graphicFrameChg>
      </pc:sldChg>
      <pc:sldChg chg="modSp">
        <pc:chgData name="Victoria" userId="3602fdab-493b-4fe0-87da-353562330a36" providerId="ADAL" clId="{A9F83DDC-888A-4A75-B9B1-94EE17777DB0}" dt="2020-02-19T11:12:00.147" v="1" actId="20577"/>
        <pc:sldMkLst>
          <pc:docMk/>
          <pc:sldMk cId="3459184358" sldId="386"/>
        </pc:sldMkLst>
        <pc:graphicFrameChg chg="modGraphic">
          <ac:chgData name="Victoria" userId="3602fdab-493b-4fe0-87da-353562330a36" providerId="ADAL" clId="{A9F83DDC-888A-4A75-B9B1-94EE17777DB0}" dt="2020-02-19T11:12:00.147" v="1" actId="20577"/>
          <ac:graphicFrameMkLst>
            <pc:docMk/>
            <pc:sldMk cId="3459184358" sldId="386"/>
            <ac:graphicFrameMk id="10" creationId="{42C6C711-F195-48D3-B939-C61C71BFB526}"/>
          </ac:graphicFrameMkLst>
        </pc:graphicFrameChg>
      </pc:sldChg>
      <pc:sldChg chg="modSp">
        <pc:chgData name="Victoria" userId="3602fdab-493b-4fe0-87da-353562330a36" providerId="ADAL" clId="{A9F83DDC-888A-4A75-B9B1-94EE17777DB0}" dt="2020-02-19T11:15:34.552" v="7" actId="20577"/>
        <pc:sldMkLst>
          <pc:docMk/>
          <pc:sldMk cId="1562123962" sldId="392"/>
        </pc:sldMkLst>
        <pc:spChg chg="mod">
          <ac:chgData name="Victoria" userId="3602fdab-493b-4fe0-87da-353562330a36" providerId="ADAL" clId="{A9F83DDC-888A-4A75-B9B1-94EE17777DB0}" dt="2020-02-19T11:15:34.552" v="7" actId="20577"/>
          <ac:spMkLst>
            <pc:docMk/>
            <pc:sldMk cId="1562123962" sldId="392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 to the answer.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EA5F1D-5941-4D91-BC1F-E54EE96A7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757700"/>
              </p:ext>
            </p:extLst>
          </p:nvPr>
        </p:nvGraphicFramePr>
        <p:xfrm>
          <a:off x="1902792" y="1309045"/>
          <a:ext cx="10324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3F8EFD3-024A-42EC-BEB7-AD31968FE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450546"/>
              </p:ext>
            </p:extLst>
          </p:nvPr>
        </p:nvGraphicFramePr>
        <p:xfrm>
          <a:off x="1902792" y="2528988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E1456D5-D977-466E-8480-B7DA884D58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765564"/>
              </p:ext>
            </p:extLst>
          </p:nvPr>
        </p:nvGraphicFramePr>
        <p:xfrm>
          <a:off x="1902792" y="3748931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8547024-816F-4CF9-8DCC-04CB13083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988777"/>
              </p:ext>
            </p:extLst>
          </p:nvPr>
        </p:nvGraphicFramePr>
        <p:xfrm>
          <a:off x="1902792" y="4968873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2DBF6C6-4D9C-4C6F-A3AE-0FAB22867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998567"/>
              </p:ext>
            </p:extLst>
          </p:nvPr>
        </p:nvGraphicFramePr>
        <p:xfrm>
          <a:off x="6621492" y="3748931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4453A5-B2B1-47E9-BDF6-B813E9A3F9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421425"/>
              </p:ext>
            </p:extLst>
          </p:nvPr>
        </p:nvGraphicFramePr>
        <p:xfrm>
          <a:off x="6621492" y="1309045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C36A433-017D-4B31-8866-10FE7CF1B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90387"/>
              </p:ext>
            </p:extLst>
          </p:nvPr>
        </p:nvGraphicFramePr>
        <p:xfrm>
          <a:off x="6621492" y="4968873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C7924C9-77FB-4852-BA0B-40185F3150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012606"/>
              </p:ext>
            </p:extLst>
          </p:nvPr>
        </p:nvGraphicFramePr>
        <p:xfrm>
          <a:off x="6621492" y="2528988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calculation(s).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65C1D8C-79ED-4B18-80ED-AFBA04FD4E22}"/>
              </a:ext>
            </a:extLst>
          </p:cNvPr>
          <p:cNvSpPr/>
          <p:nvPr/>
        </p:nvSpPr>
        <p:spPr>
          <a:xfrm>
            <a:off x="2438547" y="1696654"/>
            <a:ext cx="4266906" cy="9144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CBF22BD-9A23-4140-8607-77F0ACF9A145}"/>
              </a:ext>
            </a:extLst>
          </p:cNvPr>
          <p:cNvSpPr/>
          <p:nvPr/>
        </p:nvSpPr>
        <p:spPr>
          <a:xfrm>
            <a:off x="2438547" y="4159868"/>
            <a:ext cx="4266906" cy="9144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42C6C711-F195-48D3-B939-C61C71BFB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52937"/>
              </p:ext>
            </p:extLst>
          </p:nvPr>
        </p:nvGraphicFramePr>
        <p:xfrm>
          <a:off x="3492000" y="1811400"/>
          <a:ext cx="2160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184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create subtraction calculations where an improper fraction is subtracted from a whole number.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3 possibilities.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12">
            <a:extLst>
              <a:ext uri="{FF2B5EF4-FFF2-40B4-BE49-F238E27FC236}">
                <a16:creationId xmlns:a16="http://schemas.microsoft.com/office/drawing/2014/main" id="{7B66F2B8-EFD9-496D-A980-50B841C15F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060648"/>
              </p:ext>
            </p:extLst>
          </p:nvPr>
        </p:nvGraphicFramePr>
        <p:xfrm>
          <a:off x="2142000" y="1927452"/>
          <a:ext cx="4860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601480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1810957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8139368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0" name="Table 12">
            <a:extLst>
              <a:ext uri="{FF2B5EF4-FFF2-40B4-BE49-F238E27FC236}">
                <a16:creationId xmlns:a16="http://schemas.microsoft.com/office/drawing/2014/main" id="{3C379FE5-EFB5-4831-8E65-C12A65BCC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836123"/>
              </p:ext>
            </p:extLst>
          </p:nvPr>
        </p:nvGraphicFramePr>
        <p:xfrm>
          <a:off x="2142000" y="2739839"/>
          <a:ext cx="4860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601480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11778486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8139368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1" name="Table 2">
            <a:extLst>
              <a:ext uri="{FF2B5EF4-FFF2-40B4-BE49-F238E27FC236}">
                <a16:creationId xmlns:a16="http://schemas.microsoft.com/office/drawing/2014/main" id="{7E39DC9D-85C1-4ED0-BBE2-7EF22A145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545351"/>
              </p:ext>
            </p:extLst>
          </p:nvPr>
        </p:nvGraphicFramePr>
        <p:xfrm>
          <a:off x="3222294" y="3570948"/>
          <a:ext cx="2205657" cy="1050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5469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create subtraction calculations where an improper fraction is subtracted from a whole number.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3 possibilities.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pPr lvl="0" algn="ctr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and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12">
            <a:extLst>
              <a:ext uri="{FF2B5EF4-FFF2-40B4-BE49-F238E27FC236}">
                <a16:creationId xmlns:a16="http://schemas.microsoft.com/office/drawing/2014/main" id="{7B66F2B8-EFD9-496D-A980-50B841C15F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519346"/>
              </p:ext>
            </p:extLst>
          </p:nvPr>
        </p:nvGraphicFramePr>
        <p:xfrm>
          <a:off x="2142000" y="1927452"/>
          <a:ext cx="4860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601480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31810957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8139368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0" name="Table 12">
            <a:extLst>
              <a:ext uri="{FF2B5EF4-FFF2-40B4-BE49-F238E27FC236}">
                <a16:creationId xmlns:a16="http://schemas.microsoft.com/office/drawing/2014/main" id="{3C379FE5-EFB5-4831-8E65-C12A65BCC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722561"/>
              </p:ext>
            </p:extLst>
          </p:nvPr>
        </p:nvGraphicFramePr>
        <p:xfrm>
          <a:off x="2142000" y="2739839"/>
          <a:ext cx="4860000" cy="54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66014802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11778486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18139368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TlToB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1" name="Table 2">
            <a:extLst>
              <a:ext uri="{FF2B5EF4-FFF2-40B4-BE49-F238E27FC236}">
                <a16:creationId xmlns:a16="http://schemas.microsoft.com/office/drawing/2014/main" id="{7E39DC9D-85C1-4ED0-BBE2-7EF22A145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692222"/>
              </p:ext>
            </p:extLst>
          </p:nvPr>
        </p:nvGraphicFramePr>
        <p:xfrm>
          <a:off x="3222294" y="3570948"/>
          <a:ext cx="2205657" cy="1050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5469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</a:tbl>
          </a:graphicData>
        </a:graphic>
      </p:graphicFrame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480F31BE-DE83-4900-B4F5-9E3D6B364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975080"/>
              </p:ext>
            </p:extLst>
          </p:nvPr>
        </p:nvGraphicFramePr>
        <p:xfrm>
          <a:off x="1883824" y="5355099"/>
          <a:ext cx="2205657" cy="1050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5469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  <a:p>
                      <a:pPr algn="ctr"/>
                      <a:endParaRPr lang="en-GB" sz="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</a:tbl>
          </a:graphicData>
        </a:graphic>
      </p:graphicFrame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id="{BA40FF02-8FDB-42F6-8A9F-189FD0C8EA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159946"/>
              </p:ext>
            </p:extLst>
          </p:nvPr>
        </p:nvGraphicFramePr>
        <p:xfrm>
          <a:off x="5044772" y="5355099"/>
          <a:ext cx="2205657" cy="1050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5469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  <a:p>
                      <a:pPr algn="ctr"/>
                      <a:endParaRPr lang="en-GB" sz="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724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reasoning.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6" name="Table 2">
            <a:extLst>
              <a:ext uri="{FF2B5EF4-FFF2-40B4-BE49-F238E27FC236}">
                <a16:creationId xmlns:a16="http://schemas.microsoft.com/office/drawing/2014/main" id="{A9FB595C-31E9-45E4-8849-D210BF400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514961"/>
              </p:ext>
            </p:extLst>
          </p:nvPr>
        </p:nvGraphicFramePr>
        <p:xfrm>
          <a:off x="3924000" y="1452175"/>
          <a:ext cx="1296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819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reasoning.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is the odd one out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64A1EB-DDA4-46C9-AD4F-EB199068B0C4}"/>
              </a:ext>
            </a:extLst>
          </p:cNvPr>
          <p:cNvSpPr/>
          <p:nvPr/>
        </p:nvSpPr>
        <p:spPr>
          <a:xfrm>
            <a:off x="2438547" y="1378248"/>
            <a:ext cx="4266906" cy="9144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Table 2">
            <a:extLst>
              <a:ext uri="{FF2B5EF4-FFF2-40B4-BE49-F238E27FC236}">
                <a16:creationId xmlns:a16="http://schemas.microsoft.com/office/drawing/2014/main" id="{15489C9B-E474-442B-8523-683270BAB7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76115"/>
              </p:ext>
            </p:extLst>
          </p:nvPr>
        </p:nvGraphicFramePr>
        <p:xfrm>
          <a:off x="3924000" y="1452175"/>
          <a:ext cx="1296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reasoning.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is the odd one out because it has an answer of       instead of       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6" name="Table 2">
            <a:extLst>
              <a:ext uri="{FF2B5EF4-FFF2-40B4-BE49-F238E27FC236}">
                <a16:creationId xmlns:a16="http://schemas.microsoft.com/office/drawing/2014/main" id="{A9FB595C-31E9-45E4-8849-D210BF400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196718"/>
              </p:ext>
            </p:extLst>
          </p:nvPr>
        </p:nvGraphicFramePr>
        <p:xfrm>
          <a:off x="3924000" y="1452175"/>
          <a:ext cx="1296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D664A1EB-DDA4-46C9-AD4F-EB199068B0C4}"/>
              </a:ext>
            </a:extLst>
          </p:cNvPr>
          <p:cNvSpPr/>
          <p:nvPr/>
        </p:nvSpPr>
        <p:spPr>
          <a:xfrm>
            <a:off x="2438547" y="1378248"/>
            <a:ext cx="4266906" cy="9144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17F5E6-A987-4A27-B8DA-6BB4E6AB0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757543"/>
              </p:ext>
            </p:extLst>
          </p:nvPr>
        </p:nvGraphicFramePr>
        <p:xfrm>
          <a:off x="6457948" y="5189311"/>
          <a:ext cx="288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02938201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143646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093279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2972461-8A4C-4B20-AD83-D5987A0DC4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675306"/>
              </p:ext>
            </p:extLst>
          </p:nvPr>
        </p:nvGraphicFramePr>
        <p:xfrm>
          <a:off x="8180614" y="5189311"/>
          <a:ext cx="288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02938201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143646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0932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147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Absaar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an improper fraction.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subtracts it from a whole number and gets a proper fraction as his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Holly says,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 with Holly? 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6EB4CCD-C293-4A8D-8044-5E0321F1B65A}"/>
              </a:ext>
            </a:extLst>
          </p:cNvPr>
          <p:cNvGrpSpPr/>
          <p:nvPr/>
        </p:nvGrpSpPr>
        <p:grpSpPr>
          <a:xfrm>
            <a:off x="812637" y="2889678"/>
            <a:ext cx="7518726" cy="1551577"/>
            <a:chOff x="759570" y="2545919"/>
            <a:chExt cx="7518726" cy="1551577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2F130F7C-7BFB-4ADE-87FF-84B1DF0F04EC}"/>
                </a:ext>
              </a:extLst>
            </p:cNvPr>
            <p:cNvSpPr/>
            <p:nvPr/>
          </p:nvSpPr>
          <p:spPr>
            <a:xfrm>
              <a:off x="3453495" y="2759827"/>
              <a:ext cx="4824801" cy="1123760"/>
            </a:xfrm>
            <a:prstGeom prst="wedgeRoundRectCallout">
              <a:avLst>
                <a:gd name="adj1" fmla="val -62398"/>
                <a:gd name="adj2" fmla="val 28067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ctr"/>
            <a:lstStyle/>
            <a:p>
              <a:pPr algn="ctr">
                <a:lnSpc>
                  <a:spcPct val="150000"/>
                </a:lnSpc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think </a:t>
              </a:r>
              <a:r>
                <a:rPr lang="en-GB" sz="200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Absaar’s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calculation is              .</a:t>
              </a:r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35CFECF-4179-4D3E-9FE1-788FBDE084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9570" y="2545919"/>
              <a:ext cx="1633240" cy="1551577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2C1F71-BE57-4262-B1C1-2DE4C090C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759136"/>
              </p:ext>
            </p:extLst>
          </p:nvPr>
        </p:nvGraphicFramePr>
        <p:xfrm>
          <a:off x="7176951" y="3327486"/>
          <a:ext cx="93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0238897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90113541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95712171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24641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92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695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Absaar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an improper fraction.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subtracts it from a whole number and gets a proper fraction as his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Holly says,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 with Holly?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No,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6EB4CCD-C293-4A8D-8044-5E0321F1B65A}"/>
              </a:ext>
            </a:extLst>
          </p:cNvPr>
          <p:cNvGrpSpPr/>
          <p:nvPr/>
        </p:nvGrpSpPr>
        <p:grpSpPr>
          <a:xfrm>
            <a:off x="812637" y="2889678"/>
            <a:ext cx="7518726" cy="1551577"/>
            <a:chOff x="759570" y="2545919"/>
            <a:chExt cx="7518726" cy="1551577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2F130F7C-7BFB-4ADE-87FF-84B1DF0F04EC}"/>
                </a:ext>
              </a:extLst>
            </p:cNvPr>
            <p:cNvSpPr/>
            <p:nvPr/>
          </p:nvSpPr>
          <p:spPr>
            <a:xfrm>
              <a:off x="3453495" y="2759827"/>
              <a:ext cx="4824801" cy="1123760"/>
            </a:xfrm>
            <a:prstGeom prst="wedgeRoundRectCallout">
              <a:avLst>
                <a:gd name="adj1" fmla="val -62398"/>
                <a:gd name="adj2" fmla="val 28067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ctr"/>
            <a:lstStyle/>
            <a:p>
              <a:pPr algn="ctr">
                <a:lnSpc>
                  <a:spcPct val="150000"/>
                </a:lnSpc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think </a:t>
              </a:r>
              <a:r>
                <a:rPr lang="en-GB" sz="200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Absaar’s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calculation is              .</a:t>
              </a:r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35CFECF-4179-4D3E-9FE1-788FBDE084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9570" y="2545919"/>
              <a:ext cx="1633240" cy="1551577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2C1F71-BE57-4262-B1C1-2DE4C090C191}"/>
              </a:ext>
            </a:extLst>
          </p:cNvPr>
          <p:cNvGraphicFramePr>
            <a:graphicFrameLocks noGrp="1"/>
          </p:cNvGraphicFramePr>
          <p:nvPr/>
        </p:nvGraphicFramePr>
        <p:xfrm>
          <a:off x="7176951" y="3327486"/>
          <a:ext cx="93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0238897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90113541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95712171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24641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92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795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Absaar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has an improper fraction.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subtracts it from a whole number and gets a proper fraction as his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Holly says,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 with Holly?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No, because                     which is an improper fraction.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6EB4CCD-C293-4A8D-8044-5E0321F1B65A}"/>
              </a:ext>
            </a:extLst>
          </p:cNvPr>
          <p:cNvGrpSpPr/>
          <p:nvPr/>
        </p:nvGrpSpPr>
        <p:grpSpPr>
          <a:xfrm>
            <a:off x="812637" y="2889678"/>
            <a:ext cx="7518726" cy="1551577"/>
            <a:chOff x="759570" y="2545919"/>
            <a:chExt cx="7518726" cy="1551577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2F130F7C-7BFB-4ADE-87FF-84B1DF0F04EC}"/>
                </a:ext>
              </a:extLst>
            </p:cNvPr>
            <p:cNvSpPr/>
            <p:nvPr/>
          </p:nvSpPr>
          <p:spPr>
            <a:xfrm>
              <a:off x="3453495" y="2759827"/>
              <a:ext cx="4824801" cy="1123760"/>
            </a:xfrm>
            <a:prstGeom prst="wedgeRoundRectCallout">
              <a:avLst>
                <a:gd name="adj1" fmla="val -62398"/>
                <a:gd name="adj2" fmla="val 28067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ctr"/>
            <a:lstStyle/>
            <a:p>
              <a:pPr algn="ctr">
                <a:lnSpc>
                  <a:spcPct val="150000"/>
                </a:lnSpc>
              </a:pP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 think </a:t>
              </a:r>
              <a:r>
                <a:rPr lang="en-GB" sz="200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Absaar’s</a:t>
              </a:r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calculation is              .</a:t>
              </a:r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35CFECF-4179-4D3E-9FE1-788FBDE084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9570" y="2545919"/>
              <a:ext cx="1633240" cy="1551577"/>
            </a:xfrm>
            <a:prstGeom prst="rect">
              <a:avLst/>
            </a:prstGeom>
          </p:spPr>
        </p:pic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2C1F71-BE57-4262-B1C1-2DE4C090C191}"/>
              </a:ext>
            </a:extLst>
          </p:cNvPr>
          <p:cNvGraphicFramePr>
            <a:graphicFrameLocks noGrp="1"/>
          </p:cNvGraphicFramePr>
          <p:nvPr/>
        </p:nvGraphicFramePr>
        <p:xfrm>
          <a:off x="7176951" y="3327486"/>
          <a:ext cx="936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0238897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90113541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95712171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24641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92148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416F407-EE48-410F-82A3-F1CAD3F2D7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202238"/>
              </p:ext>
            </p:extLst>
          </p:nvPr>
        </p:nvGraphicFramePr>
        <p:xfrm>
          <a:off x="1936113" y="5166900"/>
          <a:ext cx="1440000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02388970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01135414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95712171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57407936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506216168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24641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92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123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 to the answer.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3CA6B54-3518-4E8E-AE57-73200F12BF60}"/>
              </a:ext>
            </a:extLst>
          </p:cNvPr>
          <p:cNvGrpSpPr/>
          <p:nvPr/>
        </p:nvGrpSpPr>
        <p:grpSpPr>
          <a:xfrm>
            <a:off x="2993052" y="1657525"/>
            <a:ext cx="3514752" cy="3660738"/>
            <a:chOff x="2993052" y="1445493"/>
            <a:chExt cx="3514752" cy="3660738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C3B7C564-D3DF-407C-9AD5-17D9EE703C17}"/>
                </a:ext>
              </a:extLst>
            </p:cNvPr>
            <p:cNvCxnSpPr>
              <a:cxnSpLocks/>
            </p:cNvCxnSpPr>
            <p:nvPr/>
          </p:nvCxnSpPr>
          <p:spPr>
            <a:xfrm>
              <a:off x="2993052" y="1445493"/>
              <a:ext cx="3514752" cy="243988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ECF20AC-74E6-4668-9705-6A1DB75AEC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93052" y="1448185"/>
              <a:ext cx="3514752" cy="121725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C8FB7E46-016F-450D-93DA-21365F470FCA}"/>
                </a:ext>
              </a:extLst>
            </p:cNvPr>
            <p:cNvCxnSpPr>
              <a:cxnSpLocks/>
            </p:cNvCxnSpPr>
            <p:nvPr/>
          </p:nvCxnSpPr>
          <p:spPr>
            <a:xfrm>
              <a:off x="2993052" y="3885379"/>
              <a:ext cx="3514752" cy="121994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7331FD4A-83A2-4631-BBCA-5B9035E6AA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93052" y="2665436"/>
              <a:ext cx="3514752" cy="244079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A5A4247-5748-44F8-A5AD-B9500B89A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560761"/>
              </p:ext>
            </p:extLst>
          </p:nvPr>
        </p:nvGraphicFramePr>
        <p:xfrm>
          <a:off x="1902792" y="1309045"/>
          <a:ext cx="10324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36602911-8F7A-403E-815C-14989E3F8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451977"/>
              </p:ext>
            </p:extLst>
          </p:nvPr>
        </p:nvGraphicFramePr>
        <p:xfrm>
          <a:off x="1902792" y="2528988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2E821E2A-87C8-49DA-9E38-3620D69367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692044"/>
              </p:ext>
            </p:extLst>
          </p:nvPr>
        </p:nvGraphicFramePr>
        <p:xfrm>
          <a:off x="1902792" y="3748931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587AF6-A1A0-48FD-A6B0-86BF0271A1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36577"/>
              </p:ext>
            </p:extLst>
          </p:nvPr>
        </p:nvGraphicFramePr>
        <p:xfrm>
          <a:off x="1902792" y="4968873"/>
          <a:ext cx="100188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480">
                  <a:extLst>
                    <a:ext uri="{9D8B030D-6E8A-4147-A177-3AD203B41FA5}">
                      <a16:colId xmlns:a16="http://schemas.microsoft.com/office/drawing/2014/main" val="1041600235"/>
                    </a:ext>
                  </a:extLst>
                </a:gridCol>
                <a:gridCol w="348480">
                  <a:extLst>
                    <a:ext uri="{9D8B030D-6E8A-4147-A177-3AD203B41FA5}">
                      <a16:colId xmlns:a16="http://schemas.microsoft.com/office/drawing/2014/main" val="2248325814"/>
                    </a:ext>
                  </a:extLst>
                </a:gridCol>
                <a:gridCol w="304920">
                  <a:extLst>
                    <a:ext uri="{9D8B030D-6E8A-4147-A177-3AD203B41FA5}">
                      <a16:colId xmlns:a16="http://schemas.microsoft.com/office/drawing/2014/main" val="3913777358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7128839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929343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905E8128-A067-40E0-AE90-299B99840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832167"/>
              </p:ext>
            </p:extLst>
          </p:nvPr>
        </p:nvGraphicFramePr>
        <p:xfrm>
          <a:off x="6621492" y="3748931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E3DEF7EE-2E7C-41F4-9DBE-947C012DFD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159716"/>
              </p:ext>
            </p:extLst>
          </p:nvPr>
        </p:nvGraphicFramePr>
        <p:xfrm>
          <a:off x="6621492" y="1309045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6BD719AC-258F-42AB-834F-F1E416839E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12979"/>
              </p:ext>
            </p:extLst>
          </p:nvPr>
        </p:nvGraphicFramePr>
        <p:xfrm>
          <a:off x="6621492" y="4968873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FB860A5D-2B4E-46B9-8E79-6C98CE7B78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637750"/>
              </p:ext>
            </p:extLst>
          </p:nvPr>
        </p:nvGraphicFramePr>
        <p:xfrm>
          <a:off x="6621492" y="2528988"/>
          <a:ext cx="304920" cy="6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920">
                  <a:extLst>
                    <a:ext uri="{9D8B030D-6E8A-4147-A177-3AD203B41FA5}">
                      <a16:colId xmlns:a16="http://schemas.microsoft.com/office/drawing/2014/main" val="2322217181"/>
                    </a:ext>
                  </a:extLst>
                </a:gridCol>
              </a:tblGrid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209631"/>
                  </a:ext>
                </a:extLst>
              </a:tr>
              <a:tr h="34848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032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93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complete the calculation.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2">
            <a:extLst>
              <a:ext uri="{FF2B5EF4-FFF2-40B4-BE49-F238E27FC236}">
                <a16:creationId xmlns:a16="http://schemas.microsoft.com/office/drawing/2014/main" id="{A751B276-8EAE-44BC-A3A6-0BB22FA5E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506009"/>
              </p:ext>
            </p:extLst>
          </p:nvPr>
        </p:nvGraphicFramePr>
        <p:xfrm>
          <a:off x="2304000" y="1675445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4" name="Table 12">
            <a:extLst>
              <a:ext uri="{FF2B5EF4-FFF2-40B4-BE49-F238E27FC236}">
                <a16:creationId xmlns:a16="http://schemas.microsoft.com/office/drawing/2014/main" id="{3D5EF15C-135A-4208-A190-3722393E5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914139"/>
              </p:ext>
            </p:extLst>
          </p:nvPr>
        </p:nvGraphicFramePr>
        <p:xfrm>
          <a:off x="2304000" y="2367651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5" name="Table 12">
            <a:extLst>
              <a:ext uri="{FF2B5EF4-FFF2-40B4-BE49-F238E27FC236}">
                <a16:creationId xmlns:a16="http://schemas.microsoft.com/office/drawing/2014/main" id="{64D8E8C7-9835-4E7D-8BA1-3166FE46F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883610"/>
              </p:ext>
            </p:extLst>
          </p:nvPr>
        </p:nvGraphicFramePr>
        <p:xfrm>
          <a:off x="2304000" y="3013946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10380EFC-84E9-4659-B03C-57035DDF07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688780"/>
              </p:ext>
            </p:extLst>
          </p:nvPr>
        </p:nvGraphicFramePr>
        <p:xfrm>
          <a:off x="3253903" y="3847824"/>
          <a:ext cx="2636194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468318"/>
                    </a:ext>
                  </a:extLst>
                </a:gridCol>
                <a:gridCol w="70537">
                  <a:extLst>
                    <a:ext uri="{9D8B030D-6E8A-4147-A177-3AD203B41FA5}">
                      <a16:colId xmlns:a16="http://schemas.microsoft.com/office/drawing/2014/main" val="7601226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1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model to complete the calculation.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2">
            <a:extLst>
              <a:ext uri="{FF2B5EF4-FFF2-40B4-BE49-F238E27FC236}">
                <a16:creationId xmlns:a16="http://schemas.microsoft.com/office/drawing/2014/main" id="{A751B276-8EAE-44BC-A3A6-0BB22FA5EE48}"/>
              </a:ext>
            </a:extLst>
          </p:cNvPr>
          <p:cNvGraphicFramePr>
            <a:graphicFrameLocks noGrp="1"/>
          </p:cNvGraphicFramePr>
          <p:nvPr/>
        </p:nvGraphicFramePr>
        <p:xfrm>
          <a:off x="2304000" y="1675445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1" name="Table 2">
            <a:extLst>
              <a:ext uri="{FF2B5EF4-FFF2-40B4-BE49-F238E27FC236}">
                <a16:creationId xmlns:a16="http://schemas.microsoft.com/office/drawing/2014/main" id="{94B968B7-B494-4276-A45A-116939B5A6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524091"/>
              </p:ext>
            </p:extLst>
          </p:nvPr>
        </p:nvGraphicFramePr>
        <p:xfrm>
          <a:off x="3253903" y="3847824"/>
          <a:ext cx="2636194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468318"/>
                    </a:ext>
                  </a:extLst>
                </a:gridCol>
                <a:gridCol w="70537">
                  <a:extLst>
                    <a:ext uri="{9D8B030D-6E8A-4147-A177-3AD203B41FA5}">
                      <a16:colId xmlns:a16="http://schemas.microsoft.com/office/drawing/2014/main" val="7601226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1328"/>
                  </a:ext>
                </a:extLst>
              </a:tr>
            </a:tbl>
          </a:graphicData>
        </a:graphic>
      </p:graphicFrame>
      <p:graphicFrame>
        <p:nvGraphicFramePr>
          <p:cNvPr id="24" name="Table 12">
            <a:extLst>
              <a:ext uri="{FF2B5EF4-FFF2-40B4-BE49-F238E27FC236}">
                <a16:creationId xmlns:a16="http://schemas.microsoft.com/office/drawing/2014/main" id="{3D5EF15C-135A-4208-A190-3722393E50F3}"/>
              </a:ext>
            </a:extLst>
          </p:cNvPr>
          <p:cNvGraphicFramePr>
            <a:graphicFrameLocks noGrp="1"/>
          </p:cNvGraphicFramePr>
          <p:nvPr/>
        </p:nvGraphicFramePr>
        <p:xfrm>
          <a:off x="2304000" y="2367651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5" name="Table 12">
            <a:extLst>
              <a:ext uri="{FF2B5EF4-FFF2-40B4-BE49-F238E27FC236}">
                <a16:creationId xmlns:a16="http://schemas.microsoft.com/office/drawing/2014/main" id="{64D8E8C7-9835-4E7D-8BA1-3166FE46F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774914"/>
              </p:ext>
            </p:extLst>
          </p:nvPr>
        </p:nvGraphicFramePr>
        <p:xfrm>
          <a:off x="2304000" y="3013946"/>
          <a:ext cx="4536000" cy="5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67169512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274542468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980930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81276011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53513841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5182942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165029513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81673349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697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by using the number line.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E709D05C-0D74-47CE-8DEE-D17261897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355560"/>
              </p:ext>
            </p:extLst>
          </p:nvPr>
        </p:nvGraphicFramePr>
        <p:xfrm>
          <a:off x="1656000" y="2570335"/>
          <a:ext cx="5832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427261402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75448356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79157110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25971037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39973664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888637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539901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335435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41224263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0002508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889115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A88A6804-93AE-4B86-A4AA-1C2864A4E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02722"/>
              </p:ext>
            </p:extLst>
          </p:nvPr>
        </p:nvGraphicFramePr>
        <p:xfrm>
          <a:off x="1426107" y="2859995"/>
          <a:ext cx="6291786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63">
                  <a:extLst>
                    <a:ext uri="{9D8B030D-6E8A-4147-A177-3AD203B41FA5}">
                      <a16:colId xmlns:a16="http://schemas.microsoft.com/office/drawing/2014/main" val="4272614028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2620638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75448356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79157110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25971037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39973664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88863746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539901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6335435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98231269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5043056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306561884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9663594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85526866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2383643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181812803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13295145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219008868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63694137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754701662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76334406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252201641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90896639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9982294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61902979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9990846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02133141"/>
                    </a:ext>
                  </a:extLst>
                </a:gridCol>
              </a:tblGrid>
              <a:tr h="144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0025081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7889115"/>
                  </a:ext>
                </a:extLst>
              </a:tr>
            </a:tbl>
          </a:graphicData>
        </a:graphic>
      </p:graphicFrame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38484273-57CF-47CD-8D63-88CD1866B5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053041"/>
              </p:ext>
            </p:extLst>
          </p:nvPr>
        </p:nvGraphicFramePr>
        <p:xfrm>
          <a:off x="3253903" y="3847824"/>
          <a:ext cx="2636194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468318"/>
                    </a:ext>
                  </a:extLst>
                </a:gridCol>
                <a:gridCol w="70537">
                  <a:extLst>
                    <a:ext uri="{9D8B030D-6E8A-4147-A177-3AD203B41FA5}">
                      <a16:colId xmlns:a16="http://schemas.microsoft.com/office/drawing/2014/main" val="7601226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1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510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by using the number line.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A88A6804-93AE-4B86-A4AA-1C2864A4E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833051"/>
              </p:ext>
            </p:extLst>
          </p:nvPr>
        </p:nvGraphicFramePr>
        <p:xfrm>
          <a:off x="1426107" y="2859995"/>
          <a:ext cx="6291786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63">
                  <a:extLst>
                    <a:ext uri="{9D8B030D-6E8A-4147-A177-3AD203B41FA5}">
                      <a16:colId xmlns:a16="http://schemas.microsoft.com/office/drawing/2014/main" val="4272614028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2620638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75448356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79157110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25971037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39973664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88863746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45399010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6335435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98231269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5043056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306561884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9663594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85526866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23836437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181812803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13295145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1219008868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63694137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754701662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763344069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3252201641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908966390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99822945"/>
                    </a:ext>
                  </a:extLst>
                </a:gridCol>
                <a:gridCol w="217263">
                  <a:extLst>
                    <a:ext uri="{9D8B030D-6E8A-4147-A177-3AD203B41FA5}">
                      <a16:colId xmlns:a16="http://schemas.microsoft.com/office/drawing/2014/main" val="261902979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9990846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02133141"/>
                    </a:ext>
                  </a:extLst>
                </a:gridCol>
              </a:tblGrid>
              <a:tr h="144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0025081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7889115"/>
                  </a:ext>
                </a:extLst>
              </a:tr>
            </a:tbl>
          </a:graphicData>
        </a:graphic>
      </p:graphicFrame>
      <p:graphicFrame>
        <p:nvGraphicFramePr>
          <p:cNvPr id="21" name="Table 2">
            <a:extLst>
              <a:ext uri="{FF2B5EF4-FFF2-40B4-BE49-F238E27FC236}">
                <a16:creationId xmlns:a16="http://schemas.microsoft.com/office/drawing/2014/main" id="{50590E26-2C04-4377-8FF8-9A8938E4D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760216"/>
              </p:ext>
            </p:extLst>
          </p:nvPr>
        </p:nvGraphicFramePr>
        <p:xfrm>
          <a:off x="3253903" y="3847824"/>
          <a:ext cx="2636194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19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423219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468318"/>
                    </a:ext>
                  </a:extLst>
                </a:gridCol>
                <a:gridCol w="70537">
                  <a:extLst>
                    <a:ext uri="{9D8B030D-6E8A-4147-A177-3AD203B41FA5}">
                      <a16:colId xmlns:a16="http://schemas.microsoft.com/office/drawing/2014/main" val="7601226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46800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6971546"/>
                  </a:ext>
                </a:extLst>
              </a:tr>
              <a:tr h="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1328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8AE472B1-D94E-4151-95C4-06A2219C3568}"/>
              </a:ext>
            </a:extLst>
          </p:cNvPr>
          <p:cNvGrpSpPr/>
          <p:nvPr/>
        </p:nvGrpSpPr>
        <p:grpSpPr>
          <a:xfrm>
            <a:off x="2303787" y="2136434"/>
            <a:ext cx="5185038" cy="900738"/>
            <a:chOff x="2303787" y="2119808"/>
            <a:chExt cx="5185038" cy="900738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BE720680-734F-40BD-99AB-CA836E9CC0E7}"/>
                </a:ext>
              </a:extLst>
            </p:cNvPr>
            <p:cNvSpPr/>
            <p:nvPr/>
          </p:nvSpPr>
          <p:spPr>
            <a:xfrm>
              <a:off x="3598876" y="2119808"/>
              <a:ext cx="3889949" cy="900738"/>
            </a:xfrm>
            <a:prstGeom prst="arc">
              <a:avLst>
                <a:gd name="adj1" fmla="val 10825033"/>
                <a:gd name="adj2" fmla="val 5626"/>
              </a:avLst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AE7A3A12-A0C1-4EC5-BF2B-23BDE5CEE252}"/>
                </a:ext>
              </a:extLst>
            </p:cNvPr>
            <p:cNvSpPr/>
            <p:nvPr/>
          </p:nvSpPr>
          <p:spPr>
            <a:xfrm>
              <a:off x="2303787" y="2119808"/>
              <a:ext cx="1295090" cy="900738"/>
            </a:xfrm>
            <a:prstGeom prst="arc">
              <a:avLst>
                <a:gd name="adj1" fmla="val 10825033"/>
                <a:gd name="adj2" fmla="val 21533427"/>
              </a:avLst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E709D05C-0D74-47CE-8DEE-D17261897A60}"/>
              </a:ext>
            </a:extLst>
          </p:cNvPr>
          <p:cNvGraphicFramePr>
            <a:graphicFrameLocks noGrp="1"/>
          </p:cNvGraphicFramePr>
          <p:nvPr/>
        </p:nvGraphicFramePr>
        <p:xfrm>
          <a:off x="1656000" y="2570335"/>
          <a:ext cx="5832000" cy="2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00">
                  <a:extLst>
                    <a:ext uri="{9D8B030D-6E8A-4147-A177-3AD203B41FA5}">
                      <a16:colId xmlns:a16="http://schemas.microsoft.com/office/drawing/2014/main" val="427261402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75448356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79157110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25971037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399736647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8886374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5399010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3354350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441224263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0002508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889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794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 represented by the bar model.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3" name="Table 2">
            <a:extLst>
              <a:ext uri="{FF2B5EF4-FFF2-40B4-BE49-F238E27FC236}">
                <a16:creationId xmlns:a16="http://schemas.microsoft.com/office/drawing/2014/main" id="{A1BBC4AC-F917-4FD2-9387-C0A2D6711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088252"/>
              </p:ext>
            </p:extLst>
          </p:nvPr>
        </p:nvGraphicFramePr>
        <p:xfrm>
          <a:off x="2792572" y="4478738"/>
          <a:ext cx="3173142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14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  <a:gridCol w="514286">
                  <a:extLst>
                    <a:ext uri="{9D8B030D-6E8A-4147-A177-3AD203B41FA5}">
                      <a16:colId xmlns:a16="http://schemas.microsoft.com/office/drawing/2014/main" val="2347365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409880078"/>
                    </a:ext>
                  </a:extLst>
                </a:gridCol>
              </a:tblGrid>
              <a:tr h="306525"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197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314984"/>
                  </a:ext>
                </a:extLst>
              </a:tr>
              <a:tr h="197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306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531849"/>
                  </a:ext>
                </a:extLst>
              </a:tr>
            </a:tbl>
          </a:graphicData>
        </a:graphic>
      </p:graphicFrame>
      <p:graphicFrame>
        <p:nvGraphicFramePr>
          <p:cNvPr id="26" name="Table 12">
            <a:extLst>
              <a:ext uri="{FF2B5EF4-FFF2-40B4-BE49-F238E27FC236}">
                <a16:creationId xmlns:a16="http://schemas.microsoft.com/office/drawing/2014/main" id="{D7E58203-9A83-4374-A712-338FDE2F6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436402"/>
              </p:ext>
            </p:extLst>
          </p:nvPr>
        </p:nvGraphicFramePr>
        <p:xfrm>
          <a:off x="2412000" y="1748948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7" name="Table 2">
            <a:extLst>
              <a:ext uri="{FF2B5EF4-FFF2-40B4-BE49-F238E27FC236}">
                <a16:creationId xmlns:a16="http://schemas.microsoft.com/office/drawing/2014/main" id="{3E152D9E-E88D-4D49-903B-FFE4B4D1A3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907801"/>
              </p:ext>
            </p:extLst>
          </p:nvPr>
        </p:nvGraphicFramePr>
        <p:xfrm>
          <a:off x="2792570" y="3702351"/>
          <a:ext cx="3173146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14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  <a:gridCol w="514290">
                  <a:extLst>
                    <a:ext uri="{9D8B030D-6E8A-4147-A177-3AD203B41FA5}">
                      <a16:colId xmlns:a16="http://schemas.microsoft.com/office/drawing/2014/main" val="131752712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632040569"/>
                    </a:ext>
                  </a:extLst>
                </a:gridCol>
              </a:tblGrid>
              <a:tr h="306521"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1974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082874"/>
                  </a:ext>
                </a:extLst>
              </a:tr>
              <a:tr h="1974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3065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5246355"/>
                  </a:ext>
                </a:extLst>
              </a:tr>
            </a:tbl>
          </a:graphicData>
        </a:graphic>
      </p:graphicFrame>
      <p:graphicFrame>
        <p:nvGraphicFramePr>
          <p:cNvPr id="28" name="Table 12">
            <a:extLst>
              <a:ext uri="{FF2B5EF4-FFF2-40B4-BE49-F238E27FC236}">
                <a16:creationId xmlns:a16="http://schemas.microsoft.com/office/drawing/2014/main" id="{BB0114CD-BCC7-4AC3-8A1D-4C491220F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750738"/>
              </p:ext>
            </p:extLst>
          </p:nvPr>
        </p:nvGraphicFramePr>
        <p:xfrm>
          <a:off x="2412000" y="2258201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9" name="Table 12">
            <a:extLst>
              <a:ext uri="{FF2B5EF4-FFF2-40B4-BE49-F238E27FC236}">
                <a16:creationId xmlns:a16="http://schemas.microsoft.com/office/drawing/2014/main" id="{5A2BAE27-08DC-4A05-B030-FD516277FE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047647"/>
              </p:ext>
            </p:extLst>
          </p:nvPr>
        </p:nvGraphicFramePr>
        <p:xfrm>
          <a:off x="2412000" y="2767454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30" name="Table 12">
            <a:extLst>
              <a:ext uri="{FF2B5EF4-FFF2-40B4-BE49-F238E27FC236}">
                <a16:creationId xmlns:a16="http://schemas.microsoft.com/office/drawing/2014/main" id="{E736292E-87B6-4530-9793-7B3376D1F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423751"/>
              </p:ext>
            </p:extLst>
          </p:nvPr>
        </p:nvGraphicFramePr>
        <p:xfrm>
          <a:off x="2412000" y="3276706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215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calculation represented by the bar model.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6" name="Table 12">
            <a:extLst>
              <a:ext uri="{FF2B5EF4-FFF2-40B4-BE49-F238E27FC236}">
                <a16:creationId xmlns:a16="http://schemas.microsoft.com/office/drawing/2014/main" id="{D7E58203-9A83-4374-A712-338FDE2F6A43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1748948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8" name="Table 12">
            <a:extLst>
              <a:ext uri="{FF2B5EF4-FFF2-40B4-BE49-F238E27FC236}">
                <a16:creationId xmlns:a16="http://schemas.microsoft.com/office/drawing/2014/main" id="{BB0114CD-BCC7-4AC3-8A1D-4C491220FA1A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2258201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29" name="Table 12">
            <a:extLst>
              <a:ext uri="{FF2B5EF4-FFF2-40B4-BE49-F238E27FC236}">
                <a16:creationId xmlns:a16="http://schemas.microsoft.com/office/drawing/2014/main" id="{5A2BAE27-08DC-4A05-B030-FD516277FE45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2767454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30" name="Table 12">
            <a:extLst>
              <a:ext uri="{FF2B5EF4-FFF2-40B4-BE49-F238E27FC236}">
                <a16:creationId xmlns:a16="http://schemas.microsoft.com/office/drawing/2014/main" id="{E736292E-87B6-4530-9793-7B3376D1FAE4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3276706"/>
          <a:ext cx="4320000" cy="3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68343061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00430051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948036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6684956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58554266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74267777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207822454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94388594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031591"/>
                  </a:ext>
                </a:extLst>
              </a:tr>
            </a:tbl>
          </a:graphicData>
        </a:graphic>
      </p:graphicFrame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D25F72D5-C785-4FF8-8FFD-04BF82C86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679547"/>
              </p:ext>
            </p:extLst>
          </p:nvPr>
        </p:nvGraphicFramePr>
        <p:xfrm>
          <a:off x="2792572" y="4478738"/>
          <a:ext cx="3173142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14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  <a:gridCol w="514286">
                  <a:extLst>
                    <a:ext uri="{9D8B030D-6E8A-4147-A177-3AD203B41FA5}">
                      <a16:colId xmlns:a16="http://schemas.microsoft.com/office/drawing/2014/main" val="2347365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409880078"/>
                    </a:ext>
                  </a:extLst>
                </a:gridCol>
              </a:tblGrid>
              <a:tr h="306525"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197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314984"/>
                  </a:ext>
                </a:extLst>
              </a:tr>
              <a:tr h="197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306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531849"/>
                  </a:ext>
                </a:extLst>
              </a:tr>
            </a:tbl>
          </a:graphicData>
        </a:graphic>
      </p:graphicFrame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id="{5E3331F0-5868-4435-8C37-26D8E7DE78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280542"/>
              </p:ext>
            </p:extLst>
          </p:nvPr>
        </p:nvGraphicFramePr>
        <p:xfrm>
          <a:off x="2792570" y="3702351"/>
          <a:ext cx="3173146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14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85714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  <a:gridCol w="514290">
                  <a:extLst>
                    <a:ext uri="{9D8B030D-6E8A-4147-A177-3AD203B41FA5}">
                      <a16:colId xmlns:a16="http://schemas.microsoft.com/office/drawing/2014/main" val="131752712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632040569"/>
                    </a:ext>
                  </a:extLst>
                </a:gridCol>
              </a:tblGrid>
              <a:tr h="306521"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1974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082874"/>
                  </a:ext>
                </a:extLst>
              </a:tr>
              <a:tr h="1974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3065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5246355"/>
                  </a:ext>
                </a:extLst>
              </a:tr>
            </a:tbl>
          </a:graphicData>
        </a:graphic>
      </p:graphicFrame>
      <p:pic>
        <p:nvPicPr>
          <p:cNvPr id="3" name="Graphic 2" descr="Checkmark">
            <a:extLst>
              <a:ext uri="{FF2B5EF4-FFF2-40B4-BE49-F238E27FC236}">
                <a16:creationId xmlns:a16="http://schemas.microsoft.com/office/drawing/2014/main" id="{8A7B3591-8079-4932-BACB-835E592799EF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620534" y="4055140"/>
            <a:ext cx="295928" cy="2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198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calculation(s).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2">
            <a:extLst>
              <a:ext uri="{FF2B5EF4-FFF2-40B4-BE49-F238E27FC236}">
                <a16:creationId xmlns:a16="http://schemas.microsoft.com/office/drawing/2014/main" id="{636CB6B5-569C-4E25-AD1E-62D2517A4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387954"/>
              </p:ext>
            </p:extLst>
          </p:nvPr>
        </p:nvGraphicFramePr>
        <p:xfrm>
          <a:off x="3492000" y="1811400"/>
          <a:ext cx="2160000" cy="31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15629734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49468452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9491163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6718795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147741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27816063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536812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099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8480582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70184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943468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endParaRPr lang="en-GB" sz="1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55772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65485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34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566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c7a0828-c5e4-45f8-a074-18a8fdc88ec6"/>
    <ds:schemaRef ds:uri="86144f90-c7b6-48d0-aae5-f5e9e48cc3df"/>
  </ds:schemaRefs>
</ds:datastoreItem>
</file>

<file path=customXml/itemProps3.xml><?xml version="1.0" encoding="utf-8"?>
<ds:datastoreItem xmlns:ds="http://schemas.openxmlformats.org/officeDocument/2006/customXml" ds:itemID="{64BEC1A2-D049-4D9C-8E40-42A67A0BE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1719</TotalTime>
  <Words>786</Words>
  <Application>Microsoft Office PowerPoint</Application>
  <PresentationFormat>On-screen Show (4:3)</PresentationFormat>
  <Paragraphs>496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KConnaghan</cp:lastModifiedBy>
  <cp:revision>49</cp:revision>
  <dcterms:created xsi:type="dcterms:W3CDTF">2018-03-17T10:08:43Z</dcterms:created>
  <dcterms:modified xsi:type="dcterms:W3CDTF">2020-04-19T11:05:37Z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