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13" r:id="rId6"/>
    <p:sldId id="414" r:id="rId7"/>
    <p:sldId id="390" r:id="rId8"/>
    <p:sldId id="400" r:id="rId9"/>
    <p:sldId id="391" r:id="rId10"/>
    <p:sldId id="401" r:id="rId11"/>
    <p:sldId id="393" r:id="rId12"/>
    <p:sldId id="402" r:id="rId13"/>
    <p:sldId id="395" r:id="rId14"/>
    <p:sldId id="396" r:id="rId15"/>
    <p:sldId id="416" r:id="rId16"/>
    <p:sldId id="403" r:id="rId17"/>
    <p:sldId id="415" r:id="rId18"/>
    <p:sldId id="355" r:id="rId19"/>
    <p:sldId id="376" r:id="rId20"/>
    <p:sldId id="399" r:id="rId21"/>
    <p:sldId id="406" r:id="rId22"/>
    <p:sldId id="4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FED"/>
    <a:srgbClr val="FAECF8"/>
    <a:srgbClr val="CC99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41ABA-5BC1-497D-AAB1-D75C39D64CF1}" v="152" dt="2020-02-13T13:00:03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Josh Cooper" userId="daecdff2-2c86-45d5-9dc5-33d360948956" providerId="ADAL" clId="{3A841ABA-5BC1-497D-AAB1-D75C39D64CF1}"/>
    <pc:docChg chg="undo custSel addSld delSld modSld sldOrd">
      <pc:chgData name="Josh Cooper" userId="daecdff2-2c86-45d5-9dc5-33d360948956" providerId="ADAL" clId="{3A841ABA-5BC1-497D-AAB1-D75C39D64CF1}" dt="2020-02-13T13:00:24.833" v="1949" actId="1037"/>
      <pc:docMkLst>
        <pc:docMk/>
      </pc:docMkLst>
      <pc:sldChg chg="modSp mod">
        <pc:chgData name="Josh Cooper" userId="daecdff2-2c86-45d5-9dc5-33d360948956" providerId="ADAL" clId="{3A841ABA-5BC1-497D-AAB1-D75C39D64CF1}" dt="2020-02-10T23:23:36.809" v="7" actId="20577"/>
        <pc:sldMkLst>
          <pc:docMk/>
          <pc:sldMk cId="332354265" sldId="366"/>
        </pc:sldMkLst>
        <pc:spChg chg="mod">
          <ac:chgData name="Josh Cooper" userId="daecdff2-2c86-45d5-9dc5-33d360948956" providerId="ADAL" clId="{3A841ABA-5BC1-497D-AAB1-D75C39D64CF1}" dt="2020-02-10T23:23:36.809" v="7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delSp modSp mod">
        <pc:chgData name="Josh Cooper" userId="daecdff2-2c86-45d5-9dc5-33d360948956" providerId="ADAL" clId="{3A841ABA-5BC1-497D-AAB1-D75C39D64CF1}" dt="2020-02-13T12:44:39.957" v="1359" actId="207"/>
        <pc:sldMkLst>
          <pc:docMk/>
          <pc:sldMk cId="3019910231" sldId="376"/>
        </pc:sldMkLst>
        <pc:spChg chg="mod">
          <ac:chgData name="Josh Cooper" userId="daecdff2-2c86-45d5-9dc5-33d360948956" providerId="ADAL" clId="{3A841ABA-5BC1-497D-AAB1-D75C39D64CF1}" dt="2020-02-13T12:44:39.957" v="1359" actId="207"/>
          <ac:spMkLst>
            <pc:docMk/>
            <pc:sldMk cId="3019910231" sldId="376"/>
            <ac:spMk id="19" creationId="{5252A847-DE45-4FA3-A1F8-EEBEB845FF8E}"/>
          </ac:spMkLst>
        </pc:spChg>
        <pc:graphicFrameChg chg="modGraphic">
          <ac:chgData name="Josh Cooper" userId="daecdff2-2c86-45d5-9dc5-33d360948956" providerId="ADAL" clId="{3A841ABA-5BC1-497D-AAB1-D75C39D64CF1}" dt="2020-02-13T12:44:26.948" v="1340" actId="207"/>
          <ac:graphicFrameMkLst>
            <pc:docMk/>
            <pc:sldMk cId="3019910231" sldId="376"/>
            <ac:graphicFrameMk id="9" creationId="{E973B33A-1475-496D-8F58-AEB13A7B8C28}"/>
          </ac:graphicFrameMkLst>
        </pc:graphicFrameChg>
        <pc:graphicFrameChg chg="del">
          <ac:chgData name="Josh Cooper" userId="daecdff2-2c86-45d5-9dc5-33d360948956" providerId="ADAL" clId="{3A841ABA-5BC1-497D-AAB1-D75C39D64CF1}" dt="2020-02-13T12:44:30.020" v="1341" actId="478"/>
          <ac:graphicFrameMkLst>
            <pc:docMk/>
            <pc:sldMk cId="3019910231" sldId="376"/>
            <ac:graphicFrameMk id="10" creationId="{AF8298FC-0DDD-4D1A-B574-1994BFAF1305}"/>
          </ac:graphicFrameMkLst>
        </pc:graphicFrameChg>
      </pc:sldChg>
      <pc:sldChg chg="del">
        <pc:chgData name="Josh Cooper" userId="daecdff2-2c86-45d5-9dc5-33d360948956" providerId="ADAL" clId="{3A841ABA-5BC1-497D-AAB1-D75C39D64CF1}" dt="2020-02-13T12:40:11.941" v="1173" actId="47"/>
        <pc:sldMkLst>
          <pc:docMk/>
          <pc:sldMk cId="3144232148" sldId="379"/>
        </pc:sldMkLst>
      </pc:sldChg>
      <pc:sldChg chg="addSp delSp modSp mod">
        <pc:chgData name="Josh Cooper" userId="daecdff2-2c86-45d5-9dc5-33d360948956" providerId="ADAL" clId="{3A841ABA-5BC1-497D-AAB1-D75C39D64CF1}" dt="2020-02-13T08:40:55.262" v="622" actId="1036"/>
        <pc:sldMkLst>
          <pc:docMk/>
          <pc:sldMk cId="2051633671" sldId="390"/>
        </pc:sldMkLst>
        <pc:graphicFrameChg chg="add mod modGraphic">
          <ac:chgData name="Josh Cooper" userId="daecdff2-2c86-45d5-9dc5-33d360948956" providerId="ADAL" clId="{3A841ABA-5BC1-497D-AAB1-D75C39D64CF1}" dt="2020-02-13T08:40:55.262" v="622" actId="1036"/>
          <ac:graphicFrameMkLst>
            <pc:docMk/>
            <pc:sldMk cId="2051633671" sldId="390"/>
            <ac:graphicFrameMk id="10" creationId="{02619842-30EE-4F30-B103-5D6B9E13330F}"/>
          </ac:graphicFrameMkLst>
        </pc:graphicFrameChg>
        <pc:graphicFrameChg chg="add modGraphic">
          <ac:chgData name="Josh Cooper" userId="daecdff2-2c86-45d5-9dc5-33d360948956" providerId="ADAL" clId="{3A841ABA-5BC1-497D-AAB1-D75C39D64CF1}" dt="2020-02-13T08:33:10.875" v="591" actId="6549"/>
          <ac:graphicFrameMkLst>
            <pc:docMk/>
            <pc:sldMk cId="2051633671" sldId="390"/>
            <ac:graphicFrameMk id="11" creationId="{5F2A0194-C9C1-4B2B-9B48-CD1A2B09C475}"/>
          </ac:graphicFrameMkLst>
        </pc:graphicFrameChg>
        <pc:graphicFrameChg chg="del mod">
          <ac:chgData name="Josh Cooper" userId="daecdff2-2c86-45d5-9dc5-33d360948956" providerId="ADAL" clId="{3A841ABA-5BC1-497D-AAB1-D75C39D64CF1}" dt="2020-02-13T08:32:35.715" v="588" actId="478"/>
          <ac:graphicFrameMkLst>
            <pc:docMk/>
            <pc:sldMk cId="2051633671" sldId="390"/>
            <ac:graphicFrameMk id="16" creationId="{21C331C5-81AE-445F-AE94-6531AE8C3D45}"/>
          </ac:graphicFrameMkLst>
        </pc:graphicFrameChg>
        <pc:graphicFrameChg chg="del mod">
          <ac:chgData name="Josh Cooper" userId="daecdff2-2c86-45d5-9dc5-33d360948956" providerId="ADAL" clId="{3A841ABA-5BC1-497D-AAB1-D75C39D64CF1}" dt="2020-02-13T08:32:35.715" v="588" actId="478"/>
          <ac:graphicFrameMkLst>
            <pc:docMk/>
            <pc:sldMk cId="2051633671" sldId="390"/>
            <ac:graphicFrameMk id="19" creationId="{BA3C9920-314A-4C44-85C8-4ADA6159E0DE}"/>
          </ac:graphicFrameMkLst>
        </pc:graphicFrameChg>
      </pc:sldChg>
      <pc:sldChg chg="delSp modSp mod">
        <pc:chgData name="Josh Cooper" userId="daecdff2-2c86-45d5-9dc5-33d360948956" providerId="ADAL" clId="{3A841ABA-5BC1-497D-AAB1-D75C39D64CF1}" dt="2020-02-13T12:24:32.474" v="777"/>
        <pc:sldMkLst>
          <pc:docMk/>
          <pc:sldMk cId="818104265" sldId="391"/>
        </pc:sldMkLst>
        <pc:spChg chg="mod">
          <ac:chgData name="Josh Cooper" userId="daecdff2-2c86-45d5-9dc5-33d360948956" providerId="ADAL" clId="{3A841ABA-5BC1-497D-AAB1-D75C39D64CF1}" dt="2020-02-13T08:50:03.388" v="666" actId="20577"/>
          <ac:spMkLst>
            <pc:docMk/>
            <pc:sldMk cId="818104265" sldId="391"/>
            <ac:spMk id="23" creationId="{6CAC363A-9CBF-466D-AFF4-59E6B556F118}"/>
          </ac:spMkLst>
        </pc:spChg>
        <pc:graphicFrameChg chg="del">
          <ac:chgData name="Josh Cooper" userId="daecdff2-2c86-45d5-9dc5-33d360948956" providerId="ADAL" clId="{3A841ABA-5BC1-497D-AAB1-D75C39D64CF1}" dt="2020-02-13T08:34:47.904" v="600" actId="478"/>
          <ac:graphicFrameMkLst>
            <pc:docMk/>
            <pc:sldMk cId="818104265" sldId="391"/>
            <ac:graphicFrameMk id="28" creationId="{F3775FDB-9BB2-4DA0-AB7C-B07EECA92097}"/>
          </ac:graphicFrameMkLst>
        </pc:graphicFrameChg>
        <pc:graphicFrameChg chg="del">
          <ac:chgData name="Josh Cooper" userId="daecdff2-2c86-45d5-9dc5-33d360948956" providerId="ADAL" clId="{3A841ABA-5BC1-497D-AAB1-D75C39D64CF1}" dt="2020-02-13T08:34:47.904" v="600" actId="478"/>
          <ac:graphicFrameMkLst>
            <pc:docMk/>
            <pc:sldMk cId="818104265" sldId="391"/>
            <ac:graphicFrameMk id="29" creationId="{CC59A806-6D19-4417-8341-CCCC428AF8E3}"/>
          </ac:graphicFrameMkLst>
        </pc:graphicFrameChg>
        <pc:graphicFrameChg chg="del">
          <ac:chgData name="Josh Cooper" userId="daecdff2-2c86-45d5-9dc5-33d360948956" providerId="ADAL" clId="{3A841ABA-5BC1-497D-AAB1-D75C39D64CF1}" dt="2020-02-13T08:34:47.904" v="600" actId="478"/>
          <ac:graphicFrameMkLst>
            <pc:docMk/>
            <pc:sldMk cId="818104265" sldId="391"/>
            <ac:graphicFrameMk id="30" creationId="{836A5E9C-B27E-4515-8390-477CA167F939}"/>
          </ac:graphicFrameMkLst>
        </pc:graphicFrameChg>
        <pc:graphicFrameChg chg="mod">
          <ac:chgData name="Josh Cooper" userId="daecdff2-2c86-45d5-9dc5-33d360948956" providerId="ADAL" clId="{3A841ABA-5BC1-497D-AAB1-D75C39D64CF1}" dt="2020-02-13T12:24:32.474" v="777"/>
          <ac:graphicFrameMkLst>
            <pc:docMk/>
            <pc:sldMk cId="818104265" sldId="391"/>
            <ac:graphicFrameMk id="31" creationId="{69FACE19-FE95-4F6C-9971-12BFEF977E72}"/>
          </ac:graphicFrameMkLst>
        </pc:graphicFrameChg>
        <pc:graphicFrameChg chg="mod">
          <ac:chgData name="Josh Cooper" userId="daecdff2-2c86-45d5-9dc5-33d360948956" providerId="ADAL" clId="{3A841ABA-5BC1-497D-AAB1-D75C39D64CF1}" dt="2020-02-13T12:24:22.290" v="776" actId="692"/>
          <ac:graphicFrameMkLst>
            <pc:docMk/>
            <pc:sldMk cId="818104265" sldId="391"/>
            <ac:graphicFrameMk id="32" creationId="{B1B607F6-5758-4A3E-AA76-B5BAB9660627}"/>
          </ac:graphicFrameMkLst>
        </pc:graphicFrameChg>
      </pc:sldChg>
      <pc:sldChg chg="delSp modSp mod">
        <pc:chgData name="Josh Cooper" userId="daecdff2-2c86-45d5-9dc5-33d360948956" providerId="ADAL" clId="{3A841ABA-5BC1-497D-AAB1-D75C39D64CF1}" dt="2020-02-13T12:26:16.270" v="781" actId="20577"/>
        <pc:sldMkLst>
          <pc:docMk/>
          <pc:sldMk cId="2288114210" sldId="393"/>
        </pc:sldMkLst>
        <pc:spChg chg="mod">
          <ac:chgData name="Josh Cooper" userId="daecdff2-2c86-45d5-9dc5-33d360948956" providerId="ADAL" clId="{3A841ABA-5BC1-497D-AAB1-D75C39D64CF1}" dt="2020-02-13T08:36:31.540" v="601" actId="20577"/>
          <ac:spMkLst>
            <pc:docMk/>
            <pc:sldMk cId="2288114210" sldId="393"/>
            <ac:spMk id="9" creationId="{3762EDF7-CBF4-4C69-8681-5BB8BC371DC4}"/>
          </ac:spMkLst>
        </pc:spChg>
        <pc:graphicFrameChg chg="mod">
          <ac:chgData name="Josh Cooper" userId="daecdff2-2c86-45d5-9dc5-33d360948956" providerId="ADAL" clId="{3A841ABA-5BC1-497D-AAB1-D75C39D64CF1}" dt="2020-02-13T08:50:30.047" v="697" actId="1037"/>
          <ac:graphicFrameMkLst>
            <pc:docMk/>
            <pc:sldMk cId="2288114210" sldId="393"/>
            <ac:graphicFrameMk id="10" creationId="{60076FC6-72EB-4170-ADE7-3474B73FC7B8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12:26:16.270" v="781" actId="20577"/>
          <ac:graphicFrameMkLst>
            <pc:docMk/>
            <pc:sldMk cId="2288114210" sldId="393"/>
            <ac:graphicFrameMk id="11" creationId="{9C694AA0-AC8F-4490-B354-D19D72F4BC9F}"/>
          </ac:graphicFrameMkLst>
        </pc:graphicFrameChg>
        <pc:graphicFrameChg chg="del">
          <ac:chgData name="Josh Cooper" userId="daecdff2-2c86-45d5-9dc5-33d360948956" providerId="ADAL" clId="{3A841ABA-5BC1-497D-AAB1-D75C39D64CF1}" dt="2020-02-13T08:50:22.177" v="669" actId="478"/>
          <ac:graphicFrameMkLst>
            <pc:docMk/>
            <pc:sldMk cId="2288114210" sldId="393"/>
            <ac:graphicFrameMk id="30" creationId="{A3A3B896-71A4-4671-92E9-AD4EBE528547}"/>
          </ac:graphicFrameMkLst>
        </pc:graphicFrameChg>
      </pc:sldChg>
      <pc:sldChg chg="modSp mod">
        <pc:chgData name="Josh Cooper" userId="daecdff2-2c86-45d5-9dc5-33d360948956" providerId="ADAL" clId="{3A841ABA-5BC1-497D-AAB1-D75C39D64CF1}" dt="2020-02-13T12:57:02.764" v="1861" actId="1036"/>
        <pc:sldMkLst>
          <pc:docMk/>
          <pc:sldMk cId="3083333489" sldId="395"/>
        </pc:sldMkLst>
        <pc:spChg chg="mod">
          <ac:chgData name="Josh Cooper" userId="daecdff2-2c86-45d5-9dc5-33d360948956" providerId="ADAL" clId="{3A841ABA-5BC1-497D-AAB1-D75C39D64CF1}" dt="2020-02-13T12:56:25.090" v="1854" actId="1036"/>
          <ac:spMkLst>
            <pc:docMk/>
            <pc:sldMk cId="3083333489" sldId="395"/>
            <ac:spMk id="35" creationId="{B43CBF8A-F2F0-49AC-8F11-8ED90BCF1657}"/>
          </ac:spMkLst>
        </pc:spChg>
        <pc:picChg chg="mod">
          <ac:chgData name="Josh Cooper" userId="daecdff2-2c86-45d5-9dc5-33d360948956" providerId="ADAL" clId="{3A841ABA-5BC1-497D-AAB1-D75C39D64CF1}" dt="2020-02-13T12:57:02.764" v="1861" actId="1036"/>
          <ac:picMkLst>
            <pc:docMk/>
            <pc:sldMk cId="3083333489" sldId="395"/>
            <ac:picMk id="26" creationId="{A5E7CE41-5B79-40FD-81C0-CA0ACA6BA7C0}"/>
          </ac:picMkLst>
        </pc:picChg>
      </pc:sldChg>
      <pc:sldChg chg="modSp mod">
        <pc:chgData name="Josh Cooper" userId="daecdff2-2c86-45d5-9dc5-33d360948956" providerId="ADAL" clId="{3A841ABA-5BC1-497D-AAB1-D75C39D64CF1}" dt="2020-02-13T12:56:53.176" v="1860" actId="1036"/>
        <pc:sldMkLst>
          <pc:docMk/>
          <pc:sldMk cId="2808233719" sldId="396"/>
        </pc:sldMkLst>
        <pc:picChg chg="mod">
          <ac:chgData name="Josh Cooper" userId="daecdff2-2c86-45d5-9dc5-33d360948956" providerId="ADAL" clId="{3A841ABA-5BC1-497D-AAB1-D75C39D64CF1}" dt="2020-02-13T12:56:53.176" v="1860" actId="1036"/>
          <ac:picMkLst>
            <pc:docMk/>
            <pc:sldMk cId="2808233719" sldId="396"/>
            <ac:picMk id="26" creationId="{A5E7CE41-5B79-40FD-81C0-CA0ACA6BA7C0}"/>
          </ac:picMkLst>
        </pc:picChg>
      </pc:sldChg>
      <pc:sldChg chg="delSp modSp mod">
        <pc:chgData name="Josh Cooper" userId="daecdff2-2c86-45d5-9dc5-33d360948956" providerId="ADAL" clId="{3A841ABA-5BC1-497D-AAB1-D75C39D64CF1}" dt="2020-02-13T12:57:24.901" v="1862" actId="1036"/>
        <pc:sldMkLst>
          <pc:docMk/>
          <pc:sldMk cId="1346097525" sldId="399"/>
        </pc:sldMkLst>
        <pc:spChg chg="mod">
          <ac:chgData name="Josh Cooper" userId="daecdff2-2c86-45d5-9dc5-33d360948956" providerId="ADAL" clId="{3A841ABA-5BC1-497D-AAB1-D75C39D64CF1}" dt="2020-02-13T12:50:09.636" v="1549" actId="20577"/>
          <ac:spMkLst>
            <pc:docMk/>
            <pc:sldMk cId="1346097525" sldId="399"/>
            <ac:spMk id="10" creationId="{8CF2183C-91A1-4D32-93C1-537C6EDAE3DF}"/>
          </ac:spMkLst>
        </pc:spChg>
        <pc:grpChg chg="mod">
          <ac:chgData name="Josh Cooper" userId="daecdff2-2c86-45d5-9dc5-33d360948956" providerId="ADAL" clId="{3A841ABA-5BC1-497D-AAB1-D75C39D64CF1}" dt="2020-02-13T12:57:24.901" v="1862" actId="1036"/>
          <ac:grpSpMkLst>
            <pc:docMk/>
            <pc:sldMk cId="1346097525" sldId="399"/>
            <ac:grpSpMk id="2" creationId="{109CC7D8-B620-4DF7-A52F-80FDCD11F3C0}"/>
          </ac:grpSpMkLst>
        </pc:grpChg>
        <pc:grpChg chg="mod">
          <ac:chgData name="Josh Cooper" userId="daecdff2-2c86-45d5-9dc5-33d360948956" providerId="ADAL" clId="{3A841ABA-5BC1-497D-AAB1-D75C39D64CF1}" dt="2020-02-13T12:57:24.901" v="1862" actId="1036"/>
          <ac:grpSpMkLst>
            <pc:docMk/>
            <pc:sldMk cId="1346097525" sldId="399"/>
            <ac:grpSpMk id="15" creationId="{3C08397D-EAA6-474F-B3FE-080A4E3A855F}"/>
          </ac:grpSpMkLst>
        </pc:grpChg>
        <pc:graphicFrameChg chg="del">
          <ac:chgData name="Josh Cooper" userId="daecdff2-2c86-45d5-9dc5-33d360948956" providerId="ADAL" clId="{3A841ABA-5BC1-497D-AAB1-D75C39D64CF1}" dt="2020-02-13T12:45:14.761" v="1362" actId="478"/>
          <ac:graphicFrameMkLst>
            <pc:docMk/>
            <pc:sldMk cId="1346097525" sldId="399"/>
            <ac:graphicFrameMk id="9" creationId="{07E40305-2514-4614-8C7E-D41693789E5E}"/>
          </ac:graphicFrameMkLst>
        </pc:graphicFrameChg>
        <pc:graphicFrameChg chg="mod">
          <ac:chgData name="Josh Cooper" userId="daecdff2-2c86-45d5-9dc5-33d360948956" providerId="ADAL" clId="{3A841ABA-5BC1-497D-AAB1-D75C39D64CF1}" dt="2020-02-13T12:49:58.428" v="1535" actId="1035"/>
          <ac:graphicFrameMkLst>
            <pc:docMk/>
            <pc:sldMk cId="1346097525" sldId="399"/>
            <ac:graphicFrameMk id="11" creationId="{08241328-D493-43FC-A958-497B68C0B2FE}"/>
          </ac:graphicFrameMkLst>
        </pc:graphicFrameChg>
        <pc:graphicFrameChg chg="mod">
          <ac:chgData name="Josh Cooper" userId="daecdff2-2c86-45d5-9dc5-33d360948956" providerId="ADAL" clId="{3A841ABA-5BC1-497D-AAB1-D75C39D64CF1}" dt="2020-02-13T12:49:58.428" v="1535" actId="1035"/>
          <ac:graphicFrameMkLst>
            <pc:docMk/>
            <pc:sldMk cId="1346097525" sldId="399"/>
            <ac:graphicFrameMk id="20" creationId="{F18C9562-CB60-48C6-826E-87E23A7B0A0B}"/>
          </ac:graphicFrameMkLst>
        </pc:graphicFrameChg>
      </pc:sldChg>
      <pc:sldChg chg="modSp mod">
        <pc:chgData name="Josh Cooper" userId="daecdff2-2c86-45d5-9dc5-33d360948956" providerId="ADAL" clId="{3A841ABA-5BC1-497D-AAB1-D75C39D64CF1}" dt="2020-02-13T08:41:06.343" v="624" actId="404"/>
        <pc:sldMkLst>
          <pc:docMk/>
          <pc:sldMk cId="3451515107" sldId="400"/>
        </pc:sldMkLst>
        <pc:graphicFrameChg chg="mod modGraphic">
          <ac:chgData name="Josh Cooper" userId="daecdff2-2c86-45d5-9dc5-33d360948956" providerId="ADAL" clId="{3A841ABA-5BC1-497D-AAB1-D75C39D64CF1}" dt="2020-02-13T08:40:47.961" v="618" actId="1035"/>
          <ac:graphicFrameMkLst>
            <pc:docMk/>
            <pc:sldMk cId="3451515107" sldId="400"/>
            <ac:graphicFrameMk id="16" creationId="{21C331C5-81AE-445F-AE94-6531AE8C3D45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08:41:06.343" v="624" actId="404"/>
          <ac:graphicFrameMkLst>
            <pc:docMk/>
            <pc:sldMk cId="3451515107" sldId="400"/>
            <ac:graphicFrameMk id="19" creationId="{BA3C9920-314A-4C44-85C8-4ADA6159E0DE}"/>
          </ac:graphicFrameMkLst>
        </pc:graphicFrameChg>
        <pc:graphicFrameChg chg="modGraphic">
          <ac:chgData name="Josh Cooper" userId="daecdff2-2c86-45d5-9dc5-33d360948956" providerId="ADAL" clId="{3A841ABA-5BC1-497D-AAB1-D75C39D64CF1}" dt="2020-02-13T08:34:23.288" v="599" actId="207"/>
          <ac:graphicFrameMkLst>
            <pc:docMk/>
            <pc:sldMk cId="3451515107" sldId="400"/>
            <ac:graphicFrameMk id="24" creationId="{8B82AE72-EA1D-4AD4-B87B-2D8FBA2A218E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08:34:19.482" v="598" actId="207"/>
          <ac:graphicFrameMkLst>
            <pc:docMk/>
            <pc:sldMk cId="3451515107" sldId="400"/>
            <ac:graphicFrameMk id="25" creationId="{B91E2EDC-0E67-4597-A3D1-067E16FC5BE5}"/>
          </ac:graphicFrameMkLst>
        </pc:graphicFrameChg>
      </pc:sldChg>
      <pc:sldChg chg="modSp mod">
        <pc:chgData name="Josh Cooper" userId="daecdff2-2c86-45d5-9dc5-33d360948956" providerId="ADAL" clId="{3A841ABA-5BC1-497D-AAB1-D75C39D64CF1}" dt="2020-02-13T12:25:20.757" v="779"/>
        <pc:sldMkLst>
          <pc:docMk/>
          <pc:sldMk cId="2478849587" sldId="401"/>
        </pc:sldMkLst>
        <pc:spChg chg="mod">
          <ac:chgData name="Josh Cooper" userId="daecdff2-2c86-45d5-9dc5-33d360948956" providerId="ADAL" clId="{3A841ABA-5BC1-497D-AAB1-D75C39D64CF1}" dt="2020-02-13T08:50:13.672" v="668" actId="20577"/>
          <ac:spMkLst>
            <pc:docMk/>
            <pc:sldMk cId="2478849587" sldId="401"/>
            <ac:spMk id="23" creationId="{6CAC363A-9CBF-466D-AFF4-59E6B556F118}"/>
          </ac:spMkLst>
        </pc:spChg>
        <pc:graphicFrameChg chg="modGraphic">
          <ac:chgData name="Josh Cooper" userId="daecdff2-2c86-45d5-9dc5-33d360948956" providerId="ADAL" clId="{3A841ABA-5BC1-497D-AAB1-D75C39D64CF1}" dt="2020-02-13T08:42:41.065" v="626" actId="404"/>
          <ac:graphicFrameMkLst>
            <pc:docMk/>
            <pc:sldMk cId="2478849587" sldId="401"/>
            <ac:graphicFrameMk id="12" creationId="{BC738621-60C4-49D0-8059-37AA69566A10}"/>
          </ac:graphicFrameMkLst>
        </pc:graphicFrameChg>
        <pc:graphicFrameChg chg="mod">
          <ac:chgData name="Josh Cooper" userId="daecdff2-2c86-45d5-9dc5-33d360948956" providerId="ADAL" clId="{3A841ABA-5BC1-497D-AAB1-D75C39D64CF1}" dt="2020-02-13T12:25:20.757" v="779"/>
          <ac:graphicFrameMkLst>
            <pc:docMk/>
            <pc:sldMk cId="2478849587" sldId="401"/>
            <ac:graphicFrameMk id="31" creationId="{69FACE19-FE95-4F6C-9971-12BFEF977E72}"/>
          </ac:graphicFrameMkLst>
        </pc:graphicFrameChg>
      </pc:sldChg>
      <pc:sldChg chg="addSp delSp modSp mod">
        <pc:chgData name="Josh Cooper" userId="daecdff2-2c86-45d5-9dc5-33d360948956" providerId="ADAL" clId="{3A841ABA-5BC1-497D-AAB1-D75C39D64CF1}" dt="2020-02-13T12:26:38.024" v="789" actId="20577"/>
        <pc:sldMkLst>
          <pc:docMk/>
          <pc:sldMk cId="2232278014" sldId="402"/>
        </pc:sldMkLst>
        <pc:spChg chg="mod">
          <ac:chgData name="Josh Cooper" userId="daecdff2-2c86-45d5-9dc5-33d360948956" providerId="ADAL" clId="{3A841ABA-5BC1-497D-AAB1-D75C39D64CF1}" dt="2020-02-13T08:51:21.916" v="771" actId="1038"/>
          <ac:spMkLst>
            <pc:docMk/>
            <pc:sldMk cId="2232278014" sldId="402"/>
            <ac:spMk id="2" creationId="{A53D0BC3-6532-4248-B9E5-7E0CA2AE5AC0}"/>
          </ac:spMkLst>
        </pc:spChg>
        <pc:spChg chg="mod">
          <ac:chgData name="Josh Cooper" userId="daecdff2-2c86-45d5-9dc5-33d360948956" providerId="ADAL" clId="{3A841ABA-5BC1-497D-AAB1-D75C39D64CF1}" dt="2020-02-13T08:36:52.601" v="604" actId="20577"/>
          <ac:spMkLst>
            <pc:docMk/>
            <pc:sldMk cId="2232278014" sldId="402"/>
            <ac:spMk id="9" creationId="{3762EDF7-CBF4-4C69-8681-5BB8BC371DC4}"/>
          </ac:spMkLst>
        </pc:spChg>
        <pc:graphicFrameChg chg="del">
          <ac:chgData name="Josh Cooper" userId="daecdff2-2c86-45d5-9dc5-33d360948956" providerId="ADAL" clId="{3A841ABA-5BC1-497D-AAB1-D75C39D64CF1}" dt="2020-02-13T08:50:40.969" v="728" actId="478"/>
          <ac:graphicFrameMkLst>
            <pc:docMk/>
            <pc:sldMk cId="2232278014" sldId="402"/>
            <ac:graphicFrameMk id="10" creationId="{60076FC6-72EB-4170-ADE7-3474B73FC7B8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12:26:38.024" v="789" actId="20577"/>
          <ac:graphicFrameMkLst>
            <pc:docMk/>
            <pc:sldMk cId="2232278014" sldId="402"/>
            <ac:graphicFrameMk id="11" creationId="{9C694AA0-AC8F-4490-B354-D19D72F4BC9F}"/>
          </ac:graphicFrameMkLst>
        </pc:graphicFrameChg>
        <pc:graphicFrameChg chg="add">
          <ac:chgData name="Josh Cooper" userId="daecdff2-2c86-45d5-9dc5-33d360948956" providerId="ADAL" clId="{3A841ABA-5BC1-497D-AAB1-D75C39D64CF1}" dt="2020-02-13T08:50:42.105" v="729"/>
          <ac:graphicFrameMkLst>
            <pc:docMk/>
            <pc:sldMk cId="2232278014" sldId="402"/>
            <ac:graphicFrameMk id="14" creationId="{C2F646DF-C13E-4070-9AAA-C95AC6BF237E}"/>
          </ac:graphicFrameMkLst>
        </pc:graphicFrameChg>
        <pc:graphicFrameChg chg="add del mod modGraphic">
          <ac:chgData name="Josh Cooper" userId="daecdff2-2c86-45d5-9dc5-33d360948956" providerId="ADAL" clId="{3A841ABA-5BC1-497D-AAB1-D75C39D64CF1}" dt="2020-02-13T12:26:35.392" v="787"/>
          <ac:graphicFrameMkLst>
            <pc:docMk/>
            <pc:sldMk cId="2232278014" sldId="402"/>
            <ac:graphicFrameMk id="15" creationId="{4C174C44-2E8B-4775-A8F2-0CE82D2E3A24}"/>
          </ac:graphicFrameMkLst>
        </pc:graphicFrameChg>
      </pc:sldChg>
      <pc:sldChg chg="addSp delSp modSp mod">
        <pc:chgData name="Josh Cooper" userId="daecdff2-2c86-45d5-9dc5-33d360948956" providerId="ADAL" clId="{3A841ABA-5BC1-497D-AAB1-D75C39D64CF1}" dt="2020-02-13T13:00:13.434" v="1927" actId="20577"/>
        <pc:sldMkLst>
          <pc:docMk/>
          <pc:sldMk cId="504960371" sldId="403"/>
        </pc:sldMkLst>
        <pc:spChg chg="add del mod">
          <ac:chgData name="Josh Cooper" userId="daecdff2-2c86-45d5-9dc5-33d360948956" providerId="ADAL" clId="{3A841ABA-5BC1-497D-AAB1-D75C39D64CF1}" dt="2020-02-13T12:59:23.448" v="1909" actId="478"/>
          <ac:spMkLst>
            <pc:docMk/>
            <pc:sldMk cId="504960371" sldId="403"/>
            <ac:spMk id="13" creationId="{C6EB6C7F-20DF-4429-9096-880C99182914}"/>
          </ac:spMkLst>
        </pc:spChg>
        <pc:spChg chg="add ord">
          <ac:chgData name="Josh Cooper" userId="daecdff2-2c86-45d5-9dc5-33d360948956" providerId="ADAL" clId="{3A841ABA-5BC1-497D-AAB1-D75C39D64CF1}" dt="2020-02-13T12:59:28.306" v="1911" actId="171"/>
          <ac:spMkLst>
            <pc:docMk/>
            <pc:sldMk cId="504960371" sldId="403"/>
            <ac:spMk id="15" creationId="{D328305D-DA06-477C-9AD5-A665358FADDD}"/>
          </ac:spMkLst>
        </pc:spChg>
        <pc:spChg chg="mod">
          <ac:chgData name="Josh Cooper" userId="daecdff2-2c86-45d5-9dc5-33d360948956" providerId="ADAL" clId="{3A841ABA-5BC1-497D-AAB1-D75C39D64CF1}" dt="2020-02-13T13:00:13.434" v="1927" actId="20577"/>
          <ac:spMkLst>
            <pc:docMk/>
            <pc:sldMk cId="504960371" sldId="403"/>
            <ac:spMk id="19" creationId="{5252A847-DE45-4FA3-A1F8-EEBEB845FF8E}"/>
          </ac:spMkLst>
        </pc:spChg>
        <pc:graphicFrameChg chg="mod modGraphic">
          <ac:chgData name="Josh Cooper" userId="daecdff2-2c86-45d5-9dc5-33d360948956" providerId="ADAL" clId="{3A841ABA-5BC1-497D-AAB1-D75C39D64CF1}" dt="2020-02-13T12:36:52.147" v="868"/>
          <ac:graphicFrameMkLst>
            <pc:docMk/>
            <pc:sldMk cId="504960371" sldId="403"/>
            <ac:graphicFrameMk id="6" creationId="{E2268CFB-C31A-47FB-9076-B91D7E1950C1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12:36:49.686" v="867"/>
          <ac:graphicFrameMkLst>
            <pc:docMk/>
            <pc:sldMk cId="504960371" sldId="403"/>
            <ac:graphicFrameMk id="9" creationId="{32527284-CA53-4565-B506-344CDE03E03A}"/>
          </ac:graphicFrameMkLst>
        </pc:graphicFrameChg>
        <pc:graphicFrameChg chg="del mod ord modGraphic">
          <ac:chgData name="Josh Cooper" userId="daecdff2-2c86-45d5-9dc5-33d360948956" providerId="ADAL" clId="{3A841ABA-5BC1-497D-AAB1-D75C39D64CF1}" dt="2020-02-13T12:58:08.634" v="1887" actId="478"/>
          <ac:graphicFrameMkLst>
            <pc:docMk/>
            <pc:sldMk cId="504960371" sldId="403"/>
            <ac:graphicFrameMk id="10" creationId="{14B0DE77-BC84-4778-9D4D-8E3C5302407F}"/>
          </ac:graphicFrameMkLst>
        </pc:graphicFrameChg>
        <pc:graphicFrameChg chg="del mod modGraphic">
          <ac:chgData name="Josh Cooper" userId="daecdff2-2c86-45d5-9dc5-33d360948956" providerId="ADAL" clId="{3A841ABA-5BC1-497D-AAB1-D75C39D64CF1}" dt="2020-02-13T12:42:29.851" v="1240" actId="478"/>
          <ac:graphicFrameMkLst>
            <pc:docMk/>
            <pc:sldMk cId="504960371" sldId="403"/>
            <ac:graphicFrameMk id="11" creationId="{49FEE0F8-4761-40DE-9524-CC650BF55C22}"/>
          </ac:graphicFrameMkLst>
        </pc:graphicFrameChg>
        <pc:graphicFrameChg chg="add mod">
          <ac:chgData name="Josh Cooper" userId="daecdff2-2c86-45d5-9dc5-33d360948956" providerId="ADAL" clId="{3A841ABA-5BC1-497D-AAB1-D75C39D64CF1}" dt="2020-02-13T12:58:25.897" v="1898"/>
          <ac:graphicFrameMkLst>
            <pc:docMk/>
            <pc:sldMk cId="504960371" sldId="403"/>
            <ac:graphicFrameMk id="14" creationId="{75C06F77-D486-4972-AFAC-E7A4AE63805B}"/>
          </ac:graphicFrameMkLst>
        </pc:graphicFrameChg>
        <pc:picChg chg="add mod">
          <ac:chgData name="Josh Cooper" userId="daecdff2-2c86-45d5-9dc5-33d360948956" providerId="ADAL" clId="{3A841ABA-5BC1-497D-AAB1-D75C39D64CF1}" dt="2020-02-13T12:39:28.899" v="1129" actId="14100"/>
          <ac:picMkLst>
            <pc:docMk/>
            <pc:sldMk cId="504960371" sldId="403"/>
            <ac:picMk id="12" creationId="{C82ACD76-D8E4-4872-BCCE-388137BCCB80}"/>
          </ac:picMkLst>
        </pc:picChg>
      </pc:sldChg>
      <pc:sldChg chg="del">
        <pc:chgData name="Josh Cooper" userId="daecdff2-2c86-45d5-9dc5-33d360948956" providerId="ADAL" clId="{3A841ABA-5BC1-497D-AAB1-D75C39D64CF1}" dt="2020-02-13T12:40:13.883" v="1174" actId="47"/>
        <pc:sldMkLst>
          <pc:docMk/>
          <pc:sldMk cId="3132099181" sldId="404"/>
        </pc:sldMkLst>
      </pc:sldChg>
      <pc:sldChg chg="delSp modSp del mod">
        <pc:chgData name="Josh Cooper" userId="daecdff2-2c86-45d5-9dc5-33d360948956" providerId="ADAL" clId="{3A841ABA-5BC1-497D-AAB1-D75C39D64CF1}" dt="2020-02-13T12:48:49.640" v="1467" actId="47"/>
        <pc:sldMkLst>
          <pc:docMk/>
          <pc:sldMk cId="1915176084" sldId="405"/>
        </pc:sldMkLst>
        <pc:spChg chg="mod">
          <ac:chgData name="Josh Cooper" userId="daecdff2-2c86-45d5-9dc5-33d360948956" providerId="ADAL" clId="{3A841ABA-5BC1-497D-AAB1-D75C39D64CF1}" dt="2020-02-13T12:46:23.076" v="1390" actId="120"/>
          <ac:spMkLst>
            <pc:docMk/>
            <pc:sldMk cId="1915176084" sldId="405"/>
            <ac:spMk id="10" creationId="{8CF2183C-91A1-4D32-93C1-537C6EDAE3DF}"/>
          </ac:spMkLst>
        </pc:spChg>
        <pc:graphicFrameChg chg="del">
          <ac:chgData name="Josh Cooper" userId="daecdff2-2c86-45d5-9dc5-33d360948956" providerId="ADAL" clId="{3A841ABA-5BC1-497D-AAB1-D75C39D64CF1}" dt="2020-02-13T08:49:05.245" v="629" actId="478"/>
          <ac:graphicFrameMkLst>
            <pc:docMk/>
            <pc:sldMk cId="1915176084" sldId="405"/>
            <ac:graphicFrameMk id="9" creationId="{07E40305-2514-4614-8C7E-D41693789E5E}"/>
          </ac:graphicFrameMkLst>
        </pc:graphicFrameChg>
      </pc:sldChg>
      <pc:sldChg chg="delSp modSp mod">
        <pc:chgData name="Josh Cooper" userId="daecdff2-2c86-45d5-9dc5-33d360948956" providerId="ADAL" clId="{3A841ABA-5BC1-497D-AAB1-D75C39D64CF1}" dt="2020-02-13T12:54:27.712" v="1798" actId="20577"/>
        <pc:sldMkLst>
          <pc:docMk/>
          <pc:sldMk cId="2704638947" sldId="406"/>
        </pc:sldMkLst>
        <pc:spChg chg="mod">
          <ac:chgData name="Josh Cooper" userId="daecdff2-2c86-45d5-9dc5-33d360948956" providerId="ADAL" clId="{3A841ABA-5BC1-497D-AAB1-D75C39D64CF1}" dt="2020-02-13T12:54:27.712" v="1798" actId="20577"/>
          <ac:spMkLst>
            <pc:docMk/>
            <pc:sldMk cId="2704638947" sldId="406"/>
            <ac:spMk id="10" creationId="{8CF2183C-91A1-4D32-93C1-537C6EDAE3DF}"/>
          </ac:spMkLst>
        </pc:spChg>
        <pc:grpChg chg="mod">
          <ac:chgData name="Josh Cooper" userId="daecdff2-2c86-45d5-9dc5-33d360948956" providerId="ADAL" clId="{3A841ABA-5BC1-497D-AAB1-D75C39D64CF1}" dt="2020-02-13T12:50:25.985" v="1560" actId="1035"/>
          <ac:grpSpMkLst>
            <pc:docMk/>
            <pc:sldMk cId="2704638947" sldId="406"/>
            <ac:grpSpMk id="2" creationId="{109CC7D8-B620-4DF7-A52F-80FDCD11F3C0}"/>
          </ac:grpSpMkLst>
        </pc:grpChg>
        <pc:grpChg chg="mod">
          <ac:chgData name="Josh Cooper" userId="daecdff2-2c86-45d5-9dc5-33d360948956" providerId="ADAL" clId="{3A841ABA-5BC1-497D-AAB1-D75C39D64CF1}" dt="2020-02-13T12:50:25.985" v="1560" actId="1035"/>
          <ac:grpSpMkLst>
            <pc:docMk/>
            <pc:sldMk cId="2704638947" sldId="406"/>
            <ac:grpSpMk id="15" creationId="{3C08397D-EAA6-474F-B3FE-080A4E3A855F}"/>
          </ac:grpSpMkLst>
        </pc:grpChg>
        <pc:graphicFrameChg chg="del">
          <ac:chgData name="Josh Cooper" userId="daecdff2-2c86-45d5-9dc5-33d360948956" providerId="ADAL" clId="{3A841ABA-5BC1-497D-AAB1-D75C39D64CF1}" dt="2020-02-13T08:49:13.392" v="630" actId="478"/>
          <ac:graphicFrameMkLst>
            <pc:docMk/>
            <pc:sldMk cId="2704638947" sldId="406"/>
            <ac:graphicFrameMk id="9" creationId="{07E40305-2514-4614-8C7E-D41693789E5E}"/>
          </ac:graphicFrameMkLst>
        </pc:graphicFrameChg>
        <pc:graphicFrameChg chg="mod">
          <ac:chgData name="Josh Cooper" userId="daecdff2-2c86-45d5-9dc5-33d360948956" providerId="ADAL" clId="{3A841ABA-5BC1-497D-AAB1-D75C39D64CF1}" dt="2020-02-13T12:49:24.009" v="1508" actId="1035"/>
          <ac:graphicFrameMkLst>
            <pc:docMk/>
            <pc:sldMk cId="2704638947" sldId="406"/>
            <ac:graphicFrameMk id="11" creationId="{08241328-D493-43FC-A958-497B68C0B2FE}"/>
          </ac:graphicFrameMkLst>
        </pc:graphicFrameChg>
        <pc:graphicFrameChg chg="mod">
          <ac:chgData name="Josh Cooper" userId="daecdff2-2c86-45d5-9dc5-33d360948956" providerId="ADAL" clId="{3A841ABA-5BC1-497D-AAB1-D75C39D64CF1}" dt="2020-02-13T12:49:24.009" v="1508" actId="1035"/>
          <ac:graphicFrameMkLst>
            <pc:docMk/>
            <pc:sldMk cId="2704638947" sldId="406"/>
            <ac:graphicFrameMk id="20" creationId="{F18C9562-CB60-48C6-826E-87E23A7B0A0B}"/>
          </ac:graphicFrameMkLst>
        </pc:graphicFrameChg>
      </pc:sldChg>
      <pc:sldChg chg="modSp mod">
        <pc:chgData name="Josh Cooper" userId="daecdff2-2c86-45d5-9dc5-33d360948956" providerId="ADAL" clId="{3A841ABA-5BC1-497D-AAB1-D75C39D64CF1}" dt="2020-02-13T12:54:57.874" v="1849" actId="20577"/>
        <pc:sldMkLst>
          <pc:docMk/>
          <pc:sldMk cId="3797534836" sldId="407"/>
        </pc:sldMkLst>
        <pc:spChg chg="mod">
          <ac:chgData name="Josh Cooper" userId="daecdff2-2c86-45d5-9dc5-33d360948956" providerId="ADAL" clId="{3A841ABA-5BC1-497D-AAB1-D75C39D64CF1}" dt="2020-02-13T12:54:57.874" v="1849" actId="20577"/>
          <ac:spMkLst>
            <pc:docMk/>
            <pc:sldMk cId="3797534836" sldId="407"/>
            <ac:spMk id="10" creationId="{8CF2183C-91A1-4D32-93C1-537C6EDAE3DF}"/>
          </ac:spMkLst>
        </pc:spChg>
        <pc:grpChg chg="mod">
          <ac:chgData name="Josh Cooper" userId="daecdff2-2c86-45d5-9dc5-33d360948956" providerId="ADAL" clId="{3A841ABA-5BC1-497D-AAB1-D75C39D64CF1}" dt="2020-02-13T12:52:10.620" v="1677" actId="1036"/>
          <ac:grpSpMkLst>
            <pc:docMk/>
            <pc:sldMk cId="3797534836" sldId="407"/>
            <ac:grpSpMk id="2" creationId="{109CC7D8-B620-4DF7-A52F-80FDCD11F3C0}"/>
          </ac:grpSpMkLst>
        </pc:grpChg>
        <pc:grpChg chg="mod">
          <ac:chgData name="Josh Cooper" userId="daecdff2-2c86-45d5-9dc5-33d360948956" providerId="ADAL" clId="{3A841ABA-5BC1-497D-AAB1-D75C39D64CF1}" dt="2020-02-13T12:52:10.620" v="1677" actId="1036"/>
          <ac:grpSpMkLst>
            <pc:docMk/>
            <pc:sldMk cId="3797534836" sldId="407"/>
            <ac:grpSpMk id="15" creationId="{3C08397D-EAA6-474F-B3FE-080A4E3A855F}"/>
          </ac:grpSpMkLst>
        </pc:grpChg>
        <pc:graphicFrameChg chg="mod">
          <ac:chgData name="Josh Cooper" userId="daecdff2-2c86-45d5-9dc5-33d360948956" providerId="ADAL" clId="{3A841ABA-5BC1-497D-AAB1-D75C39D64CF1}" dt="2020-02-13T12:50:33.438" v="1561" actId="1035"/>
          <ac:graphicFrameMkLst>
            <pc:docMk/>
            <pc:sldMk cId="3797534836" sldId="407"/>
            <ac:graphicFrameMk id="11" creationId="{08241328-D493-43FC-A958-497B68C0B2FE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12:53:55.746" v="1794" actId="1038"/>
          <ac:graphicFrameMkLst>
            <pc:docMk/>
            <pc:sldMk cId="3797534836" sldId="407"/>
            <ac:graphicFrameMk id="16" creationId="{4E2EA304-52E6-4543-BA9A-BDCD81729B82}"/>
          </ac:graphicFrameMkLst>
        </pc:graphicFrameChg>
        <pc:graphicFrameChg chg="mod modGraphic">
          <ac:chgData name="Josh Cooper" userId="daecdff2-2c86-45d5-9dc5-33d360948956" providerId="ADAL" clId="{3A841ABA-5BC1-497D-AAB1-D75C39D64CF1}" dt="2020-02-13T12:53:44.527" v="1790"/>
          <ac:graphicFrameMkLst>
            <pc:docMk/>
            <pc:sldMk cId="3797534836" sldId="407"/>
            <ac:graphicFrameMk id="17" creationId="{661A720C-61A1-4CC2-BA3C-F447231B9F24}"/>
          </ac:graphicFrameMkLst>
        </pc:graphicFrameChg>
        <pc:graphicFrameChg chg="mod">
          <ac:chgData name="Josh Cooper" userId="daecdff2-2c86-45d5-9dc5-33d360948956" providerId="ADAL" clId="{3A841ABA-5BC1-497D-AAB1-D75C39D64CF1}" dt="2020-02-13T12:50:33.438" v="1561" actId="1035"/>
          <ac:graphicFrameMkLst>
            <pc:docMk/>
            <pc:sldMk cId="3797534836" sldId="407"/>
            <ac:graphicFrameMk id="20" creationId="{F18C9562-CB60-48C6-826E-87E23A7B0A0B}"/>
          </ac:graphicFrameMkLst>
        </pc:graphicFrameChg>
      </pc:sldChg>
      <pc:sldChg chg="modSp mod">
        <pc:chgData name="Josh Cooper" userId="daecdff2-2c86-45d5-9dc5-33d360948956" providerId="ADAL" clId="{3A841ABA-5BC1-497D-AAB1-D75C39D64CF1}" dt="2020-02-10T23:23:15.308" v="5" actId="20577"/>
        <pc:sldMkLst>
          <pc:docMk/>
          <pc:sldMk cId="3844832371" sldId="411"/>
        </pc:sldMkLst>
        <pc:spChg chg="mod">
          <ac:chgData name="Josh Cooper" userId="daecdff2-2c86-45d5-9dc5-33d360948956" providerId="ADAL" clId="{3A841ABA-5BC1-497D-AAB1-D75C39D64CF1}" dt="2020-02-10T23:23:15.308" v="5" actId="20577"/>
          <ac:spMkLst>
            <pc:docMk/>
            <pc:sldMk cId="3844832371" sldId="411"/>
            <ac:spMk id="9" creationId="{8E7D786F-B772-4E46-B1A3-BB38FD8A0B24}"/>
          </ac:spMkLst>
        </pc:spChg>
      </pc:sldChg>
      <pc:sldChg chg="addSp modSp add del mod">
        <pc:chgData name="Josh Cooper" userId="daecdff2-2c86-45d5-9dc5-33d360948956" providerId="ADAL" clId="{3A841ABA-5BC1-497D-AAB1-D75C39D64CF1}" dt="2020-02-13T08:30:23.208" v="479" actId="47"/>
        <pc:sldMkLst>
          <pc:docMk/>
          <pc:sldMk cId="1143677765" sldId="412"/>
        </pc:sldMkLst>
        <pc:spChg chg="mod">
          <ac:chgData name="Josh Cooper" userId="daecdff2-2c86-45d5-9dc5-33d360948956" providerId="ADAL" clId="{3A841ABA-5BC1-497D-AAB1-D75C39D64CF1}" dt="2020-02-13T08:25:28.929" v="343" actId="20577"/>
          <ac:spMkLst>
            <pc:docMk/>
            <pc:sldMk cId="1143677765" sldId="412"/>
            <ac:spMk id="19" creationId="{5252A847-DE45-4FA3-A1F8-EEBEB845FF8E}"/>
          </ac:spMkLst>
        </pc:spChg>
        <pc:graphicFrameChg chg="add mod modGraphic">
          <ac:chgData name="Josh Cooper" userId="daecdff2-2c86-45d5-9dc5-33d360948956" providerId="ADAL" clId="{3A841ABA-5BC1-497D-AAB1-D75C39D64CF1}" dt="2020-02-13T08:20:56.454" v="283" actId="1038"/>
          <ac:graphicFrameMkLst>
            <pc:docMk/>
            <pc:sldMk cId="1143677765" sldId="412"/>
            <ac:graphicFrameMk id="2" creationId="{47D77108-A268-4EC9-B635-E02466CCEAC5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5:57.704" v="351"/>
          <ac:graphicFrameMkLst>
            <pc:docMk/>
            <pc:sldMk cId="1143677765" sldId="412"/>
            <ac:graphicFrameMk id="4" creationId="{802877CC-A890-408B-B779-621A566EBEA0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3:00.808" v="299" actId="207"/>
          <ac:graphicFrameMkLst>
            <pc:docMk/>
            <pc:sldMk cId="1143677765" sldId="412"/>
            <ac:graphicFrameMk id="6" creationId="{D8C52F19-617C-410D-927B-C94F55AF6410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6:04.659" v="357"/>
          <ac:graphicFrameMkLst>
            <pc:docMk/>
            <pc:sldMk cId="1143677765" sldId="412"/>
            <ac:graphicFrameMk id="10" creationId="{97BA3BC1-EA4B-4E8B-9A67-3B6D5E8DED6E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6:11.321" v="363"/>
          <ac:graphicFrameMkLst>
            <pc:docMk/>
            <pc:sldMk cId="1143677765" sldId="412"/>
            <ac:graphicFrameMk id="11" creationId="{284E0A08-4C5D-4574-A21A-D904613DD35F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4:20.717" v="320" actId="1035"/>
          <ac:graphicFrameMkLst>
            <pc:docMk/>
            <pc:sldMk cId="1143677765" sldId="412"/>
            <ac:graphicFrameMk id="14" creationId="{0DD21135-1EDC-4F41-A596-5A60B695DFEE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4:14.647" v="314" actId="1035"/>
          <ac:graphicFrameMkLst>
            <pc:docMk/>
            <pc:sldMk cId="1143677765" sldId="412"/>
            <ac:graphicFrameMk id="15" creationId="{4821E068-7347-4007-93AA-6B0D64E71425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4:14.647" v="314" actId="1035"/>
          <ac:graphicFrameMkLst>
            <pc:docMk/>
            <pc:sldMk cId="1143677765" sldId="412"/>
            <ac:graphicFrameMk id="16" creationId="{4253E64E-23DF-4910-BE9E-ECFBCF6EFA0B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4:57.154" v="324" actId="207"/>
          <ac:graphicFrameMkLst>
            <pc:docMk/>
            <pc:sldMk cId="1143677765" sldId="412"/>
            <ac:graphicFrameMk id="17" creationId="{10CF7B2A-2A68-46A5-88D3-928FA967743C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5:13.233" v="327" actId="207"/>
          <ac:graphicFrameMkLst>
            <pc:docMk/>
            <pc:sldMk cId="1143677765" sldId="412"/>
            <ac:graphicFrameMk id="20" creationId="{78A3E822-9A41-4AC9-937D-D7F8C1E6C617}"/>
          </ac:graphicFrameMkLst>
        </pc:graphicFrameChg>
      </pc:sldChg>
      <pc:sldChg chg="modSp del mod">
        <pc:chgData name="Josh Cooper" userId="daecdff2-2c86-45d5-9dc5-33d360948956" providerId="ADAL" clId="{3A841ABA-5BC1-497D-AAB1-D75C39D64CF1}" dt="2020-02-13T08:13:29.811" v="11" actId="47"/>
        <pc:sldMkLst>
          <pc:docMk/>
          <pc:sldMk cId="1892442963" sldId="412"/>
        </pc:sldMkLst>
        <pc:picChg chg="mod">
          <ac:chgData name="Josh Cooper" userId="daecdff2-2c86-45d5-9dc5-33d360948956" providerId="ADAL" clId="{3A841ABA-5BC1-497D-AAB1-D75C39D64CF1}" dt="2020-02-10T23:25:35.402" v="8" actId="1035"/>
          <ac:picMkLst>
            <pc:docMk/>
            <pc:sldMk cId="1892442963" sldId="412"/>
            <ac:picMk id="12" creationId="{7A149E0C-2FB3-49CA-828D-9A77EFA089CD}"/>
          </ac:picMkLst>
        </pc:picChg>
      </pc:sldChg>
      <pc:sldChg chg="addSp delSp modSp add mod">
        <pc:chgData name="Josh Cooper" userId="daecdff2-2c86-45d5-9dc5-33d360948956" providerId="ADAL" clId="{3A841ABA-5BC1-497D-AAB1-D75C39D64CF1}" dt="2020-02-13T08:30:17.817" v="478" actId="553"/>
        <pc:sldMkLst>
          <pc:docMk/>
          <pc:sldMk cId="986316528" sldId="413"/>
        </pc:sldMkLst>
        <pc:spChg chg="add mod ord">
          <ac:chgData name="Josh Cooper" userId="daecdff2-2c86-45d5-9dc5-33d360948956" providerId="ADAL" clId="{3A841ABA-5BC1-497D-AAB1-D75C39D64CF1}" dt="2020-02-13T08:30:17.817" v="478" actId="553"/>
          <ac:spMkLst>
            <pc:docMk/>
            <pc:sldMk cId="986316528" sldId="413"/>
            <ac:spMk id="13" creationId="{1586FB84-4D92-4F42-98EF-CE66A3ACA5BE}"/>
          </ac:spMkLst>
        </pc:spChg>
        <pc:spChg chg="add mod ord">
          <ac:chgData name="Josh Cooper" userId="daecdff2-2c86-45d5-9dc5-33d360948956" providerId="ADAL" clId="{3A841ABA-5BC1-497D-AAB1-D75C39D64CF1}" dt="2020-02-13T08:30:17.817" v="478" actId="553"/>
          <ac:spMkLst>
            <pc:docMk/>
            <pc:sldMk cId="986316528" sldId="413"/>
            <ac:spMk id="22" creationId="{F85244E4-CE61-4EA2-BDE6-7F7AD86827FF}"/>
          </ac:spMkLst>
        </pc:spChg>
        <pc:spChg chg="add mod ord">
          <ac:chgData name="Josh Cooper" userId="daecdff2-2c86-45d5-9dc5-33d360948956" providerId="ADAL" clId="{3A841ABA-5BC1-497D-AAB1-D75C39D64CF1}" dt="2020-02-13T08:30:17.817" v="478" actId="553"/>
          <ac:spMkLst>
            <pc:docMk/>
            <pc:sldMk cId="986316528" sldId="413"/>
            <ac:spMk id="23" creationId="{26AA0BFB-1052-4EDA-A2CB-1A5B8699D820}"/>
          </ac:spMkLst>
        </pc:spChg>
        <pc:graphicFrameChg chg="modGraphic">
          <ac:chgData name="Josh Cooper" userId="daecdff2-2c86-45d5-9dc5-33d360948956" providerId="ADAL" clId="{3A841ABA-5BC1-497D-AAB1-D75C39D64CF1}" dt="2020-02-13T08:28:04.286" v="423" actId="404"/>
          <ac:graphicFrameMkLst>
            <pc:docMk/>
            <pc:sldMk cId="986316528" sldId="413"/>
            <ac:graphicFrameMk id="4" creationId="{802877CC-A890-408B-B779-621A566EBEA0}"/>
          </ac:graphicFrameMkLst>
        </pc:graphicFrameChg>
        <pc:graphicFrameChg chg="mod">
          <ac:chgData name="Josh Cooper" userId="daecdff2-2c86-45d5-9dc5-33d360948956" providerId="ADAL" clId="{3A841ABA-5BC1-497D-AAB1-D75C39D64CF1}" dt="2020-02-13T08:27:48.698" v="419" actId="1038"/>
          <ac:graphicFrameMkLst>
            <pc:docMk/>
            <pc:sldMk cId="986316528" sldId="413"/>
            <ac:graphicFrameMk id="6" creationId="{D8C52F19-617C-410D-927B-C94F55AF6410}"/>
          </ac:graphicFrameMkLst>
        </pc:graphicFrameChg>
        <pc:graphicFrameChg chg="mod">
          <ac:chgData name="Josh Cooper" userId="daecdff2-2c86-45d5-9dc5-33d360948956" providerId="ADAL" clId="{3A841ABA-5BC1-497D-AAB1-D75C39D64CF1}" dt="2020-02-13T08:27:48.698" v="419" actId="1038"/>
          <ac:graphicFrameMkLst>
            <pc:docMk/>
            <pc:sldMk cId="986316528" sldId="413"/>
            <ac:graphicFrameMk id="14" creationId="{0DD21135-1EDC-4F41-A596-5A60B695DFEE}"/>
          </ac:graphicFrameMkLst>
        </pc:graphicFrameChg>
        <pc:graphicFrameChg chg="mod">
          <ac:chgData name="Josh Cooper" userId="daecdff2-2c86-45d5-9dc5-33d360948956" providerId="ADAL" clId="{3A841ABA-5BC1-497D-AAB1-D75C39D64CF1}" dt="2020-02-13T08:27:48.698" v="419" actId="1038"/>
          <ac:graphicFrameMkLst>
            <pc:docMk/>
            <pc:sldMk cId="986316528" sldId="413"/>
            <ac:graphicFrameMk id="15" creationId="{4821E068-7347-4007-93AA-6B0D64E71425}"/>
          </ac:graphicFrameMkLst>
        </pc:graphicFrameChg>
        <pc:graphicFrameChg chg="mod">
          <ac:chgData name="Josh Cooper" userId="daecdff2-2c86-45d5-9dc5-33d360948956" providerId="ADAL" clId="{3A841ABA-5BC1-497D-AAB1-D75C39D64CF1}" dt="2020-02-13T08:27:48.698" v="419" actId="1038"/>
          <ac:graphicFrameMkLst>
            <pc:docMk/>
            <pc:sldMk cId="986316528" sldId="413"/>
            <ac:graphicFrameMk id="16" creationId="{4253E64E-23DF-4910-BE9E-ECFBCF6EFA0B}"/>
          </ac:graphicFrameMkLst>
        </pc:graphicFrameChg>
        <pc:graphicFrameChg chg="mod">
          <ac:chgData name="Josh Cooper" userId="daecdff2-2c86-45d5-9dc5-33d360948956" providerId="ADAL" clId="{3A841ABA-5BC1-497D-AAB1-D75C39D64CF1}" dt="2020-02-13T08:27:48.698" v="419" actId="1038"/>
          <ac:graphicFrameMkLst>
            <pc:docMk/>
            <pc:sldMk cId="986316528" sldId="413"/>
            <ac:graphicFrameMk id="17" creationId="{10CF7B2A-2A68-46A5-88D3-928FA967743C}"/>
          </ac:graphicFrameMkLst>
        </pc:graphicFrameChg>
        <pc:graphicFrameChg chg="mod">
          <ac:chgData name="Josh Cooper" userId="daecdff2-2c86-45d5-9dc5-33d360948956" providerId="ADAL" clId="{3A841ABA-5BC1-497D-AAB1-D75C39D64CF1}" dt="2020-02-13T08:27:48.698" v="419" actId="1038"/>
          <ac:graphicFrameMkLst>
            <pc:docMk/>
            <pc:sldMk cId="986316528" sldId="413"/>
            <ac:graphicFrameMk id="20" creationId="{78A3E822-9A41-4AC9-937D-D7F8C1E6C617}"/>
          </ac:graphicFrameMkLst>
        </pc:graphicFrameChg>
        <pc:graphicFrameChg chg="add mod modGraphic">
          <ac:chgData name="Josh Cooper" userId="daecdff2-2c86-45d5-9dc5-33d360948956" providerId="ADAL" clId="{3A841ABA-5BC1-497D-AAB1-D75C39D64CF1}" dt="2020-02-13T08:27:41.618" v="404" actId="20577"/>
          <ac:graphicFrameMkLst>
            <pc:docMk/>
            <pc:sldMk cId="986316528" sldId="413"/>
            <ac:graphicFrameMk id="21" creationId="{50069C97-7C7B-4C4C-BB8D-1BA11A809676}"/>
          </ac:graphicFrameMkLst>
        </pc:graphicFrameChg>
        <pc:cxnChg chg="add del mod">
          <ac:chgData name="Josh Cooper" userId="daecdff2-2c86-45d5-9dc5-33d360948956" providerId="ADAL" clId="{3A841ABA-5BC1-497D-AAB1-D75C39D64CF1}" dt="2020-02-13T08:27:09.985" v="372" actId="478"/>
          <ac:cxnSpMkLst>
            <pc:docMk/>
            <pc:sldMk cId="986316528" sldId="413"/>
            <ac:cxnSpMk id="5" creationId="{925D5575-126E-4C97-A965-944CE507DD5D}"/>
          </ac:cxnSpMkLst>
        </pc:cxnChg>
      </pc:sldChg>
      <pc:sldChg chg="modSp del mod">
        <pc:chgData name="Josh Cooper" userId="daecdff2-2c86-45d5-9dc5-33d360948956" providerId="ADAL" clId="{3A841ABA-5BC1-497D-AAB1-D75C39D64CF1}" dt="2020-02-13T08:13:28.039" v="10" actId="47"/>
        <pc:sldMkLst>
          <pc:docMk/>
          <pc:sldMk cId="1098398031" sldId="413"/>
        </pc:sldMkLst>
        <pc:picChg chg="mod">
          <ac:chgData name="Josh Cooper" userId="daecdff2-2c86-45d5-9dc5-33d360948956" providerId="ADAL" clId="{3A841ABA-5BC1-497D-AAB1-D75C39D64CF1}" dt="2020-02-10T23:25:39.458" v="9" actId="1035"/>
          <ac:picMkLst>
            <pc:docMk/>
            <pc:sldMk cId="1098398031" sldId="413"/>
            <ac:picMk id="12" creationId="{7A149E0C-2FB3-49CA-828D-9A77EFA089CD}"/>
          </ac:picMkLst>
        </pc:picChg>
      </pc:sldChg>
      <pc:sldChg chg="add del">
        <pc:chgData name="Josh Cooper" userId="daecdff2-2c86-45d5-9dc5-33d360948956" providerId="ADAL" clId="{3A841ABA-5BC1-497D-AAB1-D75C39D64CF1}" dt="2020-02-13T08:25:43.447" v="345" actId="47"/>
        <pc:sldMkLst>
          <pc:docMk/>
          <pc:sldMk cId="4139267461" sldId="413"/>
        </pc:sldMkLst>
      </pc:sldChg>
      <pc:sldChg chg="modSp add mod">
        <pc:chgData name="Josh Cooper" userId="daecdff2-2c86-45d5-9dc5-33d360948956" providerId="ADAL" clId="{3A841ABA-5BC1-497D-AAB1-D75C39D64CF1}" dt="2020-02-13T08:31:35.362" v="524" actId="403"/>
        <pc:sldMkLst>
          <pc:docMk/>
          <pc:sldMk cId="768229031" sldId="414"/>
        </pc:sldMkLst>
        <pc:spChg chg="mod">
          <ac:chgData name="Josh Cooper" userId="daecdff2-2c86-45d5-9dc5-33d360948956" providerId="ADAL" clId="{3A841ABA-5BC1-497D-AAB1-D75C39D64CF1}" dt="2020-02-13T08:31:35.362" v="524" actId="403"/>
          <ac:spMkLst>
            <pc:docMk/>
            <pc:sldMk cId="768229031" sldId="414"/>
            <ac:spMk id="19" creationId="{5252A847-DE45-4FA3-A1F8-EEBEB845FF8E}"/>
          </ac:spMkLst>
        </pc:spChg>
      </pc:sldChg>
      <pc:sldChg chg="modSp add mod">
        <pc:chgData name="Josh Cooper" userId="daecdff2-2c86-45d5-9dc5-33d360948956" providerId="ADAL" clId="{3A841ABA-5BC1-497D-AAB1-D75C39D64CF1}" dt="2020-02-13T13:00:24.833" v="1949" actId="1037"/>
        <pc:sldMkLst>
          <pc:docMk/>
          <pc:sldMk cId="2869817654" sldId="415"/>
        </pc:sldMkLst>
        <pc:spChg chg="mod">
          <ac:chgData name="Josh Cooper" userId="daecdff2-2c86-45d5-9dc5-33d360948956" providerId="ADAL" clId="{3A841ABA-5BC1-497D-AAB1-D75C39D64CF1}" dt="2020-02-13T12:57:55.354" v="1870" actId="20577"/>
          <ac:spMkLst>
            <pc:docMk/>
            <pc:sldMk cId="2869817654" sldId="415"/>
            <ac:spMk id="13" creationId="{C6EB6C7F-20DF-4429-9096-880C99182914}"/>
          </ac:spMkLst>
        </pc:spChg>
        <pc:spChg chg="mod">
          <ac:chgData name="Josh Cooper" userId="daecdff2-2c86-45d5-9dc5-33d360948956" providerId="ADAL" clId="{3A841ABA-5BC1-497D-AAB1-D75C39D64CF1}" dt="2020-02-13T13:00:19.387" v="1933" actId="20577"/>
          <ac:spMkLst>
            <pc:docMk/>
            <pc:sldMk cId="2869817654" sldId="41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3A841ABA-5BC1-497D-AAB1-D75C39D64CF1}" dt="2020-02-13T12:58:34.191" v="1901"/>
          <ac:graphicFrameMkLst>
            <pc:docMk/>
            <pc:sldMk cId="2869817654" sldId="415"/>
            <ac:graphicFrameMk id="10" creationId="{14B0DE77-BC84-4778-9D4D-8E3C5302407F}"/>
          </ac:graphicFrameMkLst>
        </pc:graphicFrameChg>
        <pc:graphicFrameChg chg="mod">
          <ac:chgData name="Josh Cooper" userId="daecdff2-2c86-45d5-9dc5-33d360948956" providerId="ADAL" clId="{3A841ABA-5BC1-497D-AAB1-D75C39D64CF1}" dt="2020-02-13T13:00:24.833" v="1949" actId="1037"/>
          <ac:graphicFrameMkLst>
            <pc:docMk/>
            <pc:sldMk cId="2869817654" sldId="415"/>
            <ac:graphicFrameMk id="11" creationId="{49FEE0F8-4761-40DE-9524-CC650BF55C22}"/>
          </ac:graphicFrameMkLst>
        </pc:graphicFrameChg>
      </pc:sldChg>
      <pc:sldChg chg="addSp delSp modSp add mod ord">
        <pc:chgData name="Josh Cooper" userId="daecdff2-2c86-45d5-9dc5-33d360948956" providerId="ADAL" clId="{3A841ABA-5BC1-497D-AAB1-D75C39D64CF1}" dt="2020-02-13T13:00:03.086" v="1921"/>
        <pc:sldMkLst>
          <pc:docMk/>
          <pc:sldMk cId="3621183482" sldId="416"/>
        </pc:sldMkLst>
        <pc:spChg chg="del">
          <ac:chgData name="Josh Cooper" userId="daecdff2-2c86-45d5-9dc5-33d360948956" providerId="ADAL" clId="{3A841ABA-5BC1-497D-AAB1-D75C39D64CF1}" dt="2020-02-13T12:59:36.561" v="1912" actId="478"/>
          <ac:spMkLst>
            <pc:docMk/>
            <pc:sldMk cId="3621183482" sldId="416"/>
            <ac:spMk id="13" creationId="{C6EB6C7F-20DF-4429-9096-880C99182914}"/>
          </ac:spMkLst>
        </pc:spChg>
        <pc:spChg chg="add mod ord">
          <ac:chgData name="Josh Cooper" userId="daecdff2-2c86-45d5-9dc5-33d360948956" providerId="ADAL" clId="{3A841ABA-5BC1-497D-AAB1-D75C39D64CF1}" dt="2020-02-13T12:59:59.996" v="1920" actId="20577"/>
          <ac:spMkLst>
            <pc:docMk/>
            <pc:sldMk cId="3621183482" sldId="416"/>
            <ac:spMk id="14" creationId="{CC4606BC-4AF3-4AF0-A586-95A8879AC697}"/>
          </ac:spMkLst>
        </pc:spChg>
        <pc:spChg chg="mod">
          <ac:chgData name="Josh Cooper" userId="daecdff2-2c86-45d5-9dc5-33d360948956" providerId="ADAL" clId="{3A841ABA-5BC1-497D-AAB1-D75C39D64CF1}" dt="2020-02-13T12:40:43.064" v="1237" actId="20577"/>
          <ac:spMkLst>
            <pc:docMk/>
            <pc:sldMk cId="3621183482" sldId="416"/>
            <ac:spMk id="19" creationId="{5252A847-DE45-4FA3-A1F8-EEBEB845FF8E}"/>
          </ac:spMkLst>
        </pc:spChg>
        <pc:graphicFrameChg chg="del">
          <ac:chgData name="Josh Cooper" userId="daecdff2-2c86-45d5-9dc5-33d360948956" providerId="ADAL" clId="{3A841ABA-5BC1-497D-AAB1-D75C39D64CF1}" dt="2020-02-13T12:59:44.212" v="1915" actId="478"/>
          <ac:graphicFrameMkLst>
            <pc:docMk/>
            <pc:sldMk cId="3621183482" sldId="416"/>
            <ac:graphicFrameMk id="10" creationId="{14B0DE77-BC84-4778-9D4D-8E3C5302407F}"/>
          </ac:graphicFrameMkLst>
        </pc:graphicFrameChg>
        <pc:graphicFrameChg chg="del">
          <ac:chgData name="Josh Cooper" userId="daecdff2-2c86-45d5-9dc5-33d360948956" providerId="ADAL" clId="{3A841ABA-5BC1-497D-AAB1-D75C39D64CF1}" dt="2020-02-13T12:40:30.336" v="1177" actId="478"/>
          <ac:graphicFrameMkLst>
            <pc:docMk/>
            <pc:sldMk cId="3621183482" sldId="416"/>
            <ac:graphicFrameMk id="11" creationId="{49FEE0F8-4761-40DE-9524-CC650BF55C22}"/>
          </ac:graphicFrameMkLst>
        </pc:graphicFrameChg>
        <pc:graphicFrameChg chg="add">
          <ac:chgData name="Josh Cooper" userId="daecdff2-2c86-45d5-9dc5-33d360948956" providerId="ADAL" clId="{3A841ABA-5BC1-497D-AAB1-D75C39D64CF1}" dt="2020-02-13T13:00:03.086" v="1921"/>
          <ac:graphicFrameMkLst>
            <pc:docMk/>
            <pc:sldMk cId="3621183482" sldId="416"/>
            <ac:graphicFrameMk id="15" creationId="{6DDD9691-357A-4CB6-9223-AD1B6ABBE560}"/>
          </ac:graphicFrameMkLst>
        </pc:graphicFrameChg>
      </pc:sldChg>
    </pc:docChg>
  </pc:docChgLst>
  <pc:docChgLst>
    <pc:chgData name="Victoria Worthington" userId="3602fdab-493b-4fe0-87da-353562330a36" providerId="ADAL" clId="{CCC95197-4227-4A9E-8E9A-98CF666630EE}"/>
    <pc:docChg chg="undo redo custSel addSld delSld modSld sldOrd">
      <pc:chgData name="Victoria Worthington" userId="3602fdab-493b-4fe0-87da-353562330a36" providerId="ADAL" clId="{CCC95197-4227-4A9E-8E9A-98CF666630EE}" dt="2019-01-29T10:37:43.160" v="815" actId="20577"/>
      <pc:docMkLst>
        <pc:docMk/>
      </pc:docMkLst>
      <pc:sldChg chg="del">
        <pc:chgData name="Victoria Worthington" userId="3602fdab-493b-4fe0-87da-353562330a36" providerId="ADAL" clId="{CCC95197-4227-4A9E-8E9A-98CF666630EE}" dt="2019-01-28T19:17:21.646" v="528" actId="2696"/>
        <pc:sldMkLst>
          <pc:docMk/>
          <pc:sldMk cId="636014570" sldId="314"/>
        </pc:sldMkLst>
      </pc:sldChg>
      <pc:sldChg chg="modSp">
        <pc:chgData name="Victoria Worthington" userId="3602fdab-493b-4fe0-87da-353562330a36" providerId="ADAL" clId="{CCC95197-4227-4A9E-8E9A-98CF666630EE}" dt="2019-01-28T19:02:32.232" v="188" actId="207"/>
        <pc:sldMkLst>
          <pc:docMk/>
          <pc:sldMk cId="36917022" sldId="360"/>
        </pc:sldMkLst>
        <pc:spChg chg="mod">
          <ac:chgData name="Victoria Worthington" userId="3602fdab-493b-4fe0-87da-353562330a36" providerId="ADAL" clId="{CCC95197-4227-4A9E-8E9A-98CF666630EE}" dt="2019-01-28T19:02:32.232" v="188" actId="207"/>
          <ac:spMkLst>
            <pc:docMk/>
            <pc:sldMk cId="36917022" sldId="360"/>
            <ac:spMk id="19" creationId="{5252A847-DE45-4FA3-A1F8-EEBEB845FF8E}"/>
          </ac:spMkLst>
        </pc:spChg>
      </pc:sldChg>
      <pc:sldChg chg="del">
        <pc:chgData name="Victoria Worthington" userId="3602fdab-493b-4fe0-87da-353562330a36" providerId="ADAL" clId="{CCC95197-4227-4A9E-8E9A-98CF666630EE}" dt="2019-01-28T18:58:16.855" v="160" actId="2696"/>
        <pc:sldMkLst>
          <pc:docMk/>
          <pc:sldMk cId="1669721746" sldId="365"/>
        </pc:sldMkLst>
      </pc:sldChg>
      <pc:sldChg chg="modSp">
        <pc:chgData name="Victoria Worthington" userId="3602fdab-493b-4fe0-87da-353562330a36" providerId="ADAL" clId="{CCC95197-4227-4A9E-8E9A-98CF666630EE}" dt="2019-01-28T20:49:53.871" v="542"/>
        <pc:sldMkLst>
          <pc:docMk/>
          <pc:sldMk cId="524236316" sldId="367"/>
        </pc:sldMkLst>
        <pc:spChg chg="mod">
          <ac:chgData name="Victoria Worthington" userId="3602fdab-493b-4fe0-87da-353562330a36" providerId="ADAL" clId="{CCC95197-4227-4A9E-8E9A-98CF666630EE}" dt="2019-01-28T20:49:53.871" v="542"/>
          <ac:spMkLst>
            <pc:docMk/>
            <pc:sldMk cId="524236316" sldId="367"/>
            <ac:spMk id="10" creationId="{8AD14351-6FA7-47B3-94BB-A566702B043B}"/>
          </ac:spMkLst>
        </pc:spChg>
        <pc:spChg chg="mod">
          <ac:chgData name="Victoria Worthington" userId="3602fdab-493b-4fe0-87da-353562330a36" providerId="ADAL" clId="{CCC95197-4227-4A9E-8E9A-98CF666630EE}" dt="2019-01-28T19:01:00.025" v="185" actId="207"/>
          <ac:spMkLst>
            <pc:docMk/>
            <pc:sldMk cId="524236316" sldId="367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CCC95197-4227-4A9E-8E9A-98CF666630EE}" dt="2019-01-28T18:55:50.835" v="106" actId="2164"/>
          <ac:graphicFrameMkLst>
            <pc:docMk/>
            <pc:sldMk cId="524236316" sldId="367"/>
            <ac:graphicFrameMk id="11" creationId="{95B5EC05-7A89-422C-87EF-AE53E6199C20}"/>
          </ac:graphicFrameMkLst>
        </pc:graphicFrameChg>
        <pc:graphicFrameChg chg="mod modGraphic">
          <ac:chgData name="Victoria Worthington" userId="3602fdab-493b-4fe0-87da-353562330a36" providerId="ADAL" clId="{CCC95197-4227-4A9E-8E9A-98CF666630EE}" dt="2019-01-28T18:56:56.417" v="158" actId="1037"/>
          <ac:graphicFrameMkLst>
            <pc:docMk/>
            <pc:sldMk cId="524236316" sldId="367"/>
            <ac:graphicFrameMk id="12" creationId="{E33E865C-FE4D-4E29-821F-0E86C2E4A92F}"/>
          </ac:graphicFrameMkLst>
        </pc:graphicFrameChg>
      </pc:sldChg>
      <pc:sldChg chg="modSp">
        <pc:chgData name="Victoria Worthington" userId="3602fdab-493b-4fe0-87da-353562330a36" providerId="ADAL" clId="{CCC95197-4227-4A9E-8E9A-98CF666630EE}" dt="2019-01-28T19:02:36.640" v="189" actId="207"/>
        <pc:sldMkLst>
          <pc:docMk/>
          <pc:sldMk cId="1388132489" sldId="368"/>
        </pc:sldMkLst>
        <pc:spChg chg="mod">
          <ac:chgData name="Victoria Worthington" userId="3602fdab-493b-4fe0-87da-353562330a36" providerId="ADAL" clId="{CCC95197-4227-4A9E-8E9A-98CF666630EE}" dt="2019-01-28T19:02:36.640" v="189" actId="207"/>
          <ac:spMkLst>
            <pc:docMk/>
            <pc:sldMk cId="1388132489" sldId="368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CCC95197-4227-4A9E-8E9A-98CF666630EE}" dt="2019-01-28T19:07:16.495" v="274" actId="207"/>
        <pc:sldMkLst>
          <pc:docMk/>
          <pc:sldMk cId="970176270" sldId="369"/>
        </pc:sldMkLst>
        <pc:spChg chg="mod">
          <ac:chgData name="Victoria Worthington" userId="3602fdab-493b-4fe0-87da-353562330a36" providerId="ADAL" clId="{CCC95197-4227-4A9E-8E9A-98CF666630EE}" dt="2019-01-28T19:03:14.936" v="190" actId="207"/>
          <ac:spMkLst>
            <pc:docMk/>
            <pc:sldMk cId="970176270" sldId="369"/>
            <ac:spMk id="19" creationId="{5252A847-DE45-4FA3-A1F8-EEBEB845FF8E}"/>
          </ac:spMkLst>
        </pc:spChg>
        <pc:graphicFrameChg chg="add mod">
          <ac:chgData name="Victoria Worthington" userId="3602fdab-493b-4fe0-87da-353562330a36" providerId="ADAL" clId="{CCC95197-4227-4A9E-8E9A-98CF666630EE}" dt="2019-01-28T19:07:09.279" v="273"/>
          <ac:graphicFrameMkLst>
            <pc:docMk/>
            <pc:sldMk cId="970176270" sldId="369"/>
            <ac:graphicFrameMk id="15" creationId="{090F6F98-0EAD-49CC-8404-F5F8769BE1C9}"/>
          </ac:graphicFrameMkLst>
        </pc:graphicFrameChg>
        <pc:graphicFrameChg chg="add mod">
          <ac:chgData name="Victoria Worthington" userId="3602fdab-493b-4fe0-87da-353562330a36" providerId="ADAL" clId="{CCC95197-4227-4A9E-8E9A-98CF666630EE}" dt="2019-01-28T19:07:06.156" v="272"/>
          <ac:graphicFrameMkLst>
            <pc:docMk/>
            <pc:sldMk cId="970176270" sldId="369"/>
            <ac:graphicFrameMk id="16" creationId="{CD8864A5-2D58-4347-AD99-130CCA373D7F}"/>
          </ac:graphicFrameMkLst>
        </pc:graphicFrameChg>
        <pc:graphicFrameChg chg="del">
          <ac:chgData name="Victoria Worthington" userId="3602fdab-493b-4fe0-87da-353562330a36" providerId="ADAL" clId="{CCC95197-4227-4A9E-8E9A-98CF666630EE}" dt="2019-01-28T19:05:41.552" v="246" actId="478"/>
          <ac:graphicFrameMkLst>
            <pc:docMk/>
            <pc:sldMk cId="970176270" sldId="369"/>
            <ac:graphicFrameMk id="20" creationId="{209E3475-7974-4889-895A-F16B906C72FA}"/>
          </ac:graphicFrameMkLst>
        </pc:graphicFrameChg>
        <pc:graphicFrameChg chg="del">
          <ac:chgData name="Victoria Worthington" userId="3602fdab-493b-4fe0-87da-353562330a36" providerId="ADAL" clId="{CCC95197-4227-4A9E-8E9A-98CF666630EE}" dt="2019-01-28T19:05:41.552" v="246" actId="478"/>
          <ac:graphicFrameMkLst>
            <pc:docMk/>
            <pc:sldMk cId="970176270" sldId="369"/>
            <ac:graphicFrameMk id="21" creationId="{0AB4DF23-F035-410C-A9C8-05AB82AF12B0}"/>
          </ac:graphicFrameMkLst>
        </pc:graphicFrameChg>
        <pc:graphicFrameChg chg="del">
          <ac:chgData name="Victoria Worthington" userId="3602fdab-493b-4fe0-87da-353562330a36" providerId="ADAL" clId="{CCC95197-4227-4A9E-8E9A-98CF666630EE}" dt="2019-01-28T19:05:41.552" v="246" actId="478"/>
          <ac:graphicFrameMkLst>
            <pc:docMk/>
            <pc:sldMk cId="970176270" sldId="369"/>
            <ac:graphicFrameMk id="22" creationId="{1859762B-00A9-4F89-875F-821485B458F2}"/>
          </ac:graphicFrameMkLst>
        </pc:graphicFrameChg>
        <pc:graphicFrameChg chg="add mod modGraphic">
          <ac:chgData name="Victoria Worthington" userId="3602fdab-493b-4fe0-87da-353562330a36" providerId="ADAL" clId="{CCC95197-4227-4A9E-8E9A-98CF666630EE}" dt="2019-01-28T19:07:16.495" v="274" actId="207"/>
          <ac:graphicFrameMkLst>
            <pc:docMk/>
            <pc:sldMk cId="970176270" sldId="369"/>
            <ac:graphicFrameMk id="24" creationId="{2682182B-9088-49E8-9E34-CE7EC97F444B}"/>
          </ac:graphicFrameMkLst>
        </pc:graphicFrameChg>
        <pc:picChg chg="mod">
          <ac:chgData name="Victoria Worthington" userId="3602fdab-493b-4fe0-87da-353562330a36" providerId="ADAL" clId="{CCC95197-4227-4A9E-8E9A-98CF666630EE}" dt="2019-01-28T18:53:54.203" v="1" actId="1076"/>
          <ac:picMkLst>
            <pc:docMk/>
            <pc:sldMk cId="970176270" sldId="369"/>
            <ac:picMk id="27" creationId="{71659505-5E36-432A-BACC-85D7410A45BB}"/>
          </ac:picMkLst>
        </pc:picChg>
      </pc:sldChg>
      <pc:sldChg chg="modSp">
        <pc:chgData name="Victoria Worthington" userId="3602fdab-493b-4fe0-87da-353562330a36" providerId="ADAL" clId="{CCC95197-4227-4A9E-8E9A-98CF666630EE}" dt="2019-01-28T19:07:23.146" v="276"/>
        <pc:sldMkLst>
          <pc:docMk/>
          <pc:sldMk cId="474589171" sldId="370"/>
        </pc:sldMkLst>
        <pc:graphicFrameChg chg="mod modGraphic">
          <ac:chgData name="Victoria Worthington" userId="3602fdab-493b-4fe0-87da-353562330a36" providerId="ADAL" clId="{CCC95197-4227-4A9E-8E9A-98CF666630EE}" dt="2019-01-28T19:07:23.146" v="276"/>
          <ac:graphicFrameMkLst>
            <pc:docMk/>
            <pc:sldMk cId="474589171" sldId="370"/>
            <ac:graphicFrameMk id="20" creationId="{209E3475-7974-4889-895A-F16B906C72FA}"/>
          </ac:graphicFrameMkLst>
        </pc:graphicFrameChg>
        <pc:graphicFrameChg chg="mod modGraphic">
          <ac:chgData name="Victoria Worthington" userId="3602fdab-493b-4fe0-87da-353562330a36" providerId="ADAL" clId="{CCC95197-4227-4A9E-8E9A-98CF666630EE}" dt="2019-01-28T19:07:21.352" v="275"/>
          <ac:graphicFrameMkLst>
            <pc:docMk/>
            <pc:sldMk cId="474589171" sldId="370"/>
            <ac:graphicFrameMk id="21" creationId="{0AB4DF23-F035-410C-A9C8-05AB82AF12B0}"/>
          </ac:graphicFrameMkLst>
        </pc:graphicFrameChg>
        <pc:graphicFrameChg chg="mod modGraphic">
          <ac:chgData name="Victoria Worthington" userId="3602fdab-493b-4fe0-87da-353562330a36" providerId="ADAL" clId="{CCC95197-4227-4A9E-8E9A-98CF666630EE}" dt="2019-01-28T19:04:19.928" v="245" actId="1036"/>
          <ac:graphicFrameMkLst>
            <pc:docMk/>
            <pc:sldMk cId="474589171" sldId="370"/>
            <ac:graphicFrameMk id="22" creationId="{1859762B-00A9-4F89-875F-821485B458F2}"/>
          </ac:graphicFrameMkLst>
        </pc:graphicFrameChg>
      </pc:sldChg>
      <pc:sldChg chg="addSp modSp">
        <pc:chgData name="Victoria Worthington" userId="3602fdab-493b-4fe0-87da-353562330a36" providerId="ADAL" clId="{CCC95197-4227-4A9E-8E9A-98CF666630EE}" dt="2019-01-28T20:57:46.950" v="783" actId="1038"/>
        <pc:sldMkLst>
          <pc:docMk/>
          <pc:sldMk cId="3377143252" sldId="371"/>
        </pc:sldMkLst>
        <pc:spChg chg="mod">
          <ac:chgData name="Victoria Worthington" userId="3602fdab-493b-4fe0-87da-353562330a36" providerId="ADAL" clId="{CCC95197-4227-4A9E-8E9A-98CF666630EE}" dt="2019-01-28T20:55:41.405" v="675" actId="14100"/>
          <ac:spMkLst>
            <pc:docMk/>
            <pc:sldMk cId="3377143252" sldId="371"/>
            <ac:spMk id="2" creationId="{B789782C-14EE-4221-8DAC-D5067932444A}"/>
          </ac:spMkLst>
        </pc:spChg>
        <pc:grpChg chg="mod">
          <ac:chgData name="Victoria Worthington" userId="3602fdab-493b-4fe0-87da-353562330a36" providerId="ADAL" clId="{CCC95197-4227-4A9E-8E9A-98CF666630EE}" dt="2019-01-28T20:56:05.194" v="735" actId="1037"/>
          <ac:grpSpMkLst>
            <pc:docMk/>
            <pc:sldMk cId="3377143252" sldId="371"/>
            <ac:grpSpMk id="24" creationId="{0F1F6E9D-67ED-4289-A207-638B22F4FEBF}"/>
          </ac:grpSpMkLst>
        </pc:grpChg>
        <pc:graphicFrameChg chg="mod">
          <ac:chgData name="Victoria Worthington" userId="3602fdab-493b-4fe0-87da-353562330a36" providerId="ADAL" clId="{CCC95197-4227-4A9E-8E9A-98CF666630EE}" dt="2019-01-28T20:56:05.194" v="735" actId="1037"/>
          <ac:graphicFrameMkLst>
            <pc:docMk/>
            <pc:sldMk cId="3377143252" sldId="371"/>
            <ac:graphicFrameMk id="38" creationId="{19FE08E0-8273-4EB9-94B4-9670CE727F71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20:56:05.194" v="735" actId="1037"/>
          <ac:graphicFrameMkLst>
            <pc:docMk/>
            <pc:sldMk cId="3377143252" sldId="371"/>
            <ac:graphicFrameMk id="39" creationId="{E567DB26-2718-4BAA-B257-7205C0122C46}"/>
          </ac:graphicFrameMkLst>
        </pc:graphicFrameChg>
        <pc:picChg chg="add mod modCrop">
          <ac:chgData name="Victoria Worthington" userId="3602fdab-493b-4fe0-87da-353562330a36" providerId="ADAL" clId="{CCC95197-4227-4A9E-8E9A-98CF666630EE}" dt="2019-01-28T20:57:46.950" v="783" actId="1038"/>
          <ac:picMkLst>
            <pc:docMk/>
            <pc:sldMk cId="3377143252" sldId="371"/>
            <ac:picMk id="4" creationId="{4E0D9DB8-7769-4E58-A938-EA269E309345}"/>
          </ac:picMkLst>
        </pc:picChg>
      </pc:sldChg>
      <pc:sldChg chg="addSp delSp modSp">
        <pc:chgData name="Victoria Worthington" userId="3602fdab-493b-4fe0-87da-353562330a36" providerId="ADAL" clId="{CCC95197-4227-4A9E-8E9A-98CF666630EE}" dt="2019-01-28T20:58:36.100" v="812" actId="555"/>
        <pc:sldMkLst>
          <pc:docMk/>
          <pc:sldMk cId="4201708308" sldId="372"/>
        </pc:sldMkLst>
        <pc:spChg chg="del">
          <ac:chgData name="Victoria Worthington" userId="3602fdab-493b-4fe0-87da-353562330a36" providerId="ADAL" clId="{CCC95197-4227-4A9E-8E9A-98CF666630EE}" dt="2019-01-28T20:57:56.366" v="784" actId="478"/>
          <ac:spMkLst>
            <pc:docMk/>
            <pc:sldMk cId="4201708308" sldId="372"/>
            <ac:spMk id="2" creationId="{B789782C-14EE-4221-8DAC-D5067932444A}"/>
          </ac:spMkLst>
        </pc:spChg>
        <pc:spChg chg="add">
          <ac:chgData name="Victoria Worthington" userId="3602fdab-493b-4fe0-87da-353562330a36" providerId="ADAL" clId="{CCC95197-4227-4A9E-8E9A-98CF666630EE}" dt="2019-01-28T20:57:56.905" v="785"/>
          <ac:spMkLst>
            <pc:docMk/>
            <pc:sldMk cId="4201708308" sldId="372"/>
            <ac:spMk id="17" creationId="{F618F29B-B80B-4A9A-A394-9D35976CB8F6}"/>
          </ac:spMkLst>
        </pc:spChg>
        <pc:spChg chg="mod">
          <ac:chgData name="Victoria Worthington" userId="3602fdab-493b-4fe0-87da-353562330a36" providerId="ADAL" clId="{CCC95197-4227-4A9E-8E9A-98CF666630EE}" dt="2019-01-28T20:58:08.359" v="793" actId="20577"/>
          <ac:spMkLst>
            <pc:docMk/>
            <pc:sldMk cId="4201708308" sldId="372"/>
            <ac:spMk id="19" creationId="{5252A847-DE45-4FA3-A1F8-EEBEB845FF8E}"/>
          </ac:spMkLst>
        </pc:spChg>
        <pc:grpChg chg="add">
          <ac:chgData name="Victoria Worthington" userId="3602fdab-493b-4fe0-87da-353562330a36" providerId="ADAL" clId="{CCC95197-4227-4A9E-8E9A-98CF666630EE}" dt="2019-01-28T20:57:56.905" v="785"/>
          <ac:grpSpMkLst>
            <pc:docMk/>
            <pc:sldMk cId="4201708308" sldId="372"/>
            <ac:grpSpMk id="22" creationId="{BEE7AF24-3761-45E4-A1FC-A3A4818DB76A}"/>
          </ac:grpSpMkLst>
        </pc:grpChg>
        <pc:grpChg chg="del mod">
          <ac:chgData name="Victoria Worthington" userId="3602fdab-493b-4fe0-87da-353562330a36" providerId="ADAL" clId="{CCC95197-4227-4A9E-8E9A-98CF666630EE}" dt="2019-01-28T20:57:56.366" v="784" actId="478"/>
          <ac:grpSpMkLst>
            <pc:docMk/>
            <pc:sldMk cId="4201708308" sldId="372"/>
            <ac:grpSpMk id="24" creationId="{0F1F6E9D-67ED-4289-A207-638B22F4FEBF}"/>
          </ac:grpSpMkLst>
        </pc:grpChg>
        <pc:graphicFrameChg chg="add">
          <ac:chgData name="Victoria Worthington" userId="3602fdab-493b-4fe0-87da-353562330a36" providerId="ADAL" clId="{CCC95197-4227-4A9E-8E9A-98CF666630EE}" dt="2019-01-28T20:57:56.905" v="785"/>
          <ac:graphicFrameMkLst>
            <pc:docMk/>
            <pc:sldMk cId="4201708308" sldId="372"/>
            <ac:graphicFrameMk id="20" creationId="{61395887-8098-492D-960D-ABEB068F74F9}"/>
          </ac:graphicFrameMkLst>
        </pc:graphicFrameChg>
        <pc:graphicFrameChg chg="add">
          <ac:chgData name="Victoria Worthington" userId="3602fdab-493b-4fe0-87da-353562330a36" providerId="ADAL" clId="{CCC95197-4227-4A9E-8E9A-98CF666630EE}" dt="2019-01-28T20:57:56.905" v="785"/>
          <ac:graphicFrameMkLst>
            <pc:docMk/>
            <pc:sldMk cId="4201708308" sldId="372"/>
            <ac:graphicFrameMk id="21" creationId="{BC2CB568-6788-44BB-B537-C64119896852}"/>
          </ac:graphicFrameMkLst>
        </pc:graphicFrameChg>
        <pc:graphicFrameChg chg="del">
          <ac:chgData name="Victoria Worthington" userId="3602fdab-493b-4fe0-87da-353562330a36" providerId="ADAL" clId="{CCC95197-4227-4A9E-8E9A-98CF666630EE}" dt="2019-01-28T20:57:56.366" v="784" actId="478"/>
          <ac:graphicFrameMkLst>
            <pc:docMk/>
            <pc:sldMk cId="4201708308" sldId="372"/>
            <ac:graphicFrameMk id="38" creationId="{19FE08E0-8273-4EB9-94B4-9670CE727F71}"/>
          </ac:graphicFrameMkLst>
        </pc:graphicFrameChg>
        <pc:graphicFrameChg chg="del">
          <ac:chgData name="Victoria Worthington" userId="3602fdab-493b-4fe0-87da-353562330a36" providerId="ADAL" clId="{CCC95197-4227-4A9E-8E9A-98CF666630EE}" dt="2019-01-28T20:57:56.366" v="784" actId="478"/>
          <ac:graphicFrameMkLst>
            <pc:docMk/>
            <pc:sldMk cId="4201708308" sldId="372"/>
            <ac:graphicFrameMk id="39" creationId="{E567DB26-2718-4BAA-B257-7205C0122C46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20:58:36.100" v="812" actId="555"/>
          <ac:graphicFrameMkLst>
            <pc:docMk/>
            <pc:sldMk cId="4201708308" sldId="372"/>
            <ac:graphicFrameMk id="40" creationId="{AF5F774E-9B7F-4CB9-B966-9700323DAB2A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20:58:36.100" v="812" actId="555"/>
          <ac:graphicFrameMkLst>
            <pc:docMk/>
            <pc:sldMk cId="4201708308" sldId="372"/>
            <ac:graphicFrameMk id="41" creationId="{D210F019-93A9-4FE1-9418-6F96124DA6BB}"/>
          </ac:graphicFrameMkLst>
        </pc:graphicFrameChg>
        <pc:picChg chg="add">
          <ac:chgData name="Victoria Worthington" userId="3602fdab-493b-4fe0-87da-353562330a36" providerId="ADAL" clId="{CCC95197-4227-4A9E-8E9A-98CF666630EE}" dt="2019-01-28T20:57:56.905" v="785"/>
          <ac:picMkLst>
            <pc:docMk/>
            <pc:sldMk cId="4201708308" sldId="372"/>
            <ac:picMk id="30" creationId="{BB2E0642-14CE-4DF9-B38E-B0596D2B9EBA}"/>
          </ac:picMkLst>
        </pc:picChg>
      </pc:sldChg>
      <pc:sldChg chg="modSp">
        <pc:chgData name="Victoria Worthington" userId="3602fdab-493b-4fe0-87da-353562330a36" providerId="ADAL" clId="{CCC95197-4227-4A9E-8E9A-98CF666630EE}" dt="2019-01-28T19:12:33.803" v="309" actId="20577"/>
        <pc:sldMkLst>
          <pc:docMk/>
          <pc:sldMk cId="3321171622" sldId="373"/>
        </pc:sldMkLst>
        <pc:spChg chg="mod">
          <ac:chgData name="Victoria Worthington" userId="3602fdab-493b-4fe0-87da-353562330a36" providerId="ADAL" clId="{CCC95197-4227-4A9E-8E9A-98CF666630EE}" dt="2019-01-28T19:11:04.250" v="303" actId="1036"/>
          <ac:spMkLst>
            <pc:docMk/>
            <pc:sldMk cId="3321171622" sldId="373"/>
            <ac:spMk id="2" creationId="{5406FB8F-4132-4DA1-998F-E22094E63C1B}"/>
          </ac:spMkLst>
        </pc:spChg>
        <pc:spChg chg="mod">
          <ac:chgData name="Victoria Worthington" userId="3602fdab-493b-4fe0-87da-353562330a36" providerId="ADAL" clId="{CCC95197-4227-4A9E-8E9A-98CF666630EE}" dt="2019-01-28T19:12:33.803" v="309" actId="20577"/>
          <ac:spMkLst>
            <pc:docMk/>
            <pc:sldMk cId="3321171622" sldId="373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CCC95197-4227-4A9E-8E9A-98CF666630EE}" dt="2019-01-28T19:11:04.250" v="303" actId="1036"/>
          <ac:spMkLst>
            <pc:docMk/>
            <pc:sldMk cId="3321171622" sldId="373"/>
            <ac:spMk id="37" creationId="{9A06CE91-DCD1-4AF9-A0D6-8CDF433095E3}"/>
          </ac:spMkLst>
        </pc:spChg>
        <pc:grpChg chg="mod">
          <ac:chgData name="Victoria Worthington" userId="3602fdab-493b-4fe0-87da-353562330a36" providerId="ADAL" clId="{CCC95197-4227-4A9E-8E9A-98CF666630EE}" dt="2019-01-28T19:11:04.250" v="303" actId="1036"/>
          <ac:grpSpMkLst>
            <pc:docMk/>
            <pc:sldMk cId="3321171622" sldId="373"/>
            <ac:grpSpMk id="4" creationId="{5BFAEA7E-48D6-4A23-83AF-D74A3CFB1211}"/>
          </ac:grpSpMkLst>
        </pc:grpChg>
        <pc:grpChg chg="mod">
          <ac:chgData name="Victoria Worthington" userId="3602fdab-493b-4fe0-87da-353562330a36" providerId="ADAL" clId="{CCC95197-4227-4A9E-8E9A-98CF666630EE}" dt="2019-01-28T19:11:04.250" v="303" actId="1036"/>
          <ac:grpSpMkLst>
            <pc:docMk/>
            <pc:sldMk cId="3321171622" sldId="373"/>
            <ac:grpSpMk id="5" creationId="{C0F74B64-DDC1-45E8-85EF-463EFEC6637C}"/>
          </ac:grpSpMkLst>
        </pc:grp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29" creationId="{3DC5A894-A29F-488D-A985-6CB4E917C160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30" creationId="{B0949F29-4F89-436B-AC91-126790AC29FE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31" creationId="{ABBE61BD-20D0-4D4B-8761-1BF29CF074E9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32" creationId="{E76E61FD-AEB6-40CB-BED3-1E62B021BC17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33" creationId="{F6748052-0ED1-4BA8-AB1C-5E0CB269DE52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34" creationId="{CF4C4B50-BDFF-45AF-A3C3-CA222C8F4DE5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42" creationId="{0307D14C-24E8-49CB-A26D-BCD453FF9C1B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1:04.250" v="303" actId="1036"/>
          <ac:graphicFrameMkLst>
            <pc:docMk/>
            <pc:sldMk cId="3321171622" sldId="373"/>
            <ac:graphicFrameMk id="43" creationId="{396292D8-FAD9-459C-AED0-64B6C3C7F781}"/>
          </ac:graphicFrameMkLst>
        </pc:graphicFrameChg>
      </pc:sldChg>
      <pc:sldChg chg="del">
        <pc:chgData name="Victoria Worthington" userId="3602fdab-493b-4fe0-87da-353562330a36" providerId="ADAL" clId="{CCC95197-4227-4A9E-8E9A-98CF666630EE}" dt="2019-01-28T19:17:06.752" v="518" actId="2696"/>
        <pc:sldMkLst>
          <pc:docMk/>
          <pc:sldMk cId="2423401467" sldId="375"/>
        </pc:sldMkLst>
      </pc:sldChg>
      <pc:sldChg chg="modSp">
        <pc:chgData name="Victoria Worthington" userId="3602fdab-493b-4fe0-87da-353562330a36" providerId="ADAL" clId="{CCC95197-4227-4A9E-8E9A-98CF666630EE}" dt="2019-01-28T20:54:38.236" v="671" actId="1036"/>
        <pc:sldMkLst>
          <pc:docMk/>
          <pc:sldMk cId="1215719239" sldId="377"/>
        </pc:sldMkLst>
        <pc:spChg chg="mod">
          <ac:chgData name="Victoria Worthington" userId="3602fdab-493b-4fe0-87da-353562330a36" providerId="ADAL" clId="{CCC95197-4227-4A9E-8E9A-98CF666630EE}" dt="2019-01-28T20:54:34.866" v="665" actId="20577"/>
          <ac:spMkLst>
            <pc:docMk/>
            <pc:sldMk cId="1215719239" sldId="377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CCC95197-4227-4A9E-8E9A-98CF666630EE}" dt="2019-01-28T20:54:38.236" v="671" actId="1036"/>
          <ac:graphicFrameMkLst>
            <pc:docMk/>
            <pc:sldMk cId="1215719239" sldId="377"/>
            <ac:graphicFrameMk id="16" creationId="{0FED067C-3BAE-4459-841E-8DF75770919E}"/>
          </ac:graphicFrameMkLst>
        </pc:graphicFrameChg>
      </pc:sldChg>
      <pc:sldChg chg="modSp">
        <pc:chgData name="Victoria Worthington" userId="3602fdab-493b-4fe0-87da-353562330a36" providerId="ADAL" clId="{CCC95197-4227-4A9E-8E9A-98CF666630EE}" dt="2019-01-28T20:53:27.397" v="547" actId="20577"/>
        <pc:sldMkLst>
          <pc:docMk/>
          <pc:sldMk cId="1163344693" sldId="378"/>
        </pc:sldMkLst>
        <pc:spChg chg="mod">
          <ac:chgData name="Victoria Worthington" userId="3602fdab-493b-4fe0-87da-353562330a36" providerId="ADAL" clId="{CCC95197-4227-4A9E-8E9A-98CF666630EE}" dt="2019-01-28T20:53:27.397" v="547" actId="20577"/>
          <ac:spMkLst>
            <pc:docMk/>
            <pc:sldMk cId="1163344693" sldId="378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CCC95197-4227-4A9E-8E9A-98CF666630EE}" dt="2019-01-29T10:37:43.160" v="815" actId="20577"/>
        <pc:sldMkLst>
          <pc:docMk/>
          <pc:sldMk cId="3144232148" sldId="379"/>
        </pc:sldMkLst>
        <pc:spChg chg="mod">
          <ac:chgData name="Victoria Worthington" userId="3602fdab-493b-4fe0-87da-353562330a36" providerId="ADAL" clId="{CCC95197-4227-4A9E-8E9A-98CF666630EE}" dt="2019-01-29T10:37:43.160" v="815" actId="20577"/>
          <ac:spMkLst>
            <pc:docMk/>
            <pc:sldMk cId="3144232148" sldId="379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CCC95197-4227-4A9E-8E9A-98CF666630EE}" dt="2019-01-28T19:16:38.709" v="459" actId="403"/>
          <ac:graphicFrameMkLst>
            <pc:docMk/>
            <pc:sldMk cId="3144232148" sldId="379"/>
            <ac:graphicFrameMk id="6" creationId="{E2268CFB-C31A-47FB-9076-B91D7E1950C1}"/>
          </ac:graphicFrameMkLst>
        </pc:graphicFrameChg>
        <pc:graphicFrameChg chg="mod modGraphic">
          <ac:chgData name="Victoria Worthington" userId="3602fdab-493b-4fe0-87da-353562330a36" providerId="ADAL" clId="{CCC95197-4227-4A9E-8E9A-98CF666630EE}" dt="2019-01-28T19:14:52.559" v="383" actId="1037"/>
          <ac:graphicFrameMkLst>
            <pc:docMk/>
            <pc:sldMk cId="3144232148" sldId="379"/>
            <ac:graphicFrameMk id="9" creationId="{32527284-CA53-4565-B506-344CDE03E03A}"/>
          </ac:graphicFrameMkLst>
        </pc:graphicFrameChg>
        <pc:graphicFrameChg chg="mod modGraphic">
          <ac:chgData name="Victoria Worthington" userId="3602fdab-493b-4fe0-87da-353562330a36" providerId="ADAL" clId="{CCC95197-4227-4A9E-8E9A-98CF666630EE}" dt="2019-01-28T19:15:19.278" v="397" actId="1038"/>
          <ac:graphicFrameMkLst>
            <pc:docMk/>
            <pc:sldMk cId="3144232148" sldId="379"/>
            <ac:graphicFrameMk id="10" creationId="{14B0DE77-BC84-4778-9D4D-8E3C5302407F}"/>
          </ac:graphicFrameMkLst>
        </pc:graphicFrameChg>
        <pc:graphicFrameChg chg="mod">
          <ac:chgData name="Victoria Worthington" userId="3602fdab-493b-4fe0-87da-353562330a36" providerId="ADAL" clId="{CCC95197-4227-4A9E-8E9A-98CF666630EE}" dt="2019-01-28T19:16:51.800" v="478" actId="1036"/>
          <ac:graphicFrameMkLst>
            <pc:docMk/>
            <pc:sldMk cId="3144232148" sldId="379"/>
            <ac:graphicFrameMk id="11" creationId="{49FEE0F8-4761-40DE-9524-CC650BF55C22}"/>
          </ac:graphicFrameMkLst>
        </pc:graphicFrameChg>
      </pc:sldChg>
      <pc:sldChg chg="add del">
        <pc:chgData name="Victoria Worthington" userId="3602fdab-493b-4fe0-87da-353562330a36" providerId="ADAL" clId="{CCC95197-4227-4A9E-8E9A-98CF666630EE}" dt="2019-01-28T19:13:48.094" v="324" actId="2696"/>
        <pc:sldMkLst>
          <pc:docMk/>
          <pc:sldMk cId="1808427667" sldId="380"/>
        </pc:sldMkLst>
      </pc:sldChg>
      <pc:sldChg chg="delSp modSp add ord">
        <pc:chgData name="Victoria Worthington" userId="3602fdab-493b-4fe0-87da-353562330a36" providerId="ADAL" clId="{CCC95197-4227-4A9E-8E9A-98CF666630EE}" dt="2019-01-28T20:49:31.843" v="541" actId="20577"/>
        <pc:sldMkLst>
          <pc:docMk/>
          <pc:sldMk cId="88901102" sldId="381"/>
        </pc:sldMkLst>
        <pc:spChg chg="mod">
          <ac:chgData name="Victoria Worthington" userId="3602fdab-493b-4fe0-87da-353562330a36" providerId="ADAL" clId="{CCC95197-4227-4A9E-8E9A-98CF666630EE}" dt="2019-01-28T20:49:31.843" v="541" actId="20577"/>
          <ac:spMkLst>
            <pc:docMk/>
            <pc:sldMk cId="88901102" sldId="381"/>
            <ac:spMk id="10" creationId="{8AD14351-6FA7-47B3-94BB-A566702B043B}"/>
          </ac:spMkLst>
        </pc:spChg>
        <pc:spChg chg="mod">
          <ac:chgData name="Victoria Worthington" userId="3602fdab-493b-4fe0-87da-353562330a36" providerId="ADAL" clId="{CCC95197-4227-4A9E-8E9A-98CF666630EE}" dt="2019-01-28T19:01:07.243" v="187" actId="20577"/>
          <ac:spMkLst>
            <pc:docMk/>
            <pc:sldMk cId="88901102" sldId="381"/>
            <ac:spMk id="19" creationId="{5252A847-DE45-4FA3-A1F8-EEBEB845FF8E}"/>
          </ac:spMkLst>
        </pc:spChg>
        <pc:graphicFrameChg chg="del mod">
          <ac:chgData name="Victoria Worthington" userId="3602fdab-493b-4fe0-87da-353562330a36" providerId="ADAL" clId="{CCC95197-4227-4A9E-8E9A-98CF666630EE}" dt="2019-01-28T18:58:23.685" v="164" actId="478"/>
          <ac:graphicFrameMkLst>
            <pc:docMk/>
            <pc:sldMk cId="88901102" sldId="381"/>
            <ac:graphicFrameMk id="12" creationId="{E33E865C-FE4D-4E29-821F-0E86C2E4A92F}"/>
          </ac:graphicFrameMkLst>
        </pc:graphicFrameChg>
      </pc:sldChg>
      <pc:sldChg chg="modSp add">
        <pc:chgData name="Victoria Worthington" userId="3602fdab-493b-4fe0-87da-353562330a36" providerId="ADAL" clId="{CCC95197-4227-4A9E-8E9A-98CF666630EE}" dt="2019-01-28T19:13:45.925" v="323" actId="207"/>
        <pc:sldMkLst>
          <pc:docMk/>
          <pc:sldMk cId="97052234" sldId="382"/>
        </pc:sldMkLst>
        <pc:graphicFrameChg chg="modGraphic">
          <ac:chgData name="Victoria Worthington" userId="3602fdab-493b-4fe0-87da-353562330a36" providerId="ADAL" clId="{CCC95197-4227-4A9E-8E9A-98CF666630EE}" dt="2019-01-28T19:13:42.749" v="322" actId="207"/>
          <ac:graphicFrameMkLst>
            <pc:docMk/>
            <pc:sldMk cId="97052234" sldId="382"/>
            <ac:graphicFrameMk id="32" creationId="{E76E61FD-AEB6-40CB-BED3-1E62B021BC17}"/>
          </ac:graphicFrameMkLst>
        </pc:graphicFrameChg>
        <pc:graphicFrameChg chg="modGraphic">
          <ac:chgData name="Victoria Worthington" userId="3602fdab-493b-4fe0-87da-353562330a36" providerId="ADAL" clId="{CCC95197-4227-4A9E-8E9A-98CF666630EE}" dt="2019-01-28T19:13:45.925" v="323" actId="207"/>
          <ac:graphicFrameMkLst>
            <pc:docMk/>
            <pc:sldMk cId="97052234" sldId="382"/>
            <ac:graphicFrameMk id="43" creationId="{396292D8-FAD9-459C-AED0-64B6C3C7F781}"/>
          </ac:graphicFrameMkLst>
        </pc:graphicFrameChg>
      </pc:sldChg>
      <pc:sldChg chg="delSp modSp add ord">
        <pc:chgData name="Victoria Worthington" userId="3602fdab-493b-4fe0-87da-353562330a36" providerId="ADAL" clId="{CCC95197-4227-4A9E-8E9A-98CF666630EE}" dt="2019-01-29T10:37:39.670" v="814" actId="20577"/>
        <pc:sldMkLst>
          <pc:docMk/>
          <pc:sldMk cId="156288445" sldId="383"/>
        </pc:sldMkLst>
        <pc:spChg chg="mod">
          <ac:chgData name="Victoria Worthington" userId="3602fdab-493b-4fe0-87da-353562330a36" providerId="ADAL" clId="{CCC95197-4227-4A9E-8E9A-98CF666630EE}" dt="2019-01-29T10:37:39.670" v="814" actId="20577"/>
          <ac:spMkLst>
            <pc:docMk/>
            <pc:sldMk cId="156288445" sldId="383"/>
            <ac:spMk id="19" creationId="{5252A847-DE45-4FA3-A1F8-EEBEB845FF8E}"/>
          </ac:spMkLst>
        </pc:spChg>
        <pc:graphicFrameChg chg="del">
          <ac:chgData name="Victoria Worthington" userId="3602fdab-493b-4fe0-87da-353562330a36" providerId="ADAL" clId="{CCC95197-4227-4A9E-8E9A-98CF666630EE}" dt="2019-01-28T19:17:10.592" v="520" actId="478"/>
          <ac:graphicFrameMkLst>
            <pc:docMk/>
            <pc:sldMk cId="156288445" sldId="383"/>
            <ac:graphicFrameMk id="11" creationId="{49FEE0F8-4761-40DE-9524-CC650BF55C22}"/>
          </ac:graphicFrameMkLst>
        </pc:graphicFrameChg>
      </pc:sldChg>
      <pc:sldChg chg="modSp add ord">
        <pc:chgData name="Victoria Worthington" userId="3602fdab-493b-4fe0-87da-353562330a36" providerId="ADAL" clId="{CCC95197-4227-4A9E-8E9A-98CF666630EE}" dt="2019-01-29T10:37:35.983" v="813" actId="20577"/>
        <pc:sldMkLst>
          <pc:docMk/>
          <pc:sldMk cId="1175123795" sldId="384"/>
        </pc:sldMkLst>
        <pc:spChg chg="mod">
          <ac:chgData name="Victoria Worthington" userId="3602fdab-493b-4fe0-87da-353562330a36" providerId="ADAL" clId="{CCC95197-4227-4A9E-8E9A-98CF666630EE}" dt="2019-01-29T10:37:35.983" v="813" actId="20577"/>
          <ac:spMkLst>
            <pc:docMk/>
            <pc:sldMk cId="1175123795" sldId="384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CCC95197-4227-4A9E-8E9A-98CF666630EE}" dt="2019-01-28T20:54:01.388" v="618" actId="20577"/>
        <pc:sldMkLst>
          <pc:docMk/>
          <pc:sldMk cId="2050442516" sldId="385"/>
        </pc:sldMkLst>
        <pc:spChg chg="mod">
          <ac:chgData name="Victoria Worthington" userId="3602fdab-493b-4fe0-87da-353562330a36" providerId="ADAL" clId="{CCC95197-4227-4A9E-8E9A-98CF666630EE}" dt="2019-01-28T20:54:01.388" v="618" actId="20577"/>
          <ac:spMkLst>
            <pc:docMk/>
            <pc:sldMk cId="2050442516" sldId="385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</pc:docChg>
  </pc:docChgLst>
  <pc:docChgLst>
    <pc:chgData name="Eleanor Simpson" userId="975f5492-d74c-431c-90fe-9bfc34b8124b" providerId="ADAL" clId="{18896147-B708-4AA5-A573-29C0C88EF2CF}"/>
    <pc:docChg chg="undo custSel addSld delSld modSld sldOrd">
      <pc:chgData name="Eleanor Simpson" userId="975f5492-d74c-431c-90fe-9bfc34b8124b" providerId="ADAL" clId="{18896147-B708-4AA5-A573-29C0C88EF2CF}" dt="2019-01-23T20:55:25.820" v="6228" actId="1035"/>
      <pc:docMkLst>
        <pc:docMk/>
      </pc:docMkLst>
      <pc:sldChg chg="modSp">
        <pc:chgData name="Eleanor Simpson" userId="975f5492-d74c-431c-90fe-9bfc34b8124b" providerId="ADAL" clId="{18896147-B708-4AA5-A573-29C0C88EF2CF}" dt="2019-01-23T14:56:45.953" v="5413" actId="20577"/>
        <pc:sldMkLst>
          <pc:docMk/>
          <pc:sldMk cId="2637481266" sldId="256"/>
        </pc:sldMkLst>
        <pc:spChg chg="mod">
          <ac:chgData name="Eleanor Simpson" userId="975f5492-d74c-431c-90fe-9bfc34b8124b" providerId="ADAL" clId="{18896147-B708-4AA5-A573-29C0C88EF2CF}" dt="2019-01-23T14:56:45.953" v="5413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Eleanor Simpson" userId="975f5492-d74c-431c-90fe-9bfc34b8124b" providerId="ADAL" clId="{18896147-B708-4AA5-A573-29C0C88EF2CF}" dt="2019-01-23T14:50:24.189" v="4877" actId="6549"/>
        <pc:sldMkLst>
          <pc:docMk/>
          <pc:sldMk cId="1071900124" sldId="355"/>
        </pc:sldMkLst>
        <pc:spChg chg="mod">
          <ac:chgData name="Eleanor Simpson" userId="975f5492-d74c-431c-90fe-9bfc34b8124b" providerId="ADAL" clId="{18896147-B708-4AA5-A573-29C0C88EF2CF}" dt="2019-01-23T14:50:24.189" v="4877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Eleanor Simpson" userId="975f5492-d74c-431c-90fe-9bfc34b8124b" providerId="ADAL" clId="{18896147-B708-4AA5-A573-29C0C88EF2CF}" dt="2019-01-23T14:48:27.566" v="4678" actId="14100"/>
          <ac:graphicFrameMkLst>
            <pc:docMk/>
            <pc:sldMk cId="1071900124" sldId="355"/>
            <ac:graphicFrameMk id="6" creationId="{B894FCAF-FD7E-4749-819A-3D38A399C243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48:34.019" v="4691" actId="1036"/>
          <ac:graphicFrameMkLst>
            <pc:docMk/>
            <pc:sldMk cId="1071900124" sldId="355"/>
            <ac:graphicFrameMk id="9" creationId="{E973B33A-1475-496D-8F58-AEB13A7B8C28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50:21.691" v="4876" actId="478"/>
          <ac:graphicFrameMkLst>
            <pc:docMk/>
            <pc:sldMk cId="1071900124" sldId="355"/>
            <ac:graphicFrameMk id="10" creationId="{AF8298FC-0DDD-4D1A-B574-1994BFAF1305}"/>
          </ac:graphicFrameMkLst>
        </pc:graphicFrameChg>
        <pc:picChg chg="mod">
          <ac:chgData name="Eleanor Simpson" userId="975f5492-d74c-431c-90fe-9bfc34b8124b" providerId="ADAL" clId="{18896147-B708-4AA5-A573-29C0C88EF2CF}" dt="2019-01-23T14:47:58.255" v="4641" actId="1076"/>
          <ac:picMkLst>
            <pc:docMk/>
            <pc:sldMk cId="1071900124" sldId="355"/>
            <ac:picMk id="8" creationId="{D9426B6B-94AA-4D9B-BC63-8F0BC9ED5115}"/>
          </ac:picMkLst>
        </pc:picChg>
      </pc:sldChg>
      <pc:sldChg chg="addSp delSp modSp">
        <pc:chgData name="Eleanor Simpson" userId="975f5492-d74c-431c-90fe-9bfc34b8124b" providerId="ADAL" clId="{18896147-B708-4AA5-A573-29C0C88EF2CF}" dt="2019-01-23T20:48:01.447" v="6025" actId="1036"/>
        <pc:sldMkLst>
          <pc:docMk/>
          <pc:sldMk cId="36917022" sldId="360"/>
        </pc:sldMkLst>
        <pc:spChg chg="add del mod ord topLvl">
          <ac:chgData name="Eleanor Simpson" userId="975f5492-d74c-431c-90fe-9bfc34b8124b" providerId="ADAL" clId="{18896147-B708-4AA5-A573-29C0C88EF2CF}" dt="2019-01-23T13:57:20.609" v="647" actId="478"/>
          <ac:spMkLst>
            <pc:docMk/>
            <pc:sldMk cId="36917022" sldId="360"/>
            <ac:spMk id="3" creationId="{1F2F36D9-56E2-4A96-A63D-23AC397B5532}"/>
          </ac:spMkLst>
        </pc:spChg>
        <pc:spChg chg="add mod ord">
          <ac:chgData name="Eleanor Simpson" userId="975f5492-d74c-431c-90fe-9bfc34b8124b" providerId="ADAL" clId="{18896147-B708-4AA5-A573-29C0C88EF2CF}" dt="2019-01-23T20:47:40.567" v="6024" actId="1035"/>
          <ac:spMkLst>
            <pc:docMk/>
            <pc:sldMk cId="36917022" sldId="360"/>
            <ac:spMk id="13" creationId="{EB5EDD07-BAC3-4C77-8078-A0C1EA085460}"/>
          </ac:spMkLst>
        </pc:spChg>
        <pc:spChg chg="add del mod ord topLvl">
          <ac:chgData name="Eleanor Simpson" userId="975f5492-d74c-431c-90fe-9bfc34b8124b" providerId="ADAL" clId="{18896147-B708-4AA5-A573-29C0C88EF2CF}" dt="2019-01-23T13:57:16.179" v="643" actId="478"/>
          <ac:spMkLst>
            <pc:docMk/>
            <pc:sldMk cId="36917022" sldId="360"/>
            <ac:spMk id="14" creationId="{74D6FC3A-FCBA-49A5-84FF-72B9302B64AD}"/>
          </ac:spMkLst>
        </pc:spChg>
        <pc:spChg chg="add del mod ord topLvl">
          <ac:chgData name="Eleanor Simpson" userId="975f5492-d74c-431c-90fe-9bfc34b8124b" providerId="ADAL" clId="{18896147-B708-4AA5-A573-29C0C88EF2CF}" dt="2019-01-23T13:57:16.185" v="645"/>
          <ac:spMkLst>
            <pc:docMk/>
            <pc:sldMk cId="36917022" sldId="360"/>
            <ac:spMk id="15" creationId="{A7B256EC-78CD-4C55-BADD-FAD81F0AEC7E}"/>
          </ac:spMkLst>
        </pc:spChg>
        <pc:spChg chg="add del mod ord topLvl">
          <ac:chgData name="Eleanor Simpson" userId="975f5492-d74c-431c-90fe-9bfc34b8124b" providerId="ADAL" clId="{18896147-B708-4AA5-A573-29C0C88EF2CF}" dt="2019-01-23T13:57:18.516" v="646" actId="478"/>
          <ac:spMkLst>
            <pc:docMk/>
            <pc:sldMk cId="36917022" sldId="360"/>
            <ac:spMk id="16" creationId="{222A1396-502E-46B6-94CA-A6297F664F5C}"/>
          </ac:spMkLst>
        </pc:spChg>
        <pc:spChg chg="mod">
          <ac:chgData name="Eleanor Simpson" userId="975f5492-d74c-431c-90fe-9bfc34b8124b" providerId="ADAL" clId="{18896147-B708-4AA5-A573-29C0C88EF2CF}" dt="2019-01-23T13:54:19.653" v="590"/>
          <ac:spMkLst>
            <pc:docMk/>
            <pc:sldMk cId="36917022" sldId="360"/>
            <ac:spMk id="19" creationId="{5252A847-DE45-4FA3-A1F8-EEBEB845FF8E}"/>
          </ac:spMkLst>
        </pc:spChg>
        <pc:grpChg chg="add mod ord topLvl">
          <ac:chgData name="Eleanor Simpson" userId="975f5492-d74c-431c-90fe-9bfc34b8124b" providerId="ADAL" clId="{18896147-B708-4AA5-A573-29C0C88EF2CF}" dt="2019-01-23T20:48:01.447" v="6025" actId="1036"/>
          <ac:grpSpMkLst>
            <pc:docMk/>
            <pc:sldMk cId="36917022" sldId="360"/>
            <ac:grpSpMk id="2" creationId="{DE1A40E5-82C2-4456-9689-039A06BCD139}"/>
          </ac:grpSpMkLst>
        </pc:grpChg>
        <pc:grpChg chg="add del mod">
          <ac:chgData name="Eleanor Simpson" userId="975f5492-d74c-431c-90fe-9bfc34b8124b" providerId="ADAL" clId="{18896147-B708-4AA5-A573-29C0C88EF2CF}" dt="2019-01-23T13:57:08.957" v="641" actId="165"/>
          <ac:grpSpMkLst>
            <pc:docMk/>
            <pc:sldMk cId="36917022" sldId="360"/>
            <ac:grpSpMk id="4" creationId="{B4A8D786-959C-4271-A279-FC0D76024496}"/>
          </ac:grpSpMkLst>
        </pc:grpChg>
        <pc:grpChg chg="add del mod">
          <ac:chgData name="Eleanor Simpson" userId="975f5492-d74c-431c-90fe-9bfc34b8124b" providerId="ADAL" clId="{18896147-B708-4AA5-A573-29C0C88EF2CF}" dt="2019-01-23T13:51:34.551" v="331" actId="165"/>
          <ac:grpSpMkLst>
            <pc:docMk/>
            <pc:sldMk cId="36917022" sldId="360"/>
            <ac:grpSpMk id="10" creationId="{5DEA242E-8830-4F12-83E2-C03C0D7D8D47}"/>
          </ac:grpSpMkLst>
        </pc:grpChg>
        <pc:graphicFrameChg chg="add mod modGraphic">
          <ac:chgData name="Eleanor Simpson" userId="975f5492-d74c-431c-90fe-9bfc34b8124b" providerId="ADAL" clId="{18896147-B708-4AA5-A573-29C0C88EF2CF}" dt="2019-01-23T13:52:43.313" v="443" actId="14100"/>
          <ac:graphicFrameMkLst>
            <pc:docMk/>
            <pc:sldMk cId="36917022" sldId="360"/>
            <ac:graphicFrameMk id="6" creationId="{9F64CCA4-8027-4C98-8372-395ACC5A4073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06:34.881" v="1038"/>
          <ac:graphicFrameMkLst>
            <pc:docMk/>
            <pc:sldMk cId="36917022" sldId="360"/>
            <ac:graphicFrameMk id="9" creationId="{1B268329-8190-4A27-BCA5-0B01E54236DD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3:57:22.905" v="648" actId="478"/>
          <ac:graphicFrameMkLst>
            <pc:docMk/>
            <pc:sldMk cId="36917022" sldId="360"/>
            <ac:graphicFrameMk id="13" creationId="{C1F10E52-F0CD-4A9C-AAA0-D77376E0C209}"/>
          </ac:graphicFrameMkLst>
        </pc:graphicFrameChg>
        <pc:picChg chg="mod topLvl">
          <ac:chgData name="Eleanor Simpson" userId="975f5492-d74c-431c-90fe-9bfc34b8124b" providerId="ADAL" clId="{18896147-B708-4AA5-A573-29C0C88EF2CF}" dt="2019-01-23T13:51:39.657" v="332" actId="164"/>
          <ac:picMkLst>
            <pc:docMk/>
            <pc:sldMk cId="36917022" sldId="360"/>
            <ac:picMk id="11" creationId="{B620A435-4279-4C3C-9552-432D0EFD8F1D}"/>
          </ac:picMkLst>
        </pc:picChg>
        <pc:picChg chg="mod topLvl">
          <ac:chgData name="Eleanor Simpson" userId="975f5492-d74c-431c-90fe-9bfc34b8124b" providerId="ADAL" clId="{18896147-B708-4AA5-A573-29C0C88EF2CF}" dt="2019-01-23T13:51:39.657" v="332" actId="164"/>
          <ac:picMkLst>
            <pc:docMk/>
            <pc:sldMk cId="36917022" sldId="360"/>
            <ac:picMk id="12" creationId="{ABAC7251-7FAC-4912-9D2A-AD0A8D56F57A}"/>
          </ac:picMkLst>
        </pc:picChg>
      </pc:sldChg>
      <pc:sldChg chg="modSp">
        <pc:chgData name="Eleanor Simpson" userId="975f5492-d74c-431c-90fe-9bfc34b8124b" providerId="ADAL" clId="{18896147-B708-4AA5-A573-29C0C88EF2CF}" dt="2019-01-23T13:47:46.782" v="188" actId="207"/>
        <pc:sldMkLst>
          <pc:docMk/>
          <pc:sldMk cId="332354265" sldId="366"/>
        </pc:sldMkLst>
        <pc:spChg chg="mod">
          <ac:chgData name="Eleanor Simpson" userId="975f5492-d74c-431c-90fe-9bfc34b8124b" providerId="ADAL" clId="{18896147-B708-4AA5-A573-29C0C88EF2CF}" dt="2019-01-23T13:47:46.782" v="188" actId="207"/>
          <ac:spMkLst>
            <pc:docMk/>
            <pc:sldMk cId="332354265" sldId="366"/>
            <ac:spMk id="19" creationId="{5252A847-DE45-4FA3-A1F8-EEBEB845FF8E}"/>
          </ac:spMkLst>
        </pc:spChg>
      </pc:sldChg>
      <pc:sldChg chg="addSp modSp add">
        <pc:chgData name="Eleanor Simpson" userId="975f5492-d74c-431c-90fe-9bfc34b8124b" providerId="ADAL" clId="{18896147-B708-4AA5-A573-29C0C88EF2CF}" dt="2019-01-23T20:40:31.641" v="5480" actId="1037"/>
        <pc:sldMkLst>
          <pc:docMk/>
          <pc:sldMk cId="524236316" sldId="367"/>
        </pc:sldMkLst>
        <pc:graphicFrameChg chg="add mod modGraphic">
          <ac:chgData name="Eleanor Simpson" userId="975f5492-d74c-431c-90fe-9bfc34b8124b" providerId="ADAL" clId="{18896147-B708-4AA5-A573-29C0C88EF2CF}" dt="2019-01-23T20:40:31.641" v="5480" actId="1037"/>
          <ac:graphicFrameMkLst>
            <pc:docMk/>
            <pc:sldMk cId="524236316" sldId="367"/>
            <ac:graphicFrameMk id="12" creationId="{E33E865C-FE4D-4E29-821F-0E86C2E4A92F}"/>
          </ac:graphicFrameMkLst>
        </pc:graphicFrameChg>
      </pc:sldChg>
      <pc:sldChg chg="addSp modSp add">
        <pc:chgData name="Eleanor Simpson" userId="975f5492-d74c-431c-90fe-9bfc34b8124b" providerId="ADAL" clId="{18896147-B708-4AA5-A573-29C0C88EF2CF}" dt="2019-01-23T20:45:57.716" v="5879" actId="1035"/>
        <pc:sldMkLst>
          <pc:docMk/>
          <pc:sldMk cId="1388132489" sldId="368"/>
        </pc:sldMkLst>
        <pc:spChg chg="add mod">
          <ac:chgData name="Eleanor Simpson" userId="975f5492-d74c-431c-90fe-9bfc34b8124b" providerId="ADAL" clId="{18896147-B708-4AA5-A573-29C0C88EF2CF}" dt="2019-01-23T20:45:57.716" v="5879" actId="1035"/>
          <ac:spMkLst>
            <pc:docMk/>
            <pc:sldMk cId="1388132489" sldId="368"/>
            <ac:spMk id="17" creationId="{9FA9AF9C-C2AF-47CF-8D65-29CF285E750C}"/>
          </ac:spMkLst>
        </pc:spChg>
        <pc:grpChg chg="ord">
          <ac:chgData name="Eleanor Simpson" userId="975f5492-d74c-431c-90fe-9bfc34b8124b" providerId="ADAL" clId="{18896147-B708-4AA5-A573-29C0C88EF2CF}" dt="2019-01-23T20:45:44.101" v="5814" actId="166"/>
          <ac:grpSpMkLst>
            <pc:docMk/>
            <pc:sldMk cId="1388132489" sldId="368"/>
            <ac:grpSpMk id="4" creationId="{B4A8D786-959C-4271-A279-FC0D76024496}"/>
          </ac:grpSpMkLst>
        </pc:grpChg>
        <pc:graphicFrameChg chg="mod">
          <ac:chgData name="Eleanor Simpson" userId="975f5492-d74c-431c-90fe-9bfc34b8124b" providerId="ADAL" clId="{18896147-B708-4AA5-A573-29C0C88EF2CF}" dt="2019-01-23T14:06:29.020" v="1037"/>
          <ac:graphicFrameMkLst>
            <pc:docMk/>
            <pc:sldMk cId="1388132489" sldId="368"/>
            <ac:graphicFrameMk id="9" creationId="{1B268329-8190-4A27-BCA5-0B01E54236DD}"/>
          </ac:graphicFrameMkLst>
        </pc:graphicFrameChg>
        <pc:graphicFrameChg chg="modGraphic">
          <ac:chgData name="Eleanor Simpson" userId="975f5492-d74c-431c-90fe-9bfc34b8124b" providerId="ADAL" clId="{18896147-B708-4AA5-A573-29C0C88EF2CF}" dt="2019-01-23T13:57:39.805" v="650" actId="404"/>
          <ac:graphicFrameMkLst>
            <pc:docMk/>
            <pc:sldMk cId="1388132489" sldId="368"/>
            <ac:graphicFrameMk id="13" creationId="{C1F10E52-F0CD-4A9C-AAA0-D77376E0C209}"/>
          </ac:graphicFrameMkLst>
        </pc:graphicFrameChg>
      </pc:sldChg>
      <pc:sldChg chg="addSp delSp modSp add">
        <pc:chgData name="Eleanor Simpson" userId="975f5492-d74c-431c-90fe-9bfc34b8124b" providerId="ADAL" clId="{18896147-B708-4AA5-A573-29C0C88EF2CF}" dt="2019-01-23T14:14:51.725" v="1427" actId="1036"/>
        <pc:sldMkLst>
          <pc:docMk/>
          <pc:sldMk cId="970176270" sldId="369"/>
        </pc:sldMkLst>
        <pc:spChg chg="add mod ord">
          <ac:chgData name="Eleanor Simpson" userId="975f5492-d74c-431c-90fe-9bfc34b8124b" providerId="ADAL" clId="{18896147-B708-4AA5-A573-29C0C88EF2CF}" dt="2019-01-23T14:11:58.622" v="1105" actId="164"/>
          <ac:spMkLst>
            <pc:docMk/>
            <pc:sldMk cId="970176270" sldId="369"/>
            <ac:spMk id="5" creationId="{9CA2E51D-9158-4E65-B690-3A3E6FDBEEA6}"/>
          </ac:spMkLst>
        </pc:spChg>
        <pc:spChg chg="mod">
          <ac:chgData name="Eleanor Simpson" userId="975f5492-d74c-431c-90fe-9bfc34b8124b" providerId="ADAL" clId="{18896147-B708-4AA5-A573-29C0C88EF2CF}" dt="2019-01-23T13:58:35.825" v="657" actId="6549"/>
          <ac:spMkLst>
            <pc:docMk/>
            <pc:sldMk cId="970176270" sldId="369"/>
            <ac:spMk id="19" creationId="{5252A847-DE45-4FA3-A1F8-EEBEB845FF8E}"/>
          </ac:spMkLst>
        </pc:spChg>
        <pc:grpChg chg="del">
          <ac:chgData name="Eleanor Simpson" userId="975f5492-d74c-431c-90fe-9bfc34b8124b" providerId="ADAL" clId="{18896147-B708-4AA5-A573-29C0C88EF2CF}" dt="2019-01-23T13:58:04.769" v="654" actId="478"/>
          <ac:grpSpMkLst>
            <pc:docMk/>
            <pc:sldMk cId="970176270" sldId="369"/>
            <ac:grpSpMk id="4" creationId="{B4A8D786-959C-4271-A279-FC0D76024496}"/>
          </ac:grpSpMkLst>
        </pc:grpChg>
        <pc:grpChg chg="add mod">
          <ac:chgData name="Eleanor Simpson" userId="975f5492-d74c-431c-90fe-9bfc34b8124b" providerId="ADAL" clId="{18896147-B708-4AA5-A573-29C0C88EF2CF}" dt="2019-01-23T14:14:51.725" v="1427" actId="1036"/>
          <ac:grpSpMkLst>
            <pc:docMk/>
            <pc:sldMk cId="970176270" sldId="369"/>
            <ac:grpSpMk id="10" creationId="{08F27916-40B2-4656-BAE8-E623F2042A37}"/>
          </ac:grpSpMkLst>
        </pc:grpChg>
        <pc:grpChg chg="add del mod">
          <ac:chgData name="Eleanor Simpson" userId="975f5492-d74c-431c-90fe-9bfc34b8124b" providerId="ADAL" clId="{18896147-B708-4AA5-A573-29C0C88EF2CF}" dt="2019-01-23T14:11:08.299" v="1086" actId="165"/>
          <ac:grpSpMkLst>
            <pc:docMk/>
            <pc:sldMk cId="970176270" sldId="369"/>
            <ac:grpSpMk id="24" creationId="{CDF115BC-2F0E-4E5E-A131-7F36A0AB178A}"/>
          </ac:grpSpMkLst>
        </pc:grpChg>
        <pc:graphicFrameChg chg="del">
          <ac:chgData name="Eleanor Simpson" userId="975f5492-d74c-431c-90fe-9bfc34b8124b" providerId="ADAL" clId="{18896147-B708-4AA5-A573-29C0C88EF2CF}" dt="2019-01-23T13:58:04.769" v="654" actId="478"/>
          <ac:graphicFrameMkLst>
            <pc:docMk/>
            <pc:sldMk cId="970176270" sldId="369"/>
            <ac:graphicFrameMk id="6" creationId="{9F64CCA4-8027-4C98-8372-395ACC5A4073}"/>
          </ac:graphicFrameMkLst>
        </pc:graphicFrameChg>
        <pc:graphicFrameChg chg="del">
          <ac:chgData name="Eleanor Simpson" userId="975f5492-d74c-431c-90fe-9bfc34b8124b" providerId="ADAL" clId="{18896147-B708-4AA5-A573-29C0C88EF2CF}" dt="2019-01-23T13:58:04.769" v="654" actId="478"/>
          <ac:graphicFrameMkLst>
            <pc:docMk/>
            <pc:sldMk cId="970176270" sldId="369"/>
            <ac:graphicFrameMk id="9" creationId="{1B268329-8190-4A27-BCA5-0B01E54236DD}"/>
          </ac:graphicFrameMkLst>
        </pc:graphicFrameChg>
        <pc:graphicFrameChg chg="del">
          <ac:chgData name="Eleanor Simpson" userId="975f5492-d74c-431c-90fe-9bfc34b8124b" providerId="ADAL" clId="{18896147-B708-4AA5-A573-29C0C88EF2CF}" dt="2019-01-23T13:58:04.769" v="654" actId="478"/>
          <ac:graphicFrameMkLst>
            <pc:docMk/>
            <pc:sldMk cId="970176270" sldId="369"/>
            <ac:graphicFrameMk id="13" creationId="{C1F10E52-F0CD-4A9C-AAA0-D77376E0C209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00:30.524" v="859" actId="1038"/>
          <ac:graphicFrameMkLst>
            <pc:docMk/>
            <pc:sldMk cId="970176270" sldId="369"/>
            <ac:graphicFrameMk id="17" creationId="{E9BBBBD1-D816-469C-A068-745EEFD2BA25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06:05.048" v="1035"/>
          <ac:graphicFrameMkLst>
            <pc:docMk/>
            <pc:sldMk cId="970176270" sldId="369"/>
            <ac:graphicFrameMk id="20" creationId="{209E3475-7974-4889-895A-F16B906C72FA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05:56.790" v="1033"/>
          <ac:graphicFrameMkLst>
            <pc:docMk/>
            <pc:sldMk cId="970176270" sldId="369"/>
            <ac:graphicFrameMk id="21" creationId="{0AB4DF23-F035-410C-A9C8-05AB82AF12B0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05:54.088" v="1032" actId="572"/>
          <ac:graphicFrameMkLst>
            <pc:docMk/>
            <pc:sldMk cId="970176270" sldId="369"/>
            <ac:graphicFrameMk id="22" creationId="{1859762B-00A9-4F89-875F-821485B458F2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06:17.219" v="1036"/>
          <ac:graphicFrameMkLst>
            <pc:docMk/>
            <pc:sldMk cId="970176270" sldId="369"/>
            <ac:graphicFrameMk id="23" creationId="{3752C0C2-B01E-43AA-9AB2-9ADECAFFE711}"/>
          </ac:graphicFrameMkLst>
        </pc:graphicFrameChg>
        <pc:picChg chg="mod topLvl">
          <ac:chgData name="Eleanor Simpson" userId="975f5492-d74c-431c-90fe-9bfc34b8124b" providerId="ADAL" clId="{18896147-B708-4AA5-A573-29C0C88EF2CF}" dt="2019-01-23T14:11:58.622" v="1105" actId="164"/>
          <ac:picMkLst>
            <pc:docMk/>
            <pc:sldMk cId="970176270" sldId="369"/>
            <ac:picMk id="25" creationId="{94830183-FF81-4AAA-A3FF-5ADF2F5C6A37}"/>
          </ac:picMkLst>
        </pc:picChg>
        <pc:picChg chg="del mod topLvl">
          <ac:chgData name="Eleanor Simpson" userId="975f5492-d74c-431c-90fe-9bfc34b8124b" providerId="ADAL" clId="{18896147-B708-4AA5-A573-29C0C88EF2CF}" dt="2019-01-23T14:11:15.407" v="1087" actId="478"/>
          <ac:picMkLst>
            <pc:docMk/>
            <pc:sldMk cId="970176270" sldId="369"/>
            <ac:picMk id="26" creationId="{F3B0AADE-4523-4FEC-AC16-E98B64284C8A}"/>
          </ac:picMkLst>
        </pc:picChg>
        <pc:picChg chg="add mod">
          <ac:chgData name="Eleanor Simpson" userId="975f5492-d74c-431c-90fe-9bfc34b8124b" providerId="ADAL" clId="{18896147-B708-4AA5-A573-29C0C88EF2CF}" dt="2019-01-23T14:11:58.622" v="1105" actId="164"/>
          <ac:picMkLst>
            <pc:docMk/>
            <pc:sldMk cId="970176270" sldId="369"/>
            <ac:picMk id="27" creationId="{71659505-5E36-432A-BACC-85D7410A45BB}"/>
          </ac:picMkLst>
        </pc:picChg>
      </pc:sldChg>
      <pc:sldChg chg="addSp delSp modSp add">
        <pc:chgData name="Eleanor Simpson" userId="975f5492-d74c-431c-90fe-9bfc34b8124b" providerId="ADAL" clId="{18896147-B708-4AA5-A573-29C0C88EF2CF}" dt="2019-01-23T14:14:13.139" v="1424" actId="1035"/>
        <pc:sldMkLst>
          <pc:docMk/>
          <pc:sldMk cId="474589171" sldId="370"/>
        </pc:sldMkLst>
        <pc:spChg chg="add del mod topLvl">
          <ac:chgData name="Eleanor Simpson" userId="975f5492-d74c-431c-90fe-9bfc34b8124b" providerId="ADAL" clId="{18896147-B708-4AA5-A573-29C0C88EF2CF}" dt="2019-01-23T14:12:28.160" v="1109" actId="478"/>
          <ac:spMkLst>
            <pc:docMk/>
            <pc:sldMk cId="474589171" sldId="370"/>
            <ac:spMk id="5" creationId="{9CA2E51D-9158-4E65-B690-3A3E6FDBEEA6}"/>
          </ac:spMkLst>
        </pc:spChg>
        <pc:spChg chg="add mod ord topLvl">
          <ac:chgData name="Eleanor Simpson" userId="975f5492-d74c-431c-90fe-9bfc34b8124b" providerId="ADAL" clId="{18896147-B708-4AA5-A573-29C0C88EF2CF}" dt="2019-01-23T14:13:39.334" v="1266" actId="164"/>
          <ac:spMkLst>
            <pc:docMk/>
            <pc:sldMk cId="474589171" sldId="370"/>
            <ac:spMk id="15" creationId="{147DC64C-04B5-4D11-9744-B631CD1B5EF0}"/>
          </ac:spMkLst>
        </pc:spChg>
        <pc:spChg chg="add mod ord topLvl">
          <ac:chgData name="Eleanor Simpson" userId="975f5492-d74c-431c-90fe-9bfc34b8124b" providerId="ADAL" clId="{18896147-B708-4AA5-A573-29C0C88EF2CF}" dt="2019-01-23T14:13:39.334" v="1266" actId="164"/>
          <ac:spMkLst>
            <pc:docMk/>
            <pc:sldMk cId="474589171" sldId="370"/>
            <ac:spMk id="16" creationId="{2BC55EBE-9CD4-4472-B171-78C843D4E89E}"/>
          </ac:spMkLst>
        </pc:spChg>
        <pc:spChg chg="add mod ord topLvl">
          <ac:chgData name="Eleanor Simpson" userId="975f5492-d74c-431c-90fe-9bfc34b8124b" providerId="ADAL" clId="{18896147-B708-4AA5-A573-29C0C88EF2CF}" dt="2019-01-23T14:13:39.334" v="1266" actId="164"/>
          <ac:spMkLst>
            <pc:docMk/>
            <pc:sldMk cId="474589171" sldId="370"/>
            <ac:spMk id="27" creationId="{C86EBC0C-2AD4-43BE-BF0D-56B431D896DD}"/>
          </ac:spMkLst>
        </pc:spChg>
        <pc:spChg chg="add mod ord topLvl">
          <ac:chgData name="Eleanor Simpson" userId="975f5492-d74c-431c-90fe-9bfc34b8124b" providerId="ADAL" clId="{18896147-B708-4AA5-A573-29C0C88EF2CF}" dt="2019-01-23T14:13:39.334" v="1266" actId="164"/>
          <ac:spMkLst>
            <pc:docMk/>
            <pc:sldMk cId="474589171" sldId="370"/>
            <ac:spMk id="28" creationId="{E04A2BA8-5E7E-48BD-9808-45E3F166CB76}"/>
          </ac:spMkLst>
        </pc:spChg>
        <pc:spChg chg="add mod ord topLvl">
          <ac:chgData name="Eleanor Simpson" userId="975f5492-d74c-431c-90fe-9bfc34b8124b" providerId="ADAL" clId="{18896147-B708-4AA5-A573-29C0C88EF2CF}" dt="2019-01-23T14:13:39.334" v="1266" actId="164"/>
          <ac:spMkLst>
            <pc:docMk/>
            <pc:sldMk cId="474589171" sldId="370"/>
            <ac:spMk id="29" creationId="{83B27670-C677-4948-9FD1-6E4F838C1159}"/>
          </ac:spMkLst>
        </pc:spChg>
        <pc:spChg chg="add mod ord topLvl">
          <ac:chgData name="Eleanor Simpson" userId="975f5492-d74c-431c-90fe-9bfc34b8124b" providerId="ADAL" clId="{18896147-B708-4AA5-A573-29C0C88EF2CF}" dt="2019-01-23T14:13:39.334" v="1266" actId="164"/>
          <ac:spMkLst>
            <pc:docMk/>
            <pc:sldMk cId="474589171" sldId="370"/>
            <ac:spMk id="30" creationId="{B6EA00F2-2C6F-4F13-A39D-942FE86F5B8E}"/>
          </ac:spMkLst>
        </pc:spChg>
        <pc:grpChg chg="add del mod">
          <ac:chgData name="Eleanor Simpson" userId="975f5492-d74c-431c-90fe-9bfc34b8124b" providerId="ADAL" clId="{18896147-B708-4AA5-A573-29C0C88EF2CF}" dt="2019-01-23T14:12:11.882" v="1106" actId="165"/>
          <ac:grpSpMkLst>
            <pc:docMk/>
            <pc:sldMk cId="474589171" sldId="370"/>
            <ac:grpSpMk id="2" creationId="{3A689B16-85EB-4B04-8F42-F012659DCC36}"/>
          </ac:grpSpMkLst>
        </pc:grpChg>
        <pc:grpChg chg="add mod">
          <ac:chgData name="Eleanor Simpson" userId="975f5492-d74c-431c-90fe-9bfc34b8124b" providerId="ADAL" clId="{18896147-B708-4AA5-A573-29C0C88EF2CF}" dt="2019-01-23T14:13:39.334" v="1266" actId="164"/>
          <ac:grpSpMkLst>
            <pc:docMk/>
            <pc:sldMk cId="474589171" sldId="370"/>
            <ac:grpSpMk id="3" creationId="{AF3F9030-127D-46CD-B279-1E4A6304E5C9}"/>
          </ac:grpSpMkLst>
        </pc:grpChg>
        <pc:grpChg chg="del mod topLvl">
          <ac:chgData name="Eleanor Simpson" userId="975f5492-d74c-431c-90fe-9bfc34b8124b" providerId="ADAL" clId="{18896147-B708-4AA5-A573-29C0C88EF2CF}" dt="2019-01-23T14:12:28.160" v="1109" actId="478"/>
          <ac:grpSpMkLst>
            <pc:docMk/>
            <pc:sldMk cId="474589171" sldId="370"/>
            <ac:grpSpMk id="24" creationId="{CDF115BC-2F0E-4E5E-A131-7F36A0AB178A}"/>
          </ac:grpSpMkLst>
        </pc:grpChg>
        <pc:grpChg chg="add mod ord">
          <ac:chgData name="Eleanor Simpson" userId="975f5492-d74c-431c-90fe-9bfc34b8124b" providerId="ADAL" clId="{18896147-B708-4AA5-A573-29C0C88EF2CF}" dt="2019-01-23T14:14:13.139" v="1424" actId="1035"/>
          <ac:grpSpMkLst>
            <pc:docMk/>
            <pc:sldMk cId="474589171" sldId="370"/>
            <ac:grpSpMk id="31" creationId="{894FBD75-F049-4957-A3CB-919A72B3B2FF}"/>
          </ac:grpSpMkLst>
        </pc:grpChg>
        <pc:graphicFrameChg chg="mod modGraphic">
          <ac:chgData name="Eleanor Simpson" userId="975f5492-d74c-431c-90fe-9bfc34b8124b" providerId="ADAL" clId="{18896147-B708-4AA5-A573-29C0C88EF2CF}" dt="2019-01-23T14:07:20.592" v="1044"/>
          <ac:graphicFrameMkLst>
            <pc:docMk/>
            <pc:sldMk cId="474589171" sldId="370"/>
            <ac:graphicFrameMk id="22" creationId="{1859762B-00A9-4F89-875F-821485B458F2}"/>
          </ac:graphicFrameMkLst>
        </pc:graphicFrameChg>
      </pc:sldChg>
      <pc:sldChg chg="addSp delSp modSp add">
        <pc:chgData name="Eleanor Simpson" userId="975f5492-d74c-431c-90fe-9bfc34b8124b" providerId="ADAL" clId="{18896147-B708-4AA5-A573-29C0C88EF2CF}" dt="2019-01-23T14:24:07.851" v="2368" actId="478"/>
        <pc:sldMkLst>
          <pc:docMk/>
          <pc:sldMk cId="3377143252" sldId="371"/>
        </pc:sldMkLst>
        <pc:spChg chg="add mod ord">
          <ac:chgData name="Eleanor Simpson" userId="975f5492-d74c-431c-90fe-9bfc34b8124b" providerId="ADAL" clId="{18896147-B708-4AA5-A573-29C0C88EF2CF}" dt="2019-01-23T14:21:44.484" v="2240" actId="1038"/>
          <ac:spMkLst>
            <pc:docMk/>
            <pc:sldMk cId="3377143252" sldId="371"/>
            <ac:spMk id="2" creationId="{B789782C-14EE-4221-8DAC-D5067932444A}"/>
          </ac:spMkLst>
        </pc:spChg>
        <pc:spChg chg="mod">
          <ac:chgData name="Eleanor Simpson" userId="975f5492-d74c-431c-90fe-9bfc34b8124b" providerId="ADAL" clId="{18896147-B708-4AA5-A573-29C0C88EF2CF}" dt="2019-01-23T14:24:04.986" v="2366" actId="6549"/>
          <ac:spMkLst>
            <pc:docMk/>
            <pc:sldMk cId="3377143252" sldId="371"/>
            <ac:spMk id="19" creationId="{5252A847-DE45-4FA3-A1F8-EEBEB845FF8E}"/>
          </ac:spMkLst>
        </pc:spChg>
        <pc:grpChg chg="del">
          <ac:chgData name="Eleanor Simpson" userId="975f5492-d74c-431c-90fe-9bfc34b8124b" providerId="ADAL" clId="{18896147-B708-4AA5-A573-29C0C88EF2CF}" dt="2019-01-23T14:15:22.217" v="1431" actId="478"/>
          <ac:grpSpMkLst>
            <pc:docMk/>
            <pc:sldMk cId="3377143252" sldId="371"/>
            <ac:grpSpMk id="3" creationId="{AF3F9030-127D-46CD-B279-1E4A6304E5C9}"/>
          </ac:grpSpMkLst>
        </pc:grpChg>
        <pc:grpChg chg="add mod ord">
          <ac:chgData name="Eleanor Simpson" userId="975f5492-d74c-431c-90fe-9bfc34b8124b" providerId="ADAL" clId="{18896147-B708-4AA5-A573-29C0C88EF2CF}" dt="2019-01-23T14:23:40.464" v="2361" actId="1037"/>
          <ac:grpSpMkLst>
            <pc:docMk/>
            <pc:sldMk cId="3377143252" sldId="371"/>
            <ac:grpSpMk id="24" creationId="{0F1F6E9D-67ED-4289-A207-638B22F4FEBF}"/>
          </ac:grpSpMkLst>
        </pc:grpChg>
        <pc:grpChg chg="del">
          <ac:chgData name="Eleanor Simpson" userId="975f5492-d74c-431c-90fe-9bfc34b8124b" providerId="ADAL" clId="{18896147-B708-4AA5-A573-29C0C88EF2CF}" dt="2019-01-23T14:15:22.217" v="1431" actId="478"/>
          <ac:grpSpMkLst>
            <pc:docMk/>
            <pc:sldMk cId="3377143252" sldId="371"/>
            <ac:grpSpMk id="31" creationId="{894FBD75-F049-4957-A3CB-919A72B3B2FF}"/>
          </ac:grpSpMkLst>
        </pc:grpChg>
        <pc:graphicFrameChg chg="del">
          <ac:chgData name="Eleanor Simpson" userId="975f5492-d74c-431c-90fe-9bfc34b8124b" providerId="ADAL" clId="{18896147-B708-4AA5-A573-29C0C88EF2CF}" dt="2019-01-23T14:15:22.217" v="1431" actId="478"/>
          <ac:graphicFrameMkLst>
            <pc:docMk/>
            <pc:sldMk cId="3377143252" sldId="371"/>
            <ac:graphicFrameMk id="17" creationId="{E9BBBBD1-D816-469C-A068-745EEFD2BA25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15:22.217" v="1431" actId="478"/>
          <ac:graphicFrameMkLst>
            <pc:docMk/>
            <pc:sldMk cId="3377143252" sldId="371"/>
            <ac:graphicFrameMk id="20" creationId="{209E3475-7974-4889-895A-F16B906C72FA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15:22.217" v="1431" actId="478"/>
          <ac:graphicFrameMkLst>
            <pc:docMk/>
            <pc:sldMk cId="3377143252" sldId="371"/>
            <ac:graphicFrameMk id="21" creationId="{0AB4DF23-F035-410C-A9C8-05AB82AF12B0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15:22.217" v="1431" actId="478"/>
          <ac:graphicFrameMkLst>
            <pc:docMk/>
            <pc:sldMk cId="3377143252" sldId="371"/>
            <ac:graphicFrameMk id="22" creationId="{1859762B-00A9-4F89-875F-821485B458F2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15:22.217" v="1431" actId="478"/>
          <ac:graphicFrameMkLst>
            <pc:docMk/>
            <pc:sldMk cId="3377143252" sldId="371"/>
            <ac:graphicFrameMk id="23" creationId="{3752C0C2-B01E-43AA-9AB2-9ADECAFFE711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18:06.651" v="1945"/>
          <ac:graphicFrameMkLst>
            <pc:docMk/>
            <pc:sldMk cId="3377143252" sldId="371"/>
            <ac:graphicFrameMk id="37" creationId="{DD0175BC-50C4-49EF-9611-1DBBD6A0A072}"/>
          </ac:graphicFrameMkLst>
        </pc:graphicFrameChg>
        <pc:graphicFrameChg chg="add mod ord modGraphic">
          <ac:chgData name="Eleanor Simpson" userId="975f5492-d74c-431c-90fe-9bfc34b8124b" providerId="ADAL" clId="{18896147-B708-4AA5-A573-29C0C88EF2CF}" dt="2019-01-23T14:21:44.484" v="2240" actId="1038"/>
          <ac:graphicFrameMkLst>
            <pc:docMk/>
            <pc:sldMk cId="3377143252" sldId="371"/>
            <ac:graphicFrameMk id="38" creationId="{19FE08E0-8273-4EB9-94B4-9670CE727F71}"/>
          </ac:graphicFrameMkLst>
        </pc:graphicFrameChg>
        <pc:graphicFrameChg chg="add mod ord modGraphic">
          <ac:chgData name="Eleanor Simpson" userId="975f5492-d74c-431c-90fe-9bfc34b8124b" providerId="ADAL" clId="{18896147-B708-4AA5-A573-29C0C88EF2CF}" dt="2019-01-23T14:21:44.484" v="2240" actId="1038"/>
          <ac:graphicFrameMkLst>
            <pc:docMk/>
            <pc:sldMk cId="3377143252" sldId="371"/>
            <ac:graphicFrameMk id="39" creationId="{E567DB26-2718-4BAA-B257-7205C0122C46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24:07.851" v="2368" actId="478"/>
          <ac:graphicFrameMkLst>
            <pc:docMk/>
            <pc:sldMk cId="3377143252" sldId="371"/>
            <ac:graphicFrameMk id="40" creationId="{AF5F774E-9B7F-4CB9-B966-9700323DAB2A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24:06.614" v="2367" actId="478"/>
          <ac:graphicFrameMkLst>
            <pc:docMk/>
            <pc:sldMk cId="3377143252" sldId="371"/>
            <ac:graphicFrameMk id="41" creationId="{D210F019-93A9-4FE1-9418-6F96124DA6BB}"/>
          </ac:graphicFrameMkLst>
        </pc:graphicFrameChg>
      </pc:sldChg>
      <pc:sldChg chg="modSp add">
        <pc:chgData name="Eleanor Simpson" userId="975f5492-d74c-431c-90fe-9bfc34b8124b" providerId="ADAL" clId="{18896147-B708-4AA5-A573-29C0C88EF2CF}" dt="2019-01-23T20:48:59.504" v="6029" actId="208"/>
        <pc:sldMkLst>
          <pc:docMk/>
          <pc:sldMk cId="4201708308" sldId="372"/>
        </pc:sldMkLst>
        <pc:picChg chg="mod">
          <ac:chgData name="Eleanor Simpson" userId="975f5492-d74c-431c-90fe-9bfc34b8124b" providerId="ADAL" clId="{18896147-B708-4AA5-A573-29C0C88EF2CF}" dt="2019-01-23T20:48:59.504" v="6029" actId="208"/>
          <ac:picMkLst>
            <pc:docMk/>
            <pc:sldMk cId="4201708308" sldId="372"/>
            <ac:picMk id="25" creationId="{7F0680D4-50E8-43E7-B243-032E631592BE}"/>
          </ac:picMkLst>
        </pc:picChg>
        <pc:picChg chg="mod">
          <ac:chgData name="Eleanor Simpson" userId="975f5492-d74c-431c-90fe-9bfc34b8124b" providerId="ADAL" clId="{18896147-B708-4AA5-A573-29C0C88EF2CF}" dt="2019-01-23T20:48:59.504" v="6029" actId="208"/>
          <ac:picMkLst>
            <pc:docMk/>
            <pc:sldMk cId="4201708308" sldId="372"/>
            <ac:picMk id="26" creationId="{1FBECB8B-CAF9-426B-9118-BBB6CB54DC06}"/>
          </ac:picMkLst>
        </pc:picChg>
        <pc:picChg chg="mod">
          <ac:chgData name="Eleanor Simpson" userId="975f5492-d74c-431c-90fe-9bfc34b8124b" providerId="ADAL" clId="{18896147-B708-4AA5-A573-29C0C88EF2CF}" dt="2019-01-23T20:48:59.504" v="6029" actId="208"/>
          <ac:picMkLst>
            <pc:docMk/>
            <pc:sldMk cId="4201708308" sldId="372"/>
            <ac:picMk id="35" creationId="{E79E39DE-7CAE-441D-A59A-B52C9639869B}"/>
          </ac:picMkLst>
        </pc:picChg>
        <pc:picChg chg="mod">
          <ac:chgData name="Eleanor Simpson" userId="975f5492-d74c-431c-90fe-9bfc34b8124b" providerId="ADAL" clId="{18896147-B708-4AA5-A573-29C0C88EF2CF}" dt="2019-01-23T20:48:59.504" v="6029" actId="208"/>
          <ac:picMkLst>
            <pc:docMk/>
            <pc:sldMk cId="4201708308" sldId="372"/>
            <ac:picMk id="36" creationId="{0D6F0C03-4756-42BD-AA6F-063DFF343F96}"/>
          </ac:picMkLst>
        </pc:picChg>
      </pc:sldChg>
      <pc:sldChg chg="addSp delSp modSp add">
        <pc:chgData name="Eleanor Simpson" userId="975f5492-d74c-431c-90fe-9bfc34b8124b" providerId="ADAL" clId="{18896147-B708-4AA5-A573-29C0C88EF2CF}" dt="2019-01-23T20:45:00.477" v="5772" actId="1035"/>
        <pc:sldMkLst>
          <pc:docMk/>
          <pc:sldMk cId="3321171622" sldId="373"/>
        </pc:sldMkLst>
        <pc:spChg chg="add mod">
          <ac:chgData name="Eleanor Simpson" userId="975f5492-d74c-431c-90fe-9bfc34b8124b" providerId="ADAL" clId="{18896147-B708-4AA5-A573-29C0C88EF2CF}" dt="2019-01-23T20:43:54.325" v="5622" actId="1036"/>
          <ac:spMkLst>
            <pc:docMk/>
            <pc:sldMk cId="3321171622" sldId="373"/>
            <ac:spMk id="2" creationId="{5406FB8F-4132-4DA1-998F-E22094E63C1B}"/>
          </ac:spMkLst>
        </pc:spChg>
        <pc:spChg chg="del">
          <ac:chgData name="Eleanor Simpson" userId="975f5492-d74c-431c-90fe-9bfc34b8124b" providerId="ADAL" clId="{18896147-B708-4AA5-A573-29C0C88EF2CF}" dt="2019-01-23T14:24:23.279" v="2372" actId="478"/>
          <ac:spMkLst>
            <pc:docMk/>
            <pc:sldMk cId="3321171622" sldId="373"/>
            <ac:spMk id="2" creationId="{B789782C-14EE-4221-8DAC-D5067932444A}"/>
          </ac:spMkLst>
        </pc:spChg>
        <pc:spChg chg="add del">
          <ac:chgData name="Eleanor Simpson" userId="975f5492-d74c-431c-90fe-9bfc34b8124b" providerId="ADAL" clId="{18896147-B708-4AA5-A573-29C0C88EF2CF}" dt="2019-01-23T14:24:54.627" v="2375"/>
          <ac:spMkLst>
            <pc:docMk/>
            <pc:sldMk cId="3321171622" sldId="373"/>
            <ac:spMk id="3" creationId="{15EFDB3F-D5D3-49F0-9BA4-8C1C3D4EAC8E}"/>
          </ac:spMkLst>
        </pc:spChg>
        <pc:spChg chg="add del mod">
          <ac:chgData name="Eleanor Simpson" userId="975f5492-d74c-431c-90fe-9bfc34b8124b" providerId="ADAL" clId="{18896147-B708-4AA5-A573-29C0C88EF2CF}" dt="2019-01-23T14:42:36.107" v="4122" actId="478"/>
          <ac:spMkLst>
            <pc:docMk/>
            <pc:sldMk cId="3321171622" sldId="373"/>
            <ac:spMk id="6" creationId="{77C0AA85-2C33-4D53-8025-51ACA4B8F348}"/>
          </ac:spMkLst>
        </pc:spChg>
        <pc:spChg chg="mod">
          <ac:chgData name="Eleanor Simpson" userId="975f5492-d74c-431c-90fe-9bfc34b8124b" providerId="ADAL" clId="{18896147-B708-4AA5-A573-29C0C88EF2CF}" dt="2019-01-23T14:35:58.602" v="3642" actId="20577"/>
          <ac:spMkLst>
            <pc:docMk/>
            <pc:sldMk cId="3321171622" sldId="373"/>
            <ac:spMk id="19" creationId="{5252A847-DE45-4FA3-A1F8-EEBEB845FF8E}"/>
          </ac:spMkLst>
        </pc:spChg>
        <pc:spChg chg="add mod">
          <ac:chgData name="Eleanor Simpson" userId="975f5492-d74c-431c-90fe-9bfc34b8124b" providerId="ADAL" clId="{18896147-B708-4AA5-A573-29C0C88EF2CF}" dt="2019-01-23T20:45:00.477" v="5772" actId="1035"/>
          <ac:spMkLst>
            <pc:docMk/>
            <pc:sldMk cId="3321171622" sldId="373"/>
            <ac:spMk id="37" creationId="{9A06CE91-DCD1-4AF9-A0D6-8CDF433095E3}"/>
          </ac:spMkLst>
        </pc:spChg>
        <pc:grpChg chg="add mod ord">
          <ac:chgData name="Eleanor Simpson" userId="975f5492-d74c-431c-90fe-9bfc34b8124b" providerId="ADAL" clId="{18896147-B708-4AA5-A573-29C0C88EF2CF}" dt="2019-01-23T20:44:30.116" v="5665" actId="1036"/>
          <ac:grpSpMkLst>
            <pc:docMk/>
            <pc:sldMk cId="3321171622" sldId="373"/>
            <ac:grpSpMk id="4" creationId="{5BFAEA7E-48D6-4A23-83AF-D74A3CFB1211}"/>
          </ac:grpSpMkLst>
        </pc:grpChg>
        <pc:grpChg chg="add mod ord">
          <ac:chgData name="Eleanor Simpson" userId="975f5492-d74c-431c-90fe-9bfc34b8124b" providerId="ADAL" clId="{18896147-B708-4AA5-A573-29C0C88EF2CF}" dt="2019-01-23T20:44:45.457" v="5727" actId="166"/>
          <ac:grpSpMkLst>
            <pc:docMk/>
            <pc:sldMk cId="3321171622" sldId="373"/>
            <ac:grpSpMk id="5" creationId="{C0F74B64-DDC1-45E8-85EF-463EFEC6637C}"/>
          </ac:grpSpMkLst>
        </pc:grpChg>
        <pc:grpChg chg="add del mod">
          <ac:chgData name="Eleanor Simpson" userId="975f5492-d74c-431c-90fe-9bfc34b8124b" providerId="ADAL" clId="{18896147-B708-4AA5-A573-29C0C88EF2CF}" dt="2019-01-23T14:28:13.650" v="2994" actId="165"/>
          <ac:grpSpMkLst>
            <pc:docMk/>
            <pc:sldMk cId="3321171622" sldId="373"/>
            <ac:grpSpMk id="20" creationId="{8D999DBF-FAF3-4D03-B81C-202C2DA10744}"/>
          </ac:grpSpMkLst>
        </pc:grpChg>
        <pc:grpChg chg="del">
          <ac:chgData name="Eleanor Simpson" userId="975f5492-d74c-431c-90fe-9bfc34b8124b" providerId="ADAL" clId="{18896147-B708-4AA5-A573-29C0C88EF2CF}" dt="2019-01-23T14:24:23.279" v="2372" actId="478"/>
          <ac:grpSpMkLst>
            <pc:docMk/>
            <pc:sldMk cId="3321171622" sldId="373"/>
            <ac:grpSpMk id="24" creationId="{0F1F6E9D-67ED-4289-A207-638B22F4FEBF}"/>
          </ac:grpSpMkLst>
        </pc:grpChg>
        <pc:grpChg chg="add del">
          <ac:chgData name="Eleanor Simpson" userId="975f5492-d74c-431c-90fe-9bfc34b8124b" providerId="ADAL" clId="{18896147-B708-4AA5-A573-29C0C88EF2CF}" dt="2019-01-23T20:42:11.015" v="5482"/>
          <ac:grpSpMkLst>
            <pc:docMk/>
            <pc:sldMk cId="3321171622" sldId="373"/>
            <ac:grpSpMk id="24" creationId="{7E0DECB8-B3A7-40FB-93B4-283514A03860}"/>
          </ac:grpSpMkLst>
        </pc:grpChg>
        <pc:graphicFrameChg chg="add mod modGraphic">
          <ac:chgData name="Eleanor Simpson" userId="975f5492-d74c-431c-90fe-9bfc34b8124b" providerId="ADAL" clId="{18896147-B708-4AA5-A573-29C0C88EF2CF}" dt="2019-01-23T14:34:14.223" v="3516" actId="1037"/>
          <ac:graphicFrameMkLst>
            <pc:docMk/>
            <pc:sldMk cId="3321171622" sldId="373"/>
            <ac:graphicFrameMk id="29" creationId="{3DC5A894-A29F-488D-A985-6CB4E917C160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4:14.223" v="3516" actId="1037"/>
          <ac:graphicFrameMkLst>
            <pc:docMk/>
            <pc:sldMk cId="3321171622" sldId="373"/>
            <ac:graphicFrameMk id="30" creationId="{B0949F29-4F89-436B-AC91-126790AC29FE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4:14.223" v="3516" actId="1037"/>
          <ac:graphicFrameMkLst>
            <pc:docMk/>
            <pc:sldMk cId="3321171622" sldId="373"/>
            <ac:graphicFrameMk id="31" creationId="{ABBE61BD-20D0-4D4B-8761-1BF29CF074E9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4:14.223" v="3516" actId="1037"/>
          <ac:graphicFrameMkLst>
            <pc:docMk/>
            <pc:sldMk cId="3321171622" sldId="373"/>
            <ac:graphicFrameMk id="32" creationId="{E76E61FD-AEB6-40CB-BED3-1E62B021BC17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5:51.756" v="3641" actId="1035"/>
          <ac:graphicFrameMkLst>
            <pc:docMk/>
            <pc:sldMk cId="3321171622" sldId="373"/>
            <ac:graphicFrameMk id="33" creationId="{F6748052-0ED1-4BA8-AB1C-5E0CB269DE52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5:51.756" v="3641" actId="1035"/>
          <ac:graphicFrameMkLst>
            <pc:docMk/>
            <pc:sldMk cId="3321171622" sldId="373"/>
            <ac:graphicFrameMk id="34" creationId="{CF4C4B50-BDFF-45AF-A3C3-CA222C8F4DE5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24:23.279" v="2372" actId="478"/>
          <ac:graphicFrameMkLst>
            <pc:docMk/>
            <pc:sldMk cId="3321171622" sldId="373"/>
            <ac:graphicFrameMk id="37" creationId="{DD0175BC-50C4-49EF-9611-1DBBD6A0A072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24:23.279" v="2372" actId="478"/>
          <ac:graphicFrameMkLst>
            <pc:docMk/>
            <pc:sldMk cId="3321171622" sldId="373"/>
            <ac:graphicFrameMk id="38" creationId="{19FE08E0-8273-4EB9-94B4-9670CE727F71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24:23.279" v="2372" actId="478"/>
          <ac:graphicFrameMkLst>
            <pc:docMk/>
            <pc:sldMk cId="3321171622" sldId="373"/>
            <ac:graphicFrameMk id="39" creationId="{E567DB26-2718-4BAA-B257-7205C0122C46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24:23.279" v="2372" actId="478"/>
          <ac:graphicFrameMkLst>
            <pc:docMk/>
            <pc:sldMk cId="3321171622" sldId="373"/>
            <ac:graphicFrameMk id="40" creationId="{AF5F774E-9B7F-4CB9-B966-9700323DAB2A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24:23.279" v="2372" actId="478"/>
          <ac:graphicFrameMkLst>
            <pc:docMk/>
            <pc:sldMk cId="3321171622" sldId="373"/>
            <ac:graphicFrameMk id="41" creationId="{D210F019-93A9-4FE1-9418-6F96124DA6BB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5:51.756" v="3641" actId="1035"/>
          <ac:graphicFrameMkLst>
            <pc:docMk/>
            <pc:sldMk cId="3321171622" sldId="373"/>
            <ac:graphicFrameMk id="42" creationId="{0307D14C-24E8-49CB-A26D-BCD453FF9C1B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14:35:51.756" v="3641" actId="1035"/>
          <ac:graphicFrameMkLst>
            <pc:docMk/>
            <pc:sldMk cId="3321171622" sldId="373"/>
            <ac:graphicFrameMk id="43" creationId="{396292D8-FAD9-459C-AED0-64B6C3C7F781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42:30.353" v="4120" actId="478"/>
          <ac:graphicFrameMkLst>
            <pc:docMk/>
            <pc:sldMk cId="3321171622" sldId="373"/>
            <ac:graphicFrameMk id="44" creationId="{69585424-8786-4FFA-BB61-F4035B97769A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42:30.353" v="4120" actId="478"/>
          <ac:graphicFrameMkLst>
            <pc:docMk/>
            <pc:sldMk cId="3321171622" sldId="373"/>
            <ac:graphicFrameMk id="45" creationId="{036E75A8-1781-428A-86BF-1C2402B8F214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42:32.673" v="4121" actId="478"/>
          <ac:graphicFrameMkLst>
            <pc:docMk/>
            <pc:sldMk cId="3321171622" sldId="373"/>
            <ac:graphicFrameMk id="46" creationId="{F587ECD3-052C-4392-86BA-C4D5A3CFA3C5}"/>
          </ac:graphicFrameMkLst>
        </pc:graphicFrameChg>
        <pc:graphicFrameChg chg="add del mod modGraphic">
          <ac:chgData name="Eleanor Simpson" userId="975f5492-d74c-431c-90fe-9bfc34b8124b" providerId="ADAL" clId="{18896147-B708-4AA5-A573-29C0C88EF2CF}" dt="2019-01-23T14:42:32.673" v="4121" actId="478"/>
          <ac:graphicFrameMkLst>
            <pc:docMk/>
            <pc:sldMk cId="3321171622" sldId="373"/>
            <ac:graphicFrameMk id="47" creationId="{A01D1A13-A2C8-47A9-84E5-A9E8F8C7D2AC}"/>
          </ac:graphicFrameMkLst>
        </pc:graphicFrameChg>
        <pc:picChg chg="mod">
          <ac:chgData name="Eleanor Simpson" userId="975f5492-d74c-431c-90fe-9bfc34b8124b" providerId="ADAL" clId="{18896147-B708-4AA5-A573-29C0C88EF2CF}" dt="2019-01-23T14:38:27.442" v="4083" actId="1035"/>
          <ac:picMkLst>
            <pc:docMk/>
            <pc:sldMk cId="3321171622" sldId="373"/>
            <ac:picMk id="18" creationId="{AF62330C-AB9B-43BE-82E4-98A7F5B9D6D1}"/>
          </ac:picMkLst>
        </pc:picChg>
        <pc:picChg chg="mod topLvl">
          <ac:chgData name="Eleanor Simpson" userId="975f5492-d74c-431c-90fe-9bfc34b8124b" providerId="ADAL" clId="{18896147-B708-4AA5-A573-29C0C88EF2CF}" dt="2019-01-23T14:28:19.443" v="2995" actId="164"/>
          <ac:picMkLst>
            <pc:docMk/>
            <pc:sldMk cId="3321171622" sldId="373"/>
            <ac:picMk id="21" creationId="{DA44ADD5-101E-47F0-A854-1279E96514D2}"/>
          </ac:picMkLst>
        </pc:picChg>
        <pc:picChg chg="mod topLvl">
          <ac:chgData name="Eleanor Simpson" userId="975f5492-d74c-431c-90fe-9bfc34b8124b" providerId="ADAL" clId="{18896147-B708-4AA5-A573-29C0C88EF2CF}" dt="2019-01-23T14:28:19.443" v="2995" actId="164"/>
          <ac:picMkLst>
            <pc:docMk/>
            <pc:sldMk cId="3321171622" sldId="373"/>
            <ac:picMk id="22" creationId="{8F0B79FB-9A51-4298-9560-D01382E674E3}"/>
          </ac:picMkLst>
        </pc:picChg>
        <pc:picChg chg="mod topLvl">
          <ac:chgData name="Eleanor Simpson" userId="975f5492-d74c-431c-90fe-9bfc34b8124b" providerId="ADAL" clId="{18896147-B708-4AA5-A573-29C0C88EF2CF}" dt="2019-01-23T20:44:30.116" v="5665" actId="1036"/>
          <ac:picMkLst>
            <pc:docMk/>
            <pc:sldMk cId="3321171622" sldId="373"/>
            <ac:picMk id="23" creationId="{97F67C48-DFD8-4D61-8C12-F0D8C5551FE6}"/>
          </ac:picMkLst>
        </pc:picChg>
        <pc:picChg chg="mod topLvl">
          <ac:chgData name="Eleanor Simpson" userId="975f5492-d74c-431c-90fe-9bfc34b8124b" providerId="ADAL" clId="{18896147-B708-4AA5-A573-29C0C88EF2CF}" dt="2019-01-23T14:28:26.708" v="2996" actId="164"/>
          <ac:picMkLst>
            <pc:docMk/>
            <pc:sldMk cId="3321171622" sldId="373"/>
            <ac:picMk id="27" creationId="{6F258A6D-6CE1-4B38-B9AA-1C4566C34082}"/>
          </ac:picMkLst>
        </pc:picChg>
        <pc:picChg chg="mod topLvl">
          <ac:chgData name="Eleanor Simpson" userId="975f5492-d74c-431c-90fe-9bfc34b8124b" providerId="ADAL" clId="{18896147-B708-4AA5-A573-29C0C88EF2CF}" dt="2019-01-23T14:28:26.708" v="2996" actId="164"/>
          <ac:picMkLst>
            <pc:docMk/>
            <pc:sldMk cId="3321171622" sldId="373"/>
            <ac:picMk id="28" creationId="{78321634-5680-4355-BC3B-1A1E6F206AAE}"/>
          </ac:picMkLst>
        </pc:picChg>
      </pc:sldChg>
      <pc:sldChg chg="add">
        <pc:chgData name="Eleanor Simpson" userId="975f5492-d74c-431c-90fe-9bfc34b8124b" providerId="ADAL" clId="{18896147-B708-4AA5-A573-29C0C88EF2CF}" dt="2019-01-23T14:50:18.127" v="4875"/>
        <pc:sldMkLst>
          <pc:docMk/>
          <pc:sldMk cId="3019910231" sldId="376"/>
        </pc:sldMkLst>
      </pc:sldChg>
      <pc:sldChg chg="addSp delSp modSp add ord">
        <pc:chgData name="Eleanor Simpson" userId="975f5492-d74c-431c-90fe-9bfc34b8124b" providerId="ADAL" clId="{18896147-B708-4AA5-A573-29C0C88EF2CF}" dt="2019-01-23T20:55:25.820" v="6228" actId="1035"/>
        <pc:sldMkLst>
          <pc:docMk/>
          <pc:sldMk cId="1215719239" sldId="377"/>
        </pc:sldMkLst>
        <pc:spChg chg="add mod">
          <ac:chgData name="Eleanor Simpson" userId="975f5492-d74c-431c-90fe-9bfc34b8124b" providerId="ADAL" clId="{18896147-B708-4AA5-A573-29C0C88EF2CF}" dt="2019-01-23T20:55:25.820" v="6228" actId="1035"/>
          <ac:spMkLst>
            <pc:docMk/>
            <pc:sldMk cId="1215719239" sldId="377"/>
            <ac:spMk id="11" creationId="{D7BAAFDE-4F4C-4A56-A8DE-A519904F87E3}"/>
          </ac:spMkLst>
        </pc:spChg>
        <pc:spChg chg="mod">
          <ac:chgData name="Eleanor Simpson" userId="975f5492-d74c-431c-90fe-9bfc34b8124b" providerId="ADAL" clId="{18896147-B708-4AA5-A573-29C0C88EF2CF}" dt="2019-01-23T14:55:51.718" v="5394" actId="20577"/>
          <ac:spMkLst>
            <pc:docMk/>
            <pc:sldMk cId="1215719239" sldId="377"/>
            <ac:spMk id="19" creationId="{5252A847-DE45-4FA3-A1F8-EEBEB845FF8E}"/>
          </ac:spMkLst>
        </pc:spChg>
        <pc:grpChg chg="add mod ord">
          <ac:chgData name="Eleanor Simpson" userId="975f5492-d74c-431c-90fe-9bfc34b8124b" providerId="ADAL" clId="{18896147-B708-4AA5-A573-29C0C88EF2CF}" dt="2019-01-23T20:54:57.364" v="6190" actId="166"/>
          <ac:grpSpMkLst>
            <pc:docMk/>
            <pc:sldMk cId="1215719239" sldId="377"/>
            <ac:grpSpMk id="13" creationId="{B9AA4D72-24C3-4EAF-9A6B-F1BD8BD5F18A}"/>
          </ac:grpSpMkLst>
        </pc:grpChg>
        <pc:graphicFrameChg chg="del">
          <ac:chgData name="Eleanor Simpson" userId="975f5492-d74c-431c-90fe-9bfc34b8124b" providerId="ADAL" clId="{18896147-B708-4AA5-A573-29C0C88EF2CF}" dt="2019-01-23T14:53:16.090" v="4953" actId="478"/>
          <ac:graphicFrameMkLst>
            <pc:docMk/>
            <pc:sldMk cId="1215719239" sldId="377"/>
            <ac:graphicFrameMk id="6" creationId="{E2268CFB-C31A-47FB-9076-B91D7E1950C1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53:17.571" v="4954" actId="478"/>
          <ac:graphicFrameMkLst>
            <pc:docMk/>
            <pc:sldMk cId="1215719239" sldId="377"/>
            <ac:graphicFrameMk id="9" creationId="{32527284-CA53-4565-B506-344CDE03E03A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53:19.505" v="4955" actId="478"/>
          <ac:graphicFrameMkLst>
            <pc:docMk/>
            <pc:sldMk cId="1215719239" sldId="377"/>
            <ac:graphicFrameMk id="10" creationId="{14B0DE77-BC84-4778-9D4D-8E3C5302407F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53:09.808" v="4951" actId="478"/>
          <ac:graphicFrameMkLst>
            <pc:docMk/>
            <pc:sldMk cId="1215719239" sldId="377"/>
            <ac:graphicFrameMk id="11" creationId="{49FEE0F8-4761-40DE-9524-CC650BF55C22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20:53:21.376" v="6075" actId="20577"/>
          <ac:graphicFrameMkLst>
            <pc:docMk/>
            <pc:sldMk cId="1215719239" sldId="377"/>
            <ac:graphicFrameMk id="12" creationId="{430A1B75-C6FA-4AD5-8CF8-26BE03BC405F}"/>
          </ac:graphicFrameMkLst>
        </pc:graphicFrameChg>
        <pc:graphicFrameChg chg="add mod modGraphic">
          <ac:chgData name="Eleanor Simpson" userId="975f5492-d74c-431c-90fe-9bfc34b8124b" providerId="ADAL" clId="{18896147-B708-4AA5-A573-29C0C88EF2CF}" dt="2019-01-23T20:53:31.882" v="6079" actId="20577"/>
          <ac:graphicFrameMkLst>
            <pc:docMk/>
            <pc:sldMk cId="1215719239" sldId="377"/>
            <ac:graphicFrameMk id="16" creationId="{0FED067C-3BAE-4459-841E-8DF75770919E}"/>
          </ac:graphicFrameMkLst>
        </pc:graphicFrameChg>
      </pc:sldChg>
      <pc:sldChg chg="addSp delSp modSp add">
        <pc:chgData name="Eleanor Simpson" userId="975f5492-d74c-431c-90fe-9bfc34b8124b" providerId="ADAL" clId="{18896147-B708-4AA5-A573-29C0C88EF2CF}" dt="2019-01-23T20:54:38.319" v="6158" actId="1036"/>
        <pc:sldMkLst>
          <pc:docMk/>
          <pc:sldMk cId="1163344693" sldId="378"/>
        </pc:sldMkLst>
        <pc:spChg chg="add mod">
          <ac:chgData name="Eleanor Simpson" userId="975f5492-d74c-431c-90fe-9bfc34b8124b" providerId="ADAL" clId="{18896147-B708-4AA5-A573-29C0C88EF2CF}" dt="2019-01-23T20:54:38.319" v="6158" actId="1036"/>
          <ac:spMkLst>
            <pc:docMk/>
            <pc:sldMk cId="1163344693" sldId="378"/>
            <ac:spMk id="10" creationId="{A088567B-02EA-4941-BC2D-50B71F1BD32A}"/>
          </ac:spMkLst>
        </pc:spChg>
        <pc:spChg chg="mod">
          <ac:chgData name="Eleanor Simpson" userId="975f5492-d74c-431c-90fe-9bfc34b8124b" providerId="ADAL" clId="{18896147-B708-4AA5-A573-29C0C88EF2CF}" dt="2019-01-23T14:56:18.229" v="5411" actId="6549"/>
          <ac:spMkLst>
            <pc:docMk/>
            <pc:sldMk cId="1163344693" sldId="378"/>
            <ac:spMk id="19" creationId="{5252A847-DE45-4FA3-A1F8-EEBEB845FF8E}"/>
          </ac:spMkLst>
        </pc:spChg>
        <pc:grpChg chg="ord">
          <ac:chgData name="Eleanor Simpson" userId="975f5492-d74c-431c-90fe-9bfc34b8124b" providerId="ADAL" clId="{18896147-B708-4AA5-A573-29C0C88EF2CF}" dt="2019-01-23T20:54:25.811" v="6118" actId="166"/>
          <ac:grpSpMkLst>
            <pc:docMk/>
            <pc:sldMk cId="1163344693" sldId="378"/>
            <ac:grpSpMk id="13" creationId="{B9AA4D72-24C3-4EAF-9A6B-F1BD8BD5F18A}"/>
          </ac:grpSpMkLst>
        </pc:grpChg>
        <pc:graphicFrameChg chg="modGraphic">
          <ac:chgData name="Eleanor Simpson" userId="975f5492-d74c-431c-90fe-9bfc34b8124b" providerId="ADAL" clId="{18896147-B708-4AA5-A573-29C0C88EF2CF}" dt="2019-01-23T20:53:07.725" v="6070" actId="20577"/>
          <ac:graphicFrameMkLst>
            <pc:docMk/>
            <pc:sldMk cId="1163344693" sldId="378"/>
            <ac:graphicFrameMk id="12" creationId="{430A1B75-C6FA-4AD5-8CF8-26BE03BC405F}"/>
          </ac:graphicFrameMkLst>
        </pc:graphicFrameChg>
        <pc:graphicFrameChg chg="del">
          <ac:chgData name="Eleanor Simpson" userId="975f5492-d74c-431c-90fe-9bfc34b8124b" providerId="ADAL" clId="{18896147-B708-4AA5-A573-29C0C88EF2CF}" dt="2019-01-23T14:56:15.298" v="5410" actId="478"/>
          <ac:graphicFrameMkLst>
            <pc:docMk/>
            <pc:sldMk cId="1163344693" sldId="378"/>
            <ac:graphicFrameMk id="16" creationId="{0FED067C-3BAE-4459-841E-8DF75770919E}"/>
          </ac:graphicFrameMkLst>
        </pc:graphicFrameChg>
      </pc:sldChg>
      <pc:sldChg chg="add">
        <pc:chgData name="Eleanor Simpson" userId="975f5492-d74c-431c-90fe-9bfc34b8124b" providerId="ADAL" clId="{18896147-B708-4AA5-A573-29C0C88EF2CF}" dt="2019-01-23T14:58:07.663" v="5430"/>
        <pc:sldMkLst>
          <pc:docMk/>
          <pc:sldMk cId="3144232148" sldId="379"/>
        </pc:sldMkLst>
      </pc:sldChg>
    </pc:docChg>
  </pc:docChgLst>
  <pc:docChgLst>
    <pc:chgData name="Matt Higgins" userId="b66834d5-eb74-4026-874d-6c93efd557a3" providerId="ADAL" clId="{FC36AC17-058B-4C52-8D94-ADF483AED870}"/>
    <pc:docChg chg="undo redo custSel addSld delSld modSld sldOrd">
      <pc:chgData name="Matt Higgins" userId="b66834d5-eb74-4026-874d-6c93efd557a3" providerId="ADAL" clId="{FC36AC17-058B-4C52-8D94-ADF483AED870}" dt="2020-01-31T10:32:04.027" v="698" actId="478"/>
      <pc:docMkLst>
        <pc:docMk/>
      </pc:docMkLst>
      <pc:sldChg chg="delSp modSp">
        <pc:chgData name="Matt Higgins" userId="b66834d5-eb74-4026-874d-6c93efd557a3" providerId="ADAL" clId="{FC36AC17-058B-4C52-8D94-ADF483AED870}" dt="2020-01-31T10:04:40.019" v="484" actId="20577"/>
        <pc:sldMkLst>
          <pc:docMk/>
          <pc:sldMk cId="3144232148" sldId="379"/>
        </pc:sldMkLst>
        <pc:spChg chg="mod">
          <ac:chgData name="Matt Higgins" userId="b66834d5-eb74-4026-874d-6c93efd557a3" providerId="ADAL" clId="{FC36AC17-058B-4C52-8D94-ADF483AED870}" dt="2020-01-31T10:04:40.019" v="484" actId="20577"/>
          <ac:spMkLst>
            <pc:docMk/>
            <pc:sldMk cId="3144232148" sldId="379"/>
            <ac:spMk id="19" creationId="{5252A847-DE45-4FA3-A1F8-EEBEB845FF8E}"/>
          </ac:spMkLst>
        </pc:spChg>
        <pc:graphicFrameChg chg="mod modGraphic">
          <ac:chgData name="Matt Higgins" userId="b66834d5-eb74-4026-874d-6c93efd557a3" providerId="ADAL" clId="{FC36AC17-058B-4C52-8D94-ADF483AED870}" dt="2020-01-31T10:03:31.438" v="433" actId="1038"/>
          <ac:graphicFrameMkLst>
            <pc:docMk/>
            <pc:sldMk cId="3144232148" sldId="379"/>
            <ac:graphicFrameMk id="6" creationId="{E2268CFB-C31A-47FB-9076-B91D7E1950C1}"/>
          </ac:graphicFrameMkLst>
        </pc:graphicFrameChg>
        <pc:graphicFrameChg chg="del modGraphic">
          <ac:chgData name="Matt Higgins" userId="b66834d5-eb74-4026-874d-6c93efd557a3" providerId="ADAL" clId="{FC36AC17-058B-4C52-8D94-ADF483AED870}" dt="2020-01-31T10:04:07.686" v="450" actId="478"/>
          <ac:graphicFrameMkLst>
            <pc:docMk/>
            <pc:sldMk cId="3144232148" sldId="379"/>
            <ac:graphicFrameMk id="11" creationId="{49FEE0F8-4761-40DE-9524-CC650BF55C22}"/>
          </ac:graphicFrameMkLst>
        </pc:graphicFrameChg>
      </pc:sldChg>
      <pc:sldChg chg="del">
        <pc:chgData name="Matt Higgins" userId="b66834d5-eb74-4026-874d-6c93efd557a3" providerId="ADAL" clId="{FC36AC17-058B-4C52-8D94-ADF483AED870}" dt="2020-01-31T10:03:08.968" v="421" actId="2696"/>
        <pc:sldMkLst>
          <pc:docMk/>
          <pc:sldMk cId="156288445" sldId="383"/>
        </pc:sldMkLst>
      </pc:sldChg>
      <pc:sldChg chg="del">
        <pc:chgData name="Matt Higgins" userId="b66834d5-eb74-4026-874d-6c93efd557a3" providerId="ADAL" clId="{FC36AC17-058B-4C52-8D94-ADF483AED870}" dt="2020-01-31T10:03:05.634" v="420" actId="2696"/>
        <pc:sldMkLst>
          <pc:docMk/>
          <pc:sldMk cId="1175123795" sldId="384"/>
        </pc:sldMkLst>
      </pc:sldChg>
      <pc:sldChg chg="modSp">
        <pc:chgData name="Matt Higgins" userId="b66834d5-eb74-4026-874d-6c93efd557a3" providerId="ADAL" clId="{FC36AC17-058B-4C52-8D94-ADF483AED870}" dt="2020-01-31T09:29:27.567" v="35" actId="1076"/>
        <pc:sldMkLst>
          <pc:docMk/>
          <pc:sldMk cId="1997314585" sldId="386"/>
        </pc:sldMkLst>
        <pc:spChg chg="mod">
          <ac:chgData name="Matt Higgins" userId="b66834d5-eb74-4026-874d-6c93efd557a3" providerId="ADAL" clId="{FC36AC17-058B-4C52-8D94-ADF483AED870}" dt="2020-01-31T09:29:27.567" v="35" actId="1076"/>
          <ac:spMkLst>
            <pc:docMk/>
            <pc:sldMk cId="1997314585" sldId="386"/>
            <ac:spMk id="13" creationId="{B0557DDF-9185-4AC3-9F60-672D1B142E9C}"/>
          </ac:spMkLst>
        </pc:spChg>
        <pc:picChg chg="mod">
          <ac:chgData name="Matt Higgins" userId="b66834d5-eb74-4026-874d-6c93efd557a3" providerId="ADAL" clId="{FC36AC17-058B-4C52-8D94-ADF483AED870}" dt="2020-01-31T09:29:22.921" v="34" actId="1076"/>
          <ac:picMkLst>
            <pc:docMk/>
            <pc:sldMk cId="1997314585" sldId="386"/>
            <ac:picMk id="12" creationId="{7A149E0C-2FB3-49CA-828D-9A77EFA089CD}"/>
          </ac:picMkLst>
        </pc:picChg>
      </pc:sldChg>
      <pc:sldChg chg="addSp delSp modSp del">
        <pc:chgData name="Matt Higgins" userId="b66834d5-eb74-4026-874d-6c93efd557a3" providerId="ADAL" clId="{FC36AC17-058B-4C52-8D94-ADF483AED870}" dt="2020-01-31T09:30:59.466" v="55" actId="2696"/>
        <pc:sldMkLst>
          <pc:docMk/>
          <pc:sldMk cId="3910476555" sldId="388"/>
        </pc:sldMkLst>
        <pc:spChg chg="add mod">
          <ac:chgData name="Matt Higgins" userId="b66834d5-eb74-4026-874d-6c93efd557a3" providerId="ADAL" clId="{FC36AC17-058B-4C52-8D94-ADF483AED870}" dt="2020-01-31T09:30:13.235" v="53" actId="1076"/>
          <ac:spMkLst>
            <pc:docMk/>
            <pc:sldMk cId="3910476555" sldId="388"/>
            <ac:spMk id="10" creationId="{26C49D0B-9C8A-45BB-A349-E3B004F82259}"/>
          </ac:spMkLst>
        </pc:spChg>
        <pc:spChg chg="del">
          <ac:chgData name="Matt Higgins" userId="b66834d5-eb74-4026-874d-6c93efd557a3" providerId="ADAL" clId="{FC36AC17-058B-4C52-8D94-ADF483AED870}" dt="2020-01-31T09:30:26.304" v="54" actId="478"/>
          <ac:spMkLst>
            <pc:docMk/>
            <pc:sldMk cId="3910476555" sldId="388"/>
            <ac:spMk id="15" creationId="{6233192D-D111-470F-84F4-52A6B362FF16}"/>
          </ac:spMkLst>
        </pc:spChg>
        <pc:graphicFrameChg chg="mod modGraphic">
          <ac:chgData name="Matt Higgins" userId="b66834d5-eb74-4026-874d-6c93efd557a3" providerId="ADAL" clId="{FC36AC17-058B-4C52-8D94-ADF483AED870}" dt="2020-01-31T09:27:09.913" v="21" actId="2711"/>
          <ac:graphicFrameMkLst>
            <pc:docMk/>
            <pc:sldMk cId="3910476555" sldId="388"/>
            <ac:graphicFrameMk id="17" creationId="{C482C795-AE39-45C9-BB90-39183E494BC2}"/>
          </ac:graphicFrameMkLst>
        </pc:graphicFrameChg>
        <pc:picChg chg="mod">
          <ac:chgData name="Matt Higgins" userId="b66834d5-eb74-4026-874d-6c93efd557a3" providerId="ADAL" clId="{FC36AC17-058B-4C52-8D94-ADF483AED870}" dt="2020-01-31T09:30:02.044" v="41" actId="1076"/>
          <ac:picMkLst>
            <pc:docMk/>
            <pc:sldMk cId="3910476555" sldId="388"/>
            <ac:picMk id="8" creationId="{D9426B6B-94AA-4D9B-BC63-8F0BC9ED5115}"/>
          </ac:picMkLst>
        </pc:picChg>
        <pc:picChg chg="add del">
          <ac:chgData name="Matt Higgins" userId="b66834d5-eb74-4026-874d-6c93efd557a3" providerId="ADAL" clId="{FC36AC17-058B-4C52-8D94-ADF483AED870}" dt="2020-01-31T09:29:37.049" v="38"/>
          <ac:picMkLst>
            <pc:docMk/>
            <pc:sldMk cId="3910476555" sldId="388"/>
            <ac:picMk id="9" creationId="{80823CF2-F161-45B9-AF5E-F13E68A5BDB0}"/>
          </ac:picMkLst>
        </pc:picChg>
        <pc:picChg chg="del">
          <ac:chgData name="Matt Higgins" userId="b66834d5-eb74-4026-874d-6c93efd557a3" providerId="ADAL" clId="{FC36AC17-058B-4C52-8D94-ADF483AED870}" dt="2020-01-31T09:29:32.394" v="36" actId="478"/>
          <ac:picMkLst>
            <pc:docMk/>
            <pc:sldMk cId="3910476555" sldId="388"/>
            <ac:picMk id="14" creationId="{B73C720E-4D0F-4040-9DBA-4F7557007C8E}"/>
          </ac:picMkLst>
        </pc:picChg>
      </pc:sldChg>
      <pc:sldChg chg="addSp delSp modSp">
        <pc:chgData name="Matt Higgins" userId="b66834d5-eb74-4026-874d-6c93efd557a3" providerId="ADAL" clId="{FC36AC17-058B-4C52-8D94-ADF483AED870}" dt="2020-01-31T09:42:02.865" v="114" actId="20577"/>
        <pc:sldMkLst>
          <pc:docMk/>
          <pc:sldMk cId="2051633671" sldId="390"/>
        </pc:sldMkLst>
        <pc:spChg chg="add del mod">
          <ac:chgData name="Matt Higgins" userId="b66834d5-eb74-4026-874d-6c93efd557a3" providerId="ADAL" clId="{FC36AC17-058B-4C52-8D94-ADF483AED870}" dt="2020-01-31T09:31:22.436" v="74" actId="478"/>
          <ac:spMkLst>
            <pc:docMk/>
            <pc:sldMk cId="2051633671" sldId="390"/>
            <ac:spMk id="10" creationId="{8C369E66-E06E-44FC-9FFD-B593651374DD}"/>
          </ac:spMkLst>
        </pc:spChg>
        <pc:spChg chg="del">
          <ac:chgData name="Matt Higgins" userId="b66834d5-eb74-4026-874d-6c93efd557a3" providerId="ADAL" clId="{FC36AC17-058B-4C52-8D94-ADF483AED870}" dt="2020-01-31T09:31:22.436" v="74" actId="478"/>
          <ac:spMkLst>
            <pc:docMk/>
            <pc:sldMk cId="2051633671" sldId="390"/>
            <ac:spMk id="11" creationId="{B55EBD2A-C15F-4584-AED2-B8521E9A0542}"/>
          </ac:spMkLst>
        </pc:spChg>
        <pc:spChg chg="del">
          <ac:chgData name="Matt Higgins" userId="b66834d5-eb74-4026-874d-6c93efd557a3" providerId="ADAL" clId="{FC36AC17-058B-4C52-8D94-ADF483AED870}" dt="2020-01-31T09:31:22.436" v="74" actId="478"/>
          <ac:spMkLst>
            <pc:docMk/>
            <pc:sldMk cId="2051633671" sldId="390"/>
            <ac:spMk id="12" creationId="{C7A9B0D0-2E13-4AED-AD45-73FC5B2DB469}"/>
          </ac:spMkLst>
        </pc:spChg>
        <pc:spChg chg="add del mod">
          <ac:chgData name="Matt Higgins" userId="b66834d5-eb74-4026-874d-6c93efd557a3" providerId="ADAL" clId="{FC36AC17-058B-4C52-8D94-ADF483AED870}" dt="2020-01-31T09:31:22.436" v="74" actId="478"/>
          <ac:spMkLst>
            <pc:docMk/>
            <pc:sldMk cId="2051633671" sldId="390"/>
            <ac:spMk id="13" creationId="{D8A2164B-64A5-414F-B482-724CC25813D2}"/>
          </ac:spMkLst>
        </pc:spChg>
        <pc:spChg chg="del">
          <ac:chgData name="Matt Higgins" userId="b66834d5-eb74-4026-874d-6c93efd557a3" providerId="ADAL" clId="{FC36AC17-058B-4C52-8D94-ADF483AED870}" dt="2020-01-31T09:31:06.869" v="57" actId="478"/>
          <ac:spMkLst>
            <pc:docMk/>
            <pc:sldMk cId="2051633671" sldId="390"/>
            <ac:spMk id="15" creationId="{6233192D-D111-470F-84F4-52A6B362FF16}"/>
          </ac:spMkLst>
        </pc:spChg>
        <pc:spChg chg="add mod ord">
          <ac:chgData name="Matt Higgins" userId="b66834d5-eb74-4026-874d-6c93efd557a3" providerId="ADAL" clId="{FC36AC17-058B-4C52-8D94-ADF483AED870}" dt="2020-01-31T09:40:16.608" v="97" actId="171"/>
          <ac:spMkLst>
            <pc:docMk/>
            <pc:sldMk cId="2051633671" sldId="390"/>
            <ac:spMk id="20" creationId="{09D6AFA2-6135-422E-9EC9-A55C5511BB63}"/>
          </ac:spMkLst>
        </pc:spChg>
        <pc:graphicFrameChg chg="del">
          <ac:chgData name="Matt Higgins" userId="b66834d5-eb74-4026-874d-6c93efd557a3" providerId="ADAL" clId="{FC36AC17-058B-4C52-8D94-ADF483AED870}" dt="2020-01-31T09:27:23.987" v="23" actId="478"/>
          <ac:graphicFrameMkLst>
            <pc:docMk/>
            <pc:sldMk cId="2051633671" sldId="390"/>
            <ac:graphicFrameMk id="9" creationId="{5A28DFE1-4827-470B-8497-1987220DB780}"/>
          </ac:graphicFrameMkLst>
        </pc:graphicFrameChg>
        <pc:graphicFrameChg chg="del">
          <ac:chgData name="Matt Higgins" userId="b66834d5-eb74-4026-874d-6c93efd557a3" providerId="ADAL" clId="{FC36AC17-058B-4C52-8D94-ADF483AED870}" dt="2020-01-31T09:27:20.556" v="22" actId="478"/>
          <ac:graphicFrameMkLst>
            <pc:docMk/>
            <pc:sldMk cId="2051633671" sldId="390"/>
            <ac:graphicFrameMk id="17" creationId="{C482C795-AE39-45C9-BB90-39183E494BC2}"/>
          </ac:graphicFrameMkLst>
        </pc:graphicFrameChg>
        <pc:graphicFrameChg chg="add modGraphic">
          <ac:chgData name="Matt Higgins" userId="b66834d5-eb74-4026-874d-6c93efd557a3" providerId="ADAL" clId="{FC36AC17-058B-4C52-8D94-ADF483AED870}" dt="2020-01-31T09:42:02.865" v="114" actId="20577"/>
          <ac:graphicFrameMkLst>
            <pc:docMk/>
            <pc:sldMk cId="2051633671" sldId="390"/>
            <ac:graphicFrameMk id="19" creationId="{BA3C9920-314A-4C44-85C8-4ADA6159E0DE}"/>
          </ac:graphicFrameMkLst>
        </pc:graphicFrameChg>
        <pc:graphicFrameChg chg="add del">
          <ac:chgData name="Matt Higgins" userId="b66834d5-eb74-4026-874d-6c93efd557a3" providerId="ADAL" clId="{FC36AC17-058B-4C52-8D94-ADF483AED870}" dt="2020-01-31T09:40:33.624" v="99"/>
          <ac:graphicFrameMkLst>
            <pc:docMk/>
            <pc:sldMk cId="2051633671" sldId="390"/>
            <ac:graphicFrameMk id="21" creationId="{F3F67AF8-23D9-48EB-9B9B-575D719625BD}"/>
          </ac:graphicFrameMkLst>
        </pc:graphicFrameChg>
        <pc:graphicFrameChg chg="add del">
          <ac:chgData name="Matt Higgins" userId="b66834d5-eb74-4026-874d-6c93efd557a3" providerId="ADAL" clId="{FC36AC17-058B-4C52-8D94-ADF483AED870}" dt="2020-01-31T09:40:33.624" v="99"/>
          <ac:graphicFrameMkLst>
            <pc:docMk/>
            <pc:sldMk cId="2051633671" sldId="390"/>
            <ac:graphicFrameMk id="22" creationId="{FC775B05-44A5-4906-8CF0-5D85257B49E0}"/>
          </ac:graphicFrameMkLst>
        </pc:graphicFrameChg>
        <pc:graphicFrameChg chg="add del">
          <ac:chgData name="Matt Higgins" userId="b66834d5-eb74-4026-874d-6c93efd557a3" providerId="ADAL" clId="{FC36AC17-058B-4C52-8D94-ADF483AED870}" dt="2020-01-31T09:40:33.624" v="99"/>
          <ac:graphicFrameMkLst>
            <pc:docMk/>
            <pc:sldMk cId="2051633671" sldId="390"/>
            <ac:graphicFrameMk id="23" creationId="{92028773-FA41-4B9A-BEF7-F7B75A81921B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09:41:21.966" v="109" actId="798"/>
          <ac:graphicFrameMkLst>
            <pc:docMk/>
            <pc:sldMk cId="2051633671" sldId="390"/>
            <ac:graphicFrameMk id="24" creationId="{8B82AE72-EA1D-4AD4-B87B-2D8FBA2A218E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09:41:46.178" v="111" actId="207"/>
          <ac:graphicFrameMkLst>
            <pc:docMk/>
            <pc:sldMk cId="2051633671" sldId="390"/>
            <ac:graphicFrameMk id="25" creationId="{B91E2EDC-0E67-4597-A3D1-067E16FC5BE5}"/>
          </ac:graphicFrameMkLst>
        </pc:graphicFrameChg>
        <pc:picChg chg="add del">
          <ac:chgData name="Matt Higgins" userId="b66834d5-eb74-4026-874d-6c93efd557a3" providerId="ADAL" clId="{FC36AC17-058B-4C52-8D94-ADF483AED870}" dt="2020-01-31T09:31:16.006" v="71" actId="478"/>
          <ac:picMkLst>
            <pc:docMk/>
            <pc:sldMk cId="2051633671" sldId="390"/>
            <ac:picMk id="8" creationId="{D9426B6B-94AA-4D9B-BC63-8F0BC9ED5115}"/>
          </ac:picMkLst>
        </pc:picChg>
        <pc:picChg chg="del">
          <ac:chgData name="Matt Higgins" userId="b66834d5-eb74-4026-874d-6c93efd557a3" providerId="ADAL" clId="{FC36AC17-058B-4C52-8D94-ADF483AED870}" dt="2020-01-31T09:31:03.459" v="56" actId="478"/>
          <ac:picMkLst>
            <pc:docMk/>
            <pc:sldMk cId="2051633671" sldId="390"/>
            <ac:picMk id="14" creationId="{B73C720E-4D0F-4040-9DBA-4F7557007C8E}"/>
          </ac:picMkLst>
        </pc:picChg>
      </pc:sldChg>
      <pc:sldChg chg="addSp delSp modSp">
        <pc:chgData name="Matt Higgins" userId="b66834d5-eb74-4026-874d-6c93efd557a3" providerId="ADAL" clId="{FC36AC17-058B-4C52-8D94-ADF483AED870}" dt="2020-01-31T09:54:09.897" v="263" actId="693"/>
        <pc:sldMkLst>
          <pc:docMk/>
          <pc:sldMk cId="818104265" sldId="391"/>
        </pc:sldMkLst>
        <pc:spChg chg="add mod ord topLvl">
          <ac:chgData name="Matt Higgins" userId="b66834d5-eb74-4026-874d-6c93efd557a3" providerId="ADAL" clId="{FC36AC17-058B-4C52-8D94-ADF483AED870}" dt="2020-01-31T09:45:40.268" v="183" actId="1037"/>
          <ac:spMkLst>
            <pc:docMk/>
            <pc:sldMk cId="818104265" sldId="391"/>
            <ac:spMk id="16" creationId="{4B42CB07-C08D-442C-AF61-D002733D7F23}"/>
          </ac:spMkLst>
        </pc:spChg>
        <pc:spChg chg="add mod ord topLvl">
          <ac:chgData name="Matt Higgins" userId="b66834d5-eb74-4026-874d-6c93efd557a3" providerId="ADAL" clId="{FC36AC17-058B-4C52-8D94-ADF483AED870}" dt="2020-01-31T09:45:50.508" v="184" actId="12788"/>
          <ac:spMkLst>
            <pc:docMk/>
            <pc:sldMk cId="818104265" sldId="391"/>
            <ac:spMk id="17" creationId="{DAB6E345-E0EC-4949-B4D4-AE61FCD12716}"/>
          </ac:spMkLst>
        </pc:spChg>
        <pc:spChg chg="add mod ord topLvl">
          <ac:chgData name="Matt Higgins" userId="b66834d5-eb74-4026-874d-6c93efd557a3" providerId="ADAL" clId="{FC36AC17-058B-4C52-8D94-ADF483AED870}" dt="2020-01-31T09:46:04.898" v="185" actId="12788"/>
          <ac:spMkLst>
            <pc:docMk/>
            <pc:sldMk cId="818104265" sldId="391"/>
            <ac:spMk id="19" creationId="{8D14C211-34CD-44A5-8589-D6BFC3FB054E}"/>
          </ac:spMkLst>
        </pc:spChg>
        <pc:spChg chg="del">
          <ac:chgData name="Matt Higgins" userId="b66834d5-eb74-4026-874d-6c93efd557a3" providerId="ADAL" clId="{FC36AC17-058B-4C52-8D94-ADF483AED870}" dt="2020-01-31T09:49:41.427" v="225" actId="478"/>
          <ac:spMkLst>
            <pc:docMk/>
            <pc:sldMk cId="818104265" sldId="391"/>
            <ac:spMk id="21" creationId="{F9C810CD-C769-4EA0-BD14-C4DE928FF1D9}"/>
          </ac:spMkLst>
        </pc:spChg>
        <pc:spChg chg="add mod ord">
          <ac:chgData name="Matt Higgins" userId="b66834d5-eb74-4026-874d-6c93efd557a3" providerId="ADAL" clId="{FC36AC17-058B-4C52-8D94-ADF483AED870}" dt="2020-01-31T09:51:07.274" v="241" actId="171"/>
          <ac:spMkLst>
            <pc:docMk/>
            <pc:sldMk cId="818104265" sldId="391"/>
            <ac:spMk id="23" creationId="{6CAC363A-9CBF-466D-AFF4-59E6B556F118}"/>
          </ac:spMkLst>
        </pc:spChg>
        <pc:grpChg chg="add del mod">
          <ac:chgData name="Matt Higgins" userId="b66834d5-eb74-4026-874d-6c93efd557a3" providerId="ADAL" clId="{FC36AC17-058B-4C52-8D94-ADF483AED870}" dt="2020-01-31T09:45:01.545" v="171" actId="165"/>
          <ac:grpSpMkLst>
            <pc:docMk/>
            <pc:sldMk cId="818104265" sldId="391"/>
            <ac:grpSpMk id="2" creationId="{550764DB-E9BA-4FF4-A283-A0EB654AF6C7}"/>
          </ac:grpSpMkLst>
        </pc:grpChg>
        <pc:grpChg chg="add del mod">
          <ac:chgData name="Matt Higgins" userId="b66834d5-eb74-4026-874d-6c93efd557a3" providerId="ADAL" clId="{FC36AC17-058B-4C52-8D94-ADF483AED870}" dt="2020-01-31T09:51:45.240" v="244" actId="165"/>
          <ac:grpSpMkLst>
            <pc:docMk/>
            <pc:sldMk cId="818104265" sldId="391"/>
            <ac:grpSpMk id="24" creationId="{B4A4302C-FAC2-4C12-9470-EBA2F70ED948}"/>
          </ac:grpSpMkLst>
        </pc:grpChg>
        <pc:graphicFrameChg chg="add mod">
          <ac:chgData name="Matt Higgins" userId="b66834d5-eb74-4026-874d-6c93efd557a3" providerId="ADAL" clId="{FC36AC17-058B-4C52-8D94-ADF483AED870}" dt="2020-01-31T09:43:39.837" v="132" actId="1076"/>
          <ac:graphicFrameMkLst>
            <pc:docMk/>
            <pc:sldMk cId="818104265" sldId="391"/>
            <ac:graphicFrameMk id="12" creationId="{BC738621-60C4-49D0-8059-37AA69566A10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09:46:55.919" v="216" actId="20577"/>
          <ac:graphicFrameMkLst>
            <pc:docMk/>
            <pc:sldMk cId="818104265" sldId="391"/>
            <ac:graphicFrameMk id="13" creationId="{82555699-4259-4B8B-9698-16CB09AE0AB2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09:47:03.802" v="220" actId="20577"/>
          <ac:graphicFrameMkLst>
            <pc:docMk/>
            <pc:sldMk cId="818104265" sldId="391"/>
            <ac:graphicFrameMk id="14" creationId="{AF4EBCEB-2831-410A-9F2E-BD24FAC4BB97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09:47:06.884" v="222" actId="20577"/>
          <ac:graphicFrameMkLst>
            <pc:docMk/>
            <pc:sldMk cId="818104265" sldId="391"/>
            <ac:graphicFrameMk id="15" creationId="{14992D14-19F7-4398-ADB5-38D264DED0FC}"/>
          </ac:graphicFrameMkLst>
        </pc:graphicFrameChg>
        <pc:graphicFrameChg chg="mod modGraphic">
          <ac:chgData name="Matt Higgins" userId="b66834d5-eb74-4026-874d-6c93efd557a3" providerId="ADAL" clId="{FC36AC17-058B-4C52-8D94-ADF483AED870}" dt="2020-01-31T09:46:45.759" v="213" actId="20577"/>
          <ac:graphicFrameMkLst>
            <pc:docMk/>
            <pc:sldMk cId="818104265" sldId="391"/>
            <ac:graphicFrameMk id="22" creationId="{5E04F7B3-E345-4BD6-BDF4-E502D135D514}"/>
          </ac:graphicFrameMkLst>
        </pc:graphicFrameChg>
        <pc:graphicFrameChg chg="del mod topLvl">
          <ac:chgData name="Matt Higgins" userId="b66834d5-eb74-4026-874d-6c93efd557a3" providerId="ADAL" clId="{FC36AC17-058B-4C52-8D94-ADF483AED870}" dt="2020-01-31T09:51:53.078" v="246" actId="478"/>
          <ac:graphicFrameMkLst>
            <pc:docMk/>
            <pc:sldMk cId="818104265" sldId="391"/>
            <ac:graphicFrameMk id="25" creationId="{11E065A6-41B4-4502-B67B-40DEE2DBA95B}"/>
          </ac:graphicFrameMkLst>
        </pc:graphicFrameChg>
        <pc:graphicFrameChg chg="del">
          <ac:chgData name="Matt Higgins" userId="b66834d5-eb74-4026-874d-6c93efd557a3" providerId="ADAL" clId="{FC36AC17-058B-4C52-8D94-ADF483AED870}" dt="2020-01-31T09:43:34.002" v="130" actId="478"/>
          <ac:graphicFrameMkLst>
            <pc:docMk/>
            <pc:sldMk cId="818104265" sldId="391"/>
            <ac:graphicFrameMk id="26" creationId="{1CE1E1BC-D522-4AD3-A300-6CAA487E5BDD}"/>
          </ac:graphicFrameMkLst>
        </pc:graphicFrameChg>
        <pc:graphicFrameChg chg="del mod topLvl">
          <ac:chgData name="Matt Higgins" userId="b66834d5-eb74-4026-874d-6c93efd557a3" providerId="ADAL" clId="{FC36AC17-058B-4C52-8D94-ADF483AED870}" dt="2020-01-31T09:51:49.895" v="245" actId="478"/>
          <ac:graphicFrameMkLst>
            <pc:docMk/>
            <pc:sldMk cId="818104265" sldId="391"/>
            <ac:graphicFrameMk id="27" creationId="{7B72587D-FB9A-4BFF-AD6D-AA4969E5F6DD}"/>
          </ac:graphicFrameMkLst>
        </pc:graphicFrameChg>
        <pc:graphicFrameChg chg="mod">
          <ac:chgData name="Matt Higgins" userId="b66834d5-eb74-4026-874d-6c93efd557a3" providerId="ADAL" clId="{FC36AC17-058B-4C52-8D94-ADF483AED870}" dt="2020-01-31T09:43:48.853" v="133" actId="1076"/>
          <ac:graphicFrameMkLst>
            <pc:docMk/>
            <pc:sldMk cId="818104265" sldId="391"/>
            <ac:graphicFrameMk id="28" creationId="{F3775FDB-9BB2-4DA0-AB7C-B07EECA92097}"/>
          </ac:graphicFrameMkLst>
        </pc:graphicFrameChg>
        <pc:graphicFrameChg chg="mod">
          <ac:chgData name="Matt Higgins" userId="b66834d5-eb74-4026-874d-6c93efd557a3" providerId="ADAL" clId="{FC36AC17-058B-4C52-8D94-ADF483AED870}" dt="2020-01-31T09:43:48.853" v="133" actId="1076"/>
          <ac:graphicFrameMkLst>
            <pc:docMk/>
            <pc:sldMk cId="818104265" sldId="391"/>
            <ac:graphicFrameMk id="29" creationId="{CC59A806-6D19-4417-8341-CCCC428AF8E3}"/>
          </ac:graphicFrameMkLst>
        </pc:graphicFrameChg>
        <pc:graphicFrameChg chg="mod">
          <ac:chgData name="Matt Higgins" userId="b66834d5-eb74-4026-874d-6c93efd557a3" providerId="ADAL" clId="{FC36AC17-058B-4C52-8D94-ADF483AED870}" dt="2020-01-31T09:43:48.853" v="133" actId="1076"/>
          <ac:graphicFrameMkLst>
            <pc:docMk/>
            <pc:sldMk cId="818104265" sldId="391"/>
            <ac:graphicFrameMk id="30" creationId="{836A5E9C-B27E-4515-8390-477CA167F939}"/>
          </ac:graphicFrameMkLst>
        </pc:graphicFrameChg>
        <pc:graphicFrameChg chg="mod topLvl">
          <ac:chgData name="Matt Higgins" userId="b66834d5-eb74-4026-874d-6c93efd557a3" providerId="ADAL" clId="{FC36AC17-058B-4C52-8D94-ADF483AED870}" dt="2020-01-31T09:54:09.897" v="263" actId="693"/>
          <ac:graphicFrameMkLst>
            <pc:docMk/>
            <pc:sldMk cId="818104265" sldId="391"/>
            <ac:graphicFrameMk id="31" creationId="{69FACE19-FE95-4F6C-9971-12BFEF977E72}"/>
          </ac:graphicFrameMkLst>
        </pc:graphicFrameChg>
        <pc:graphicFrameChg chg="mod topLvl">
          <ac:chgData name="Matt Higgins" userId="b66834d5-eb74-4026-874d-6c93efd557a3" providerId="ADAL" clId="{FC36AC17-058B-4C52-8D94-ADF483AED870}" dt="2020-01-31T09:53:57.818" v="261" actId="207"/>
          <ac:graphicFrameMkLst>
            <pc:docMk/>
            <pc:sldMk cId="818104265" sldId="391"/>
            <ac:graphicFrameMk id="32" creationId="{B1B607F6-5758-4A3E-AA76-B5BAB9660627}"/>
          </ac:graphicFrameMkLst>
        </pc:graphicFrameChg>
        <pc:picChg chg="del mod">
          <ac:chgData name="Matt Higgins" userId="b66834d5-eb74-4026-874d-6c93efd557a3" providerId="ADAL" clId="{FC36AC17-058B-4C52-8D94-ADF483AED870}" dt="2020-01-31T09:49:28.439" v="224" actId="478"/>
          <ac:picMkLst>
            <pc:docMk/>
            <pc:sldMk cId="818104265" sldId="391"/>
            <ac:picMk id="20" creationId="{D736C1A9-4F68-40C1-9AF1-855226F983F6}"/>
          </ac:picMkLst>
        </pc:picChg>
      </pc:sldChg>
      <pc:sldChg chg="del">
        <pc:chgData name="Matt Higgins" userId="b66834d5-eb74-4026-874d-6c93efd557a3" providerId="ADAL" clId="{FC36AC17-058B-4C52-8D94-ADF483AED870}" dt="2020-01-31T09:49:15.067" v="223" actId="2696"/>
        <pc:sldMkLst>
          <pc:docMk/>
          <pc:sldMk cId="1829960551" sldId="392"/>
        </pc:sldMkLst>
      </pc:sldChg>
      <pc:sldChg chg="addSp delSp modSp">
        <pc:chgData name="Matt Higgins" userId="b66834d5-eb74-4026-874d-6c93efd557a3" providerId="ADAL" clId="{FC36AC17-058B-4C52-8D94-ADF483AED870}" dt="2020-01-31T10:01:52.066" v="418"/>
        <pc:sldMkLst>
          <pc:docMk/>
          <pc:sldMk cId="2288114210" sldId="393"/>
        </pc:sldMkLst>
        <pc:spChg chg="add del mod">
          <ac:chgData name="Matt Higgins" userId="b66834d5-eb74-4026-874d-6c93efd557a3" providerId="ADAL" clId="{FC36AC17-058B-4C52-8D94-ADF483AED870}" dt="2020-01-31T10:01:39.135" v="413" actId="478"/>
          <ac:spMkLst>
            <pc:docMk/>
            <pc:sldMk cId="2288114210" sldId="393"/>
            <ac:spMk id="2" creationId="{A53D0BC3-6532-4248-B9E5-7E0CA2AE5AC0}"/>
          </ac:spMkLst>
        </pc:spChg>
        <pc:spChg chg="add mod">
          <ac:chgData name="Matt Higgins" userId="b66834d5-eb74-4026-874d-6c93efd557a3" providerId="ADAL" clId="{FC36AC17-058B-4C52-8D94-ADF483AED870}" dt="2020-01-31T09:57:58.378" v="285" actId="13926"/>
          <ac:spMkLst>
            <pc:docMk/>
            <pc:sldMk cId="2288114210" sldId="393"/>
            <ac:spMk id="9" creationId="{3762EDF7-CBF4-4C69-8681-5BB8BC371DC4}"/>
          </ac:spMkLst>
        </pc:spChg>
        <pc:spChg chg="del">
          <ac:chgData name="Matt Higgins" userId="b66834d5-eb74-4026-874d-6c93efd557a3" providerId="ADAL" clId="{FC36AC17-058B-4C52-8D94-ADF483AED870}" dt="2020-01-31T09:56:32.253" v="271" actId="478"/>
          <ac:spMkLst>
            <pc:docMk/>
            <pc:sldMk cId="2288114210" sldId="393"/>
            <ac:spMk id="29" creationId="{3D03E2D2-CDED-43D2-9032-C37C89CD3A0A}"/>
          </ac:spMkLst>
        </pc:spChg>
        <pc:graphicFrameChg chg="add mod modGraphic">
          <ac:chgData name="Matt Higgins" userId="b66834d5-eb74-4026-874d-6c93efd557a3" providerId="ADAL" clId="{FC36AC17-058B-4C52-8D94-ADF483AED870}" dt="2020-01-31T10:00:44.114" v="403" actId="1036"/>
          <ac:graphicFrameMkLst>
            <pc:docMk/>
            <pc:sldMk cId="2288114210" sldId="393"/>
            <ac:graphicFrameMk id="10" creationId="{60076FC6-72EB-4170-ADE7-3474B73FC7B8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10:01:52.066" v="418"/>
          <ac:graphicFrameMkLst>
            <pc:docMk/>
            <pc:sldMk cId="2288114210" sldId="393"/>
            <ac:graphicFrameMk id="11" creationId="{9C694AA0-AC8F-4490-B354-D19D72F4BC9F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10:00:37.492" v="391" actId="1035"/>
          <ac:graphicFrameMkLst>
            <pc:docMk/>
            <pc:sldMk cId="2288114210" sldId="393"/>
            <ac:graphicFrameMk id="12" creationId="{4EC4B674-2351-4B2A-85D0-86E7573FE2E8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10:00:37.492" v="391" actId="1035"/>
          <ac:graphicFrameMkLst>
            <pc:docMk/>
            <pc:sldMk cId="2288114210" sldId="393"/>
            <ac:graphicFrameMk id="13" creationId="{8AB2605A-466D-43F3-AF7C-FB4A0512C4FB}"/>
          </ac:graphicFrameMkLst>
        </pc:graphicFrameChg>
        <pc:graphicFrameChg chg="add del modGraphic">
          <ac:chgData name="Matt Higgins" userId="b66834d5-eb74-4026-874d-6c93efd557a3" providerId="ADAL" clId="{FC36AC17-058B-4C52-8D94-ADF483AED870}" dt="2020-01-31T09:59:48.885" v="333" actId="478"/>
          <ac:graphicFrameMkLst>
            <pc:docMk/>
            <pc:sldMk cId="2288114210" sldId="393"/>
            <ac:graphicFrameMk id="14" creationId="{8CA84596-7D91-4D5A-ABA9-25988D52B707}"/>
          </ac:graphicFrameMkLst>
        </pc:graphicFrameChg>
        <pc:graphicFrameChg chg="mod">
          <ac:chgData name="Matt Higgins" userId="b66834d5-eb74-4026-874d-6c93efd557a3" providerId="ADAL" clId="{FC36AC17-058B-4C52-8D94-ADF483AED870}" dt="2020-01-31T09:56:30.326" v="270" actId="1076"/>
          <ac:graphicFrameMkLst>
            <pc:docMk/>
            <pc:sldMk cId="2288114210" sldId="393"/>
            <ac:graphicFrameMk id="30" creationId="{A3A3B896-71A4-4671-92E9-AD4EBE528547}"/>
          </ac:graphicFrameMkLst>
        </pc:graphicFrameChg>
        <pc:picChg chg="del">
          <ac:chgData name="Matt Higgins" userId="b66834d5-eb74-4026-874d-6c93efd557a3" providerId="ADAL" clId="{FC36AC17-058B-4C52-8D94-ADF483AED870}" dt="2020-01-31T09:56:20.706" v="269" actId="478"/>
          <ac:picMkLst>
            <pc:docMk/>
            <pc:sldMk cId="2288114210" sldId="393"/>
            <ac:picMk id="28" creationId="{7A89FD30-88AA-4594-9C66-B9703555D225}"/>
          </ac:picMkLst>
        </pc:picChg>
      </pc:sldChg>
      <pc:sldChg chg="del">
        <pc:chgData name="Matt Higgins" userId="b66834d5-eb74-4026-874d-6c93efd557a3" providerId="ADAL" clId="{FC36AC17-058B-4C52-8D94-ADF483AED870}" dt="2020-01-31T10:00:49.089" v="404" actId="2696"/>
        <pc:sldMkLst>
          <pc:docMk/>
          <pc:sldMk cId="657112683" sldId="394"/>
        </pc:sldMkLst>
      </pc:sldChg>
      <pc:sldChg chg="del">
        <pc:chgData name="Matt Higgins" userId="b66834d5-eb74-4026-874d-6c93efd557a3" providerId="ADAL" clId="{FC36AC17-058B-4C52-8D94-ADF483AED870}" dt="2020-01-31T10:11:51.688" v="490" actId="2696"/>
        <pc:sldMkLst>
          <pc:docMk/>
          <pc:sldMk cId="1854092194" sldId="397"/>
        </pc:sldMkLst>
      </pc:sldChg>
      <pc:sldChg chg="del">
        <pc:chgData name="Matt Higgins" userId="b66834d5-eb74-4026-874d-6c93efd557a3" providerId="ADAL" clId="{FC36AC17-058B-4C52-8D94-ADF483AED870}" dt="2020-01-31T10:11:54.169" v="491" actId="2696"/>
        <pc:sldMkLst>
          <pc:docMk/>
          <pc:sldMk cId="1826633062" sldId="398"/>
        </pc:sldMkLst>
      </pc:sldChg>
      <pc:sldChg chg="addSp delSp modSp mod">
        <pc:chgData name="Matt Higgins" userId="b66834d5-eb74-4026-874d-6c93efd557a3" providerId="ADAL" clId="{FC36AC17-058B-4C52-8D94-ADF483AED870}" dt="2020-01-31T10:30:18.415" v="618" actId="20577"/>
        <pc:sldMkLst>
          <pc:docMk/>
          <pc:sldMk cId="1346097525" sldId="399"/>
        </pc:sldMkLst>
        <pc:spChg chg="add mod">
          <ac:chgData name="Matt Higgins" userId="b66834d5-eb74-4026-874d-6c93efd557a3" providerId="ADAL" clId="{FC36AC17-058B-4C52-8D94-ADF483AED870}" dt="2020-01-31T10:30:18.415" v="618" actId="20577"/>
          <ac:spMkLst>
            <pc:docMk/>
            <pc:sldMk cId="1346097525" sldId="399"/>
            <ac:spMk id="10" creationId="{8CF2183C-91A1-4D32-93C1-537C6EDAE3DF}"/>
          </ac:spMkLst>
        </pc:spChg>
        <pc:spChg chg="del mod">
          <ac:chgData name="Matt Higgins" userId="b66834d5-eb74-4026-874d-6c93efd557a3" providerId="ADAL" clId="{FC36AC17-058B-4C52-8D94-ADF483AED870}" dt="2020-01-31T10:12:10.036" v="495" actId="478"/>
          <ac:spMkLst>
            <pc:docMk/>
            <pc:sldMk cId="1346097525" sldId="399"/>
            <ac:spMk id="17" creationId="{7AAB463A-78FF-4D50-9D9E-619E8027E081}"/>
          </ac:spMkLst>
        </pc:spChg>
        <pc:grpChg chg="add mod">
          <ac:chgData name="Matt Higgins" userId="b66834d5-eb74-4026-874d-6c93efd557a3" providerId="ADAL" clId="{FC36AC17-058B-4C52-8D94-ADF483AED870}" dt="2020-01-31T10:24:25.712" v="566" actId="164"/>
          <ac:grpSpMkLst>
            <pc:docMk/>
            <pc:sldMk cId="1346097525" sldId="399"/>
            <ac:grpSpMk id="2" creationId="{109CC7D8-B620-4DF7-A52F-80FDCD11F3C0}"/>
          </ac:grpSpMkLst>
        </pc:grpChg>
        <pc:grpChg chg="add del mod">
          <ac:chgData name="Matt Higgins" userId="b66834d5-eb74-4026-874d-6c93efd557a3" providerId="ADAL" clId="{FC36AC17-058B-4C52-8D94-ADF483AED870}" dt="2020-01-31T10:24:15.232" v="550" actId="165"/>
          <ac:grpSpMkLst>
            <pc:docMk/>
            <pc:sldMk cId="1346097525" sldId="399"/>
            <ac:grpSpMk id="12" creationId="{AD26018E-347C-4810-B0EE-A89415A30316}"/>
          </ac:grpSpMkLst>
        </pc:grpChg>
        <pc:grpChg chg="add mod">
          <ac:chgData name="Matt Higgins" userId="b66834d5-eb74-4026-874d-6c93efd557a3" providerId="ADAL" clId="{FC36AC17-058B-4C52-8D94-ADF483AED870}" dt="2020-01-31T10:24:59.929" v="574" actId="571"/>
          <ac:grpSpMkLst>
            <pc:docMk/>
            <pc:sldMk cId="1346097525" sldId="399"/>
            <ac:grpSpMk id="15" creationId="{3C08397D-EAA6-474F-B3FE-080A4E3A855F}"/>
          </ac:grpSpMkLst>
        </pc:grpChg>
        <pc:graphicFrameChg chg="mod">
          <ac:chgData name="Matt Higgins" userId="b66834d5-eb74-4026-874d-6c93efd557a3" providerId="ADAL" clId="{FC36AC17-058B-4C52-8D94-ADF483AED870}" dt="2020-01-31T10:11:59.031" v="492" actId="1076"/>
          <ac:graphicFrameMkLst>
            <pc:docMk/>
            <pc:sldMk cId="1346097525" sldId="399"/>
            <ac:graphicFrameMk id="9" creationId="{07E40305-2514-4614-8C7E-D41693789E5E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10:23:45.008" v="545"/>
          <ac:graphicFrameMkLst>
            <pc:docMk/>
            <pc:sldMk cId="1346097525" sldId="399"/>
            <ac:graphicFrameMk id="11" creationId="{08241328-D493-43FC-A958-497B68C0B2FE}"/>
          </ac:graphicFrameMkLst>
        </pc:graphicFrameChg>
        <pc:graphicFrameChg chg="mod topLvl">
          <ac:chgData name="Matt Higgins" userId="b66834d5-eb74-4026-874d-6c93efd557a3" providerId="ADAL" clId="{FC36AC17-058B-4C52-8D94-ADF483AED870}" dt="2020-01-31T10:24:25.712" v="566" actId="164"/>
          <ac:graphicFrameMkLst>
            <pc:docMk/>
            <pc:sldMk cId="1346097525" sldId="399"/>
            <ac:graphicFrameMk id="13" creationId="{C8A460E7-3BAC-4686-89CF-E3423444D355}"/>
          </ac:graphicFrameMkLst>
        </pc:graphicFrameChg>
        <pc:graphicFrameChg chg="mod topLvl">
          <ac:chgData name="Matt Higgins" userId="b66834d5-eb74-4026-874d-6c93efd557a3" providerId="ADAL" clId="{FC36AC17-058B-4C52-8D94-ADF483AED870}" dt="2020-01-31T10:24:25.712" v="566" actId="164"/>
          <ac:graphicFrameMkLst>
            <pc:docMk/>
            <pc:sldMk cId="1346097525" sldId="399"/>
            <ac:graphicFrameMk id="14" creationId="{39AF0451-1198-40B5-808E-09D1B52CE96A}"/>
          </ac:graphicFrameMkLst>
        </pc:graphicFrameChg>
        <pc:graphicFrameChg chg="mod ord modGraphic">
          <ac:chgData name="Matt Higgins" userId="b66834d5-eb74-4026-874d-6c93efd557a3" providerId="ADAL" clId="{FC36AC17-058B-4C52-8D94-ADF483AED870}" dt="2020-01-31T10:24:29.310" v="567" actId="1076"/>
          <ac:graphicFrameMkLst>
            <pc:docMk/>
            <pc:sldMk cId="1346097525" sldId="399"/>
            <ac:graphicFrameMk id="20" creationId="{F18C9562-CB60-48C6-826E-87E23A7B0A0B}"/>
          </ac:graphicFrameMkLst>
        </pc:graphicFrameChg>
        <pc:picChg chg="del">
          <ac:chgData name="Matt Higgins" userId="b66834d5-eb74-4026-874d-6c93efd557a3" providerId="ADAL" clId="{FC36AC17-058B-4C52-8D94-ADF483AED870}" dt="2020-01-31T10:12:13.034" v="496" actId="478"/>
          <ac:picMkLst>
            <pc:docMk/>
            <pc:sldMk cId="1346097525" sldId="399"/>
            <ac:picMk id="16" creationId="{7D372260-8511-46C9-BCC2-54F902392668}"/>
          </ac:picMkLst>
        </pc:picChg>
      </pc:sldChg>
      <pc:sldChg chg="modSp add">
        <pc:chgData name="Matt Higgins" userId="b66834d5-eb74-4026-874d-6c93efd557a3" providerId="ADAL" clId="{FC36AC17-058B-4C52-8D94-ADF483AED870}" dt="2020-01-31T09:43:02.981" v="129" actId="1037"/>
        <pc:sldMkLst>
          <pc:docMk/>
          <pc:sldMk cId="3451515107" sldId="400"/>
        </pc:sldMkLst>
        <pc:graphicFrameChg chg="mod modGraphic">
          <ac:chgData name="Matt Higgins" userId="b66834d5-eb74-4026-874d-6c93efd557a3" providerId="ADAL" clId="{FC36AC17-058B-4C52-8D94-ADF483AED870}" dt="2020-01-31T09:43:02.981" v="129" actId="1037"/>
          <ac:graphicFrameMkLst>
            <pc:docMk/>
            <pc:sldMk cId="3451515107" sldId="400"/>
            <ac:graphicFrameMk id="24" creationId="{8B82AE72-EA1D-4AD4-B87B-2D8FBA2A218E}"/>
          </ac:graphicFrameMkLst>
        </pc:graphicFrameChg>
        <pc:graphicFrameChg chg="mod modGraphic">
          <ac:chgData name="Matt Higgins" userId="b66834d5-eb74-4026-874d-6c93efd557a3" providerId="ADAL" clId="{FC36AC17-058B-4C52-8D94-ADF483AED870}" dt="2020-01-31T09:43:02.981" v="129" actId="1037"/>
          <ac:graphicFrameMkLst>
            <pc:docMk/>
            <pc:sldMk cId="3451515107" sldId="400"/>
            <ac:graphicFrameMk id="25" creationId="{B91E2EDC-0E67-4597-A3D1-067E16FC5BE5}"/>
          </ac:graphicFrameMkLst>
        </pc:graphicFrameChg>
      </pc:sldChg>
      <pc:sldChg chg="delSp modSp add">
        <pc:chgData name="Matt Higgins" userId="b66834d5-eb74-4026-874d-6c93efd557a3" providerId="ADAL" clId="{FC36AC17-058B-4C52-8D94-ADF483AED870}" dt="2020-01-31T09:54:37.265" v="268" actId="478"/>
        <pc:sldMkLst>
          <pc:docMk/>
          <pc:sldMk cId="2478849587" sldId="401"/>
        </pc:sldMkLst>
        <pc:spChg chg="mod">
          <ac:chgData name="Matt Higgins" userId="b66834d5-eb74-4026-874d-6c93efd557a3" providerId="ADAL" clId="{FC36AC17-058B-4C52-8D94-ADF483AED870}" dt="2020-01-31T09:54:33.852" v="267" actId="208"/>
          <ac:spMkLst>
            <pc:docMk/>
            <pc:sldMk cId="2478849587" sldId="401"/>
            <ac:spMk id="19" creationId="{8D14C211-34CD-44A5-8589-D6BFC3FB054E}"/>
          </ac:spMkLst>
        </pc:spChg>
        <pc:graphicFrameChg chg="modGraphic">
          <ac:chgData name="Matt Higgins" userId="b66834d5-eb74-4026-874d-6c93efd557a3" providerId="ADAL" clId="{FC36AC17-058B-4C52-8D94-ADF483AED870}" dt="2020-01-31T09:54:24.839" v="266" actId="20577"/>
          <ac:graphicFrameMkLst>
            <pc:docMk/>
            <pc:sldMk cId="2478849587" sldId="401"/>
            <ac:graphicFrameMk id="12" creationId="{BC738621-60C4-49D0-8059-37AA69566A10}"/>
          </ac:graphicFrameMkLst>
        </pc:graphicFrameChg>
        <pc:graphicFrameChg chg="del">
          <ac:chgData name="Matt Higgins" userId="b66834d5-eb74-4026-874d-6c93efd557a3" providerId="ADAL" clId="{FC36AC17-058B-4C52-8D94-ADF483AED870}" dt="2020-01-31T09:54:37.265" v="268" actId="478"/>
          <ac:graphicFrameMkLst>
            <pc:docMk/>
            <pc:sldMk cId="2478849587" sldId="401"/>
            <ac:graphicFrameMk id="28" creationId="{F3775FDB-9BB2-4DA0-AB7C-B07EECA92097}"/>
          </ac:graphicFrameMkLst>
        </pc:graphicFrameChg>
        <pc:graphicFrameChg chg="del">
          <ac:chgData name="Matt Higgins" userId="b66834d5-eb74-4026-874d-6c93efd557a3" providerId="ADAL" clId="{FC36AC17-058B-4C52-8D94-ADF483AED870}" dt="2020-01-31T09:54:37.265" v="268" actId="478"/>
          <ac:graphicFrameMkLst>
            <pc:docMk/>
            <pc:sldMk cId="2478849587" sldId="401"/>
            <ac:graphicFrameMk id="29" creationId="{CC59A806-6D19-4417-8341-CCCC428AF8E3}"/>
          </ac:graphicFrameMkLst>
        </pc:graphicFrameChg>
        <pc:graphicFrameChg chg="del">
          <ac:chgData name="Matt Higgins" userId="b66834d5-eb74-4026-874d-6c93efd557a3" providerId="ADAL" clId="{FC36AC17-058B-4C52-8D94-ADF483AED870}" dt="2020-01-31T09:54:37.265" v="268" actId="478"/>
          <ac:graphicFrameMkLst>
            <pc:docMk/>
            <pc:sldMk cId="2478849587" sldId="401"/>
            <ac:graphicFrameMk id="30" creationId="{836A5E9C-B27E-4515-8390-477CA167F939}"/>
          </ac:graphicFrameMkLst>
        </pc:graphicFrameChg>
      </pc:sldChg>
      <pc:sldChg chg="delSp add">
        <pc:chgData name="Matt Higgins" userId="b66834d5-eb74-4026-874d-6c93efd557a3" providerId="ADAL" clId="{FC36AC17-058B-4C52-8D94-ADF483AED870}" dt="2020-01-31T10:01:57.309" v="419" actId="478"/>
        <pc:sldMkLst>
          <pc:docMk/>
          <pc:sldMk cId="2232278014" sldId="402"/>
        </pc:sldMkLst>
        <pc:graphicFrameChg chg="del">
          <ac:chgData name="Matt Higgins" userId="b66834d5-eb74-4026-874d-6c93efd557a3" providerId="ADAL" clId="{FC36AC17-058B-4C52-8D94-ADF483AED870}" dt="2020-01-31T10:01:57.309" v="419" actId="478"/>
          <ac:graphicFrameMkLst>
            <pc:docMk/>
            <pc:sldMk cId="2232278014" sldId="402"/>
            <ac:graphicFrameMk id="30" creationId="{A3A3B896-71A4-4671-92E9-AD4EBE528547}"/>
          </ac:graphicFrameMkLst>
        </pc:graphicFrameChg>
      </pc:sldChg>
      <pc:sldChg chg="modSp add">
        <pc:chgData name="Matt Higgins" userId="b66834d5-eb74-4026-874d-6c93efd557a3" providerId="ADAL" clId="{FC36AC17-058B-4C52-8D94-ADF483AED870}" dt="2020-01-31T10:04:46.256" v="486" actId="20577"/>
        <pc:sldMkLst>
          <pc:docMk/>
          <pc:sldMk cId="504960371" sldId="403"/>
        </pc:sldMkLst>
        <pc:spChg chg="mod">
          <ac:chgData name="Matt Higgins" userId="b66834d5-eb74-4026-874d-6c93efd557a3" providerId="ADAL" clId="{FC36AC17-058B-4C52-8D94-ADF483AED870}" dt="2020-01-31T10:04:46.256" v="486" actId="20577"/>
          <ac:spMkLst>
            <pc:docMk/>
            <pc:sldMk cId="504960371" sldId="403"/>
            <ac:spMk id="19" creationId="{5252A847-DE45-4FA3-A1F8-EEBEB845FF8E}"/>
          </ac:spMkLst>
        </pc:spChg>
      </pc:sldChg>
      <pc:sldChg chg="modSp add ord">
        <pc:chgData name="Matt Higgins" userId="b66834d5-eb74-4026-874d-6c93efd557a3" providerId="ADAL" clId="{FC36AC17-058B-4C52-8D94-ADF483AED870}" dt="2020-01-31T10:04:33.922" v="482" actId="20577"/>
        <pc:sldMkLst>
          <pc:docMk/>
          <pc:sldMk cId="3132099181" sldId="404"/>
        </pc:sldMkLst>
        <pc:spChg chg="mod">
          <ac:chgData name="Matt Higgins" userId="b66834d5-eb74-4026-874d-6c93efd557a3" providerId="ADAL" clId="{FC36AC17-058B-4C52-8D94-ADF483AED870}" dt="2020-01-31T10:04:33.922" v="482" actId="20577"/>
          <ac:spMkLst>
            <pc:docMk/>
            <pc:sldMk cId="3132099181" sldId="404"/>
            <ac:spMk id="19" creationId="{5252A847-DE45-4FA3-A1F8-EEBEB845FF8E}"/>
          </ac:spMkLst>
        </pc:spChg>
      </pc:sldChg>
      <pc:sldChg chg="modSp add">
        <pc:chgData name="Matt Higgins" userId="b66834d5-eb74-4026-874d-6c93efd557a3" providerId="ADAL" clId="{FC36AC17-058B-4C52-8D94-ADF483AED870}" dt="2020-01-31T10:30:11.123" v="616" actId="20577"/>
        <pc:sldMkLst>
          <pc:docMk/>
          <pc:sldMk cId="1915176084" sldId="405"/>
        </pc:sldMkLst>
        <pc:spChg chg="mod">
          <ac:chgData name="Matt Higgins" userId="b66834d5-eb74-4026-874d-6c93efd557a3" providerId="ADAL" clId="{FC36AC17-058B-4C52-8D94-ADF483AED870}" dt="2020-01-31T10:30:11.123" v="616" actId="20577"/>
          <ac:spMkLst>
            <pc:docMk/>
            <pc:sldMk cId="1915176084" sldId="405"/>
            <ac:spMk id="10" creationId="{8CF2183C-91A1-4D32-93C1-537C6EDAE3DF}"/>
          </ac:spMkLst>
        </pc:spChg>
        <pc:graphicFrameChg chg="mod">
          <ac:chgData name="Matt Higgins" userId="b66834d5-eb74-4026-874d-6c93efd557a3" providerId="ADAL" clId="{FC36AC17-058B-4C52-8D94-ADF483AED870}" dt="2020-01-31T10:25:25.031" v="576" actId="207"/>
          <ac:graphicFrameMkLst>
            <pc:docMk/>
            <pc:sldMk cId="1915176084" sldId="405"/>
            <ac:graphicFrameMk id="13" creationId="{C8A460E7-3BAC-4686-89CF-E3423444D355}"/>
          </ac:graphicFrameMkLst>
        </pc:graphicFrameChg>
        <pc:graphicFrameChg chg="mod">
          <ac:chgData name="Matt Higgins" userId="b66834d5-eb74-4026-874d-6c93efd557a3" providerId="ADAL" clId="{FC36AC17-058B-4C52-8D94-ADF483AED870}" dt="2020-01-31T10:27:45.657" v="596" actId="693"/>
          <ac:graphicFrameMkLst>
            <pc:docMk/>
            <pc:sldMk cId="1915176084" sldId="405"/>
            <ac:graphicFrameMk id="14" creationId="{39AF0451-1198-40B5-808E-09D1B52CE96A}"/>
          </ac:graphicFrameMkLst>
        </pc:graphicFrameChg>
        <pc:graphicFrameChg chg="mod">
          <ac:chgData name="Matt Higgins" userId="b66834d5-eb74-4026-874d-6c93efd557a3" providerId="ADAL" clId="{FC36AC17-058B-4C52-8D94-ADF483AED870}" dt="2020-01-31T10:25:58.918" v="580" actId="207"/>
          <ac:graphicFrameMkLst>
            <pc:docMk/>
            <pc:sldMk cId="1915176084" sldId="405"/>
            <ac:graphicFrameMk id="19" creationId="{40FFB2DA-4658-433B-BE53-1102048DF393}"/>
          </ac:graphicFrameMkLst>
        </pc:graphicFrameChg>
        <pc:graphicFrameChg chg="mod">
          <ac:chgData name="Matt Higgins" userId="b66834d5-eb74-4026-874d-6c93efd557a3" providerId="ADAL" clId="{FC36AC17-058B-4C52-8D94-ADF483AED870}" dt="2020-01-31T10:28:09.556" v="600" actId="693"/>
          <ac:graphicFrameMkLst>
            <pc:docMk/>
            <pc:sldMk cId="1915176084" sldId="405"/>
            <ac:graphicFrameMk id="21" creationId="{3F1EAEA2-59AD-4CEC-92D4-975F615BAF4C}"/>
          </ac:graphicFrameMkLst>
        </pc:graphicFrameChg>
      </pc:sldChg>
      <pc:sldChg chg="modSp add">
        <pc:chgData name="Matt Higgins" userId="b66834d5-eb74-4026-874d-6c93efd557a3" providerId="ADAL" clId="{FC36AC17-058B-4C52-8D94-ADF483AED870}" dt="2020-01-31T10:30:14.820" v="617" actId="20577"/>
        <pc:sldMkLst>
          <pc:docMk/>
          <pc:sldMk cId="2704638947" sldId="406"/>
        </pc:sldMkLst>
        <pc:spChg chg="mod">
          <ac:chgData name="Matt Higgins" userId="b66834d5-eb74-4026-874d-6c93efd557a3" providerId="ADAL" clId="{FC36AC17-058B-4C52-8D94-ADF483AED870}" dt="2020-01-31T10:30:14.820" v="617" actId="20577"/>
          <ac:spMkLst>
            <pc:docMk/>
            <pc:sldMk cId="2704638947" sldId="406"/>
            <ac:spMk id="10" creationId="{8CF2183C-91A1-4D32-93C1-537C6EDAE3DF}"/>
          </ac:spMkLst>
        </pc:spChg>
        <pc:graphicFrameChg chg="mod">
          <ac:chgData name="Matt Higgins" userId="b66834d5-eb74-4026-874d-6c93efd557a3" providerId="ADAL" clId="{FC36AC17-058B-4C52-8D94-ADF483AED870}" dt="2020-01-31T10:28:36.457" v="602" actId="693"/>
          <ac:graphicFrameMkLst>
            <pc:docMk/>
            <pc:sldMk cId="2704638947" sldId="406"/>
            <ac:graphicFrameMk id="13" creationId="{C8A460E7-3BAC-4686-89CF-E3423444D355}"/>
          </ac:graphicFrameMkLst>
        </pc:graphicFrameChg>
        <pc:graphicFrameChg chg="mod">
          <ac:chgData name="Matt Higgins" userId="b66834d5-eb74-4026-874d-6c93efd557a3" providerId="ADAL" clId="{FC36AC17-058B-4C52-8D94-ADF483AED870}" dt="2020-01-31T10:28:31.245" v="601" actId="693"/>
          <ac:graphicFrameMkLst>
            <pc:docMk/>
            <pc:sldMk cId="2704638947" sldId="406"/>
            <ac:graphicFrameMk id="14" creationId="{39AF0451-1198-40B5-808E-09D1B52CE96A}"/>
          </ac:graphicFrameMkLst>
        </pc:graphicFrameChg>
        <pc:graphicFrameChg chg="mod">
          <ac:chgData name="Matt Higgins" userId="b66834d5-eb74-4026-874d-6c93efd557a3" providerId="ADAL" clId="{FC36AC17-058B-4C52-8D94-ADF483AED870}" dt="2020-01-31T10:29:50.814" v="614" actId="693"/>
          <ac:graphicFrameMkLst>
            <pc:docMk/>
            <pc:sldMk cId="2704638947" sldId="406"/>
            <ac:graphicFrameMk id="19" creationId="{40FFB2DA-4658-433B-BE53-1102048DF393}"/>
          </ac:graphicFrameMkLst>
        </pc:graphicFrameChg>
        <pc:graphicFrameChg chg="mod">
          <ac:chgData name="Matt Higgins" userId="b66834d5-eb74-4026-874d-6c93efd557a3" providerId="ADAL" clId="{FC36AC17-058B-4C52-8D94-ADF483AED870}" dt="2020-01-31T10:29:18.405" v="609" actId="207"/>
          <ac:graphicFrameMkLst>
            <pc:docMk/>
            <pc:sldMk cId="2704638947" sldId="406"/>
            <ac:graphicFrameMk id="21" creationId="{3F1EAEA2-59AD-4CEC-92D4-975F615BAF4C}"/>
          </ac:graphicFrameMkLst>
        </pc:graphicFrameChg>
      </pc:sldChg>
      <pc:sldChg chg="addSp delSp modSp add">
        <pc:chgData name="Matt Higgins" userId="b66834d5-eb74-4026-874d-6c93efd557a3" providerId="ADAL" clId="{FC36AC17-058B-4C52-8D94-ADF483AED870}" dt="2020-01-31T10:32:04.027" v="698" actId="478"/>
        <pc:sldMkLst>
          <pc:docMk/>
          <pc:sldMk cId="3797534836" sldId="407"/>
        </pc:sldMkLst>
        <pc:spChg chg="mod">
          <ac:chgData name="Matt Higgins" userId="b66834d5-eb74-4026-874d-6c93efd557a3" providerId="ADAL" clId="{FC36AC17-058B-4C52-8D94-ADF483AED870}" dt="2020-01-31T10:31:03.534" v="672" actId="20577"/>
          <ac:spMkLst>
            <pc:docMk/>
            <pc:sldMk cId="3797534836" sldId="407"/>
            <ac:spMk id="10" creationId="{8CF2183C-91A1-4D32-93C1-537C6EDAE3DF}"/>
          </ac:spMkLst>
        </pc:spChg>
        <pc:graphicFrameChg chg="del">
          <ac:chgData name="Matt Higgins" userId="b66834d5-eb74-4026-874d-6c93efd557a3" providerId="ADAL" clId="{FC36AC17-058B-4C52-8D94-ADF483AED870}" dt="2020-01-31T10:32:04.027" v="698" actId="478"/>
          <ac:graphicFrameMkLst>
            <pc:docMk/>
            <pc:sldMk cId="3797534836" sldId="407"/>
            <ac:graphicFrameMk id="9" creationId="{07E40305-2514-4614-8C7E-D41693789E5E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10:31:51.777" v="682" actId="207"/>
          <ac:graphicFrameMkLst>
            <pc:docMk/>
            <pc:sldMk cId="3797534836" sldId="407"/>
            <ac:graphicFrameMk id="16" creationId="{4E2EA304-52E6-4543-BA9A-BDCD81729B82}"/>
          </ac:graphicFrameMkLst>
        </pc:graphicFrameChg>
        <pc:graphicFrameChg chg="add mod modGraphic">
          <ac:chgData name="Matt Higgins" userId="b66834d5-eb74-4026-874d-6c93efd557a3" providerId="ADAL" clId="{FC36AC17-058B-4C52-8D94-ADF483AED870}" dt="2020-01-31T10:32:01.218" v="697" actId="1037"/>
          <ac:graphicFrameMkLst>
            <pc:docMk/>
            <pc:sldMk cId="3797534836" sldId="407"/>
            <ac:graphicFrameMk id="17" creationId="{661A720C-61A1-4CC2-BA3C-F447231B9F24}"/>
          </ac:graphicFrameMkLst>
        </pc:graphicFrame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8E20A499-97EC-4BC8-BD4F-E853EE9E3BEE}"/>
    <pc:docChg chg="modSld">
      <pc:chgData name="Jan Fitzpatrick" userId="d1b284ec-d1dd-4765-b823-b34899491c26" providerId="ADAL" clId="{8E20A499-97EC-4BC8-BD4F-E853EE9E3BEE}" dt="2019-01-10T09:04:32.711" v="3" actId="403"/>
      <pc:docMkLst>
        <pc:docMk/>
      </pc:docMkLst>
      <pc:sldChg chg="modSp">
        <pc:chgData name="Jan Fitzpatrick" userId="d1b284ec-d1dd-4765-b823-b34899491c26" providerId="ADAL" clId="{8E20A499-97EC-4BC8-BD4F-E853EE9E3BEE}" dt="2019-01-10T09:04:27.088" v="1" actId="403"/>
        <pc:sldMkLst>
          <pc:docMk/>
          <pc:sldMk cId="2637481266" sldId="256"/>
        </pc:sldMkLst>
        <pc:spChg chg="mod">
          <ac:chgData name="Jan Fitzpatrick" userId="d1b284ec-d1dd-4765-b823-b34899491c26" providerId="ADAL" clId="{8E20A499-97EC-4BC8-BD4F-E853EE9E3BEE}" dt="2019-01-10T09:04:27.088" v="1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8E20A499-97EC-4BC8-BD4F-E853EE9E3BEE}" dt="2019-01-10T09:04:32.711" v="3" actId="403"/>
        <pc:sldMkLst>
          <pc:docMk/>
          <pc:sldMk cId="332354265" sldId="366"/>
        </pc:sldMkLst>
        <pc:spChg chg="mod">
          <ac:chgData name="Jan Fitzpatrick" userId="d1b284ec-d1dd-4765-b823-b34899491c26" providerId="ADAL" clId="{8E20A499-97EC-4BC8-BD4F-E853EE9E3BEE}" dt="2019-01-10T09:04:32.711" v="3" actId="403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982DE416-DB7A-4260-8F66-D54C24BE46DE}"/>
    <pc:docChg chg="modSld">
      <pc:chgData name="Victoria Worthington" userId="3602fdab-493b-4fe0-87da-353562330a36" providerId="ADAL" clId="{982DE416-DB7A-4260-8F66-D54C24BE46DE}" dt="2020-02-14T10:14:52.842" v="29" actId="20577"/>
      <pc:docMkLst>
        <pc:docMk/>
      </pc:docMkLst>
      <pc:sldChg chg="modSp">
        <pc:chgData name="Victoria Worthington" userId="3602fdab-493b-4fe0-87da-353562330a36" providerId="ADAL" clId="{982DE416-DB7A-4260-8F66-D54C24BE46DE}" dt="2020-02-14T10:14:52.842" v="29" actId="20577"/>
        <pc:sldMkLst>
          <pc:docMk/>
          <pc:sldMk cId="3019910231" sldId="376"/>
        </pc:sldMkLst>
        <pc:spChg chg="mod">
          <ac:chgData name="Victoria Worthington" userId="3602fdab-493b-4fe0-87da-353562330a36" providerId="ADAL" clId="{982DE416-DB7A-4260-8F66-D54C24BE46DE}" dt="2020-02-14T10:14:52.842" v="29" actId="20577"/>
          <ac:spMkLst>
            <pc:docMk/>
            <pc:sldMk cId="3019910231" sldId="37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Lindsay Grix" userId="a678036f-2d88-407c-addb-d0af3fea6eec" providerId="ADAL" clId="{9DADDA2D-7023-4224-AA88-96B93008952B}"/>
  </pc:docChgLst>
  <pc:docChgLst>
    <pc:chgData name="Matt Higgins" userId="b66834d5-eb74-4026-874d-6c93efd557a3" providerId="ADAL" clId="{E4DB9CE0-5375-4041-98D6-2BF53C3441E3}"/>
    <pc:docChg chg="undo custSel addSld delSld modSld sldOrd">
      <pc:chgData name="Matt Higgins" userId="b66834d5-eb74-4026-874d-6c93efd557a3" providerId="ADAL" clId="{E4DB9CE0-5375-4041-98D6-2BF53C3441E3}" dt="2020-02-03T08:48:15.148" v="101" actId="478"/>
      <pc:docMkLst>
        <pc:docMk/>
      </pc:docMkLst>
      <pc:sldChg chg="modSp del">
        <pc:chgData name="Matt Higgins" userId="b66834d5-eb74-4026-874d-6c93efd557a3" providerId="ADAL" clId="{E4DB9CE0-5375-4041-98D6-2BF53C3441E3}" dt="2020-02-03T08:46:43.207" v="89" actId="2696"/>
        <pc:sldMkLst>
          <pc:docMk/>
          <pc:sldMk cId="1997314585" sldId="386"/>
        </pc:sldMkLst>
        <pc:graphicFrameChg chg="mod">
          <ac:chgData name="Matt Higgins" userId="b66834d5-eb74-4026-874d-6c93efd557a3" providerId="ADAL" clId="{E4DB9CE0-5375-4041-98D6-2BF53C3441E3}" dt="2020-02-03T08:44:03.873" v="33" actId="1037"/>
          <ac:graphicFrameMkLst>
            <pc:docMk/>
            <pc:sldMk cId="1997314585" sldId="386"/>
            <ac:graphicFrameMk id="15" creationId="{93F7B155-989C-469F-BFFC-6849755B8716}"/>
          </ac:graphicFrameMkLst>
        </pc:graphicFrameChg>
      </pc:sldChg>
      <pc:sldChg chg="addSp delSp del">
        <pc:chgData name="Matt Higgins" userId="b66834d5-eb74-4026-874d-6c93efd557a3" providerId="ADAL" clId="{E4DB9CE0-5375-4041-98D6-2BF53C3441E3}" dt="2020-02-03T08:44:51.344" v="38" actId="2696"/>
        <pc:sldMkLst>
          <pc:docMk/>
          <pc:sldMk cId="3007717792" sldId="387"/>
        </pc:sldMkLst>
        <pc:graphicFrameChg chg="add del">
          <ac:chgData name="Matt Higgins" userId="b66834d5-eb74-4026-874d-6c93efd557a3" providerId="ADAL" clId="{E4DB9CE0-5375-4041-98D6-2BF53C3441E3}" dt="2020-02-03T08:44:15.014" v="36"/>
          <ac:graphicFrameMkLst>
            <pc:docMk/>
            <pc:sldMk cId="3007717792" sldId="387"/>
            <ac:graphicFrameMk id="10" creationId="{7006C2FF-9FD8-45FC-A699-5D842741FA3D}"/>
          </ac:graphicFrameMkLst>
        </pc:graphicFrameChg>
        <pc:graphicFrameChg chg="del">
          <ac:chgData name="Matt Higgins" userId="b66834d5-eb74-4026-874d-6c93efd557a3" providerId="ADAL" clId="{E4DB9CE0-5375-4041-98D6-2BF53C3441E3}" dt="2020-02-03T08:44:11.267" v="34" actId="478"/>
          <ac:graphicFrameMkLst>
            <pc:docMk/>
            <pc:sldMk cId="3007717792" sldId="387"/>
            <ac:graphicFrameMk id="15" creationId="{93F7B155-989C-469F-BFFC-6849755B8716}"/>
          </ac:graphicFrameMkLst>
        </pc:graphicFrameChg>
      </pc:sldChg>
      <pc:sldChg chg="addSp delSp modSp">
        <pc:chgData name="Matt Higgins" userId="b66834d5-eb74-4026-874d-6c93efd557a3" providerId="ADAL" clId="{E4DB9CE0-5375-4041-98D6-2BF53C3441E3}" dt="2020-02-03T08:48:15.148" v="101" actId="478"/>
        <pc:sldMkLst>
          <pc:docMk/>
          <pc:sldMk cId="2051633671" sldId="390"/>
        </pc:sldMkLst>
        <pc:graphicFrameChg chg="add del">
          <ac:chgData name="Matt Higgins" userId="b66834d5-eb74-4026-874d-6c93efd557a3" providerId="ADAL" clId="{E4DB9CE0-5375-4041-98D6-2BF53C3441E3}" dt="2020-02-03T08:47:45.337" v="95"/>
          <ac:graphicFrameMkLst>
            <pc:docMk/>
            <pc:sldMk cId="2051633671" sldId="390"/>
            <ac:graphicFrameMk id="10" creationId="{77B25C5E-3437-416F-AFF4-C5B0B186CF86}"/>
          </ac:graphicFrameMkLst>
        </pc:graphicFrameChg>
        <pc:graphicFrameChg chg="add del">
          <ac:chgData name="Matt Higgins" userId="b66834d5-eb74-4026-874d-6c93efd557a3" providerId="ADAL" clId="{E4DB9CE0-5375-4041-98D6-2BF53C3441E3}" dt="2020-02-03T08:47:45.337" v="95"/>
          <ac:graphicFrameMkLst>
            <pc:docMk/>
            <pc:sldMk cId="2051633671" sldId="390"/>
            <ac:graphicFrameMk id="11" creationId="{C8A62F76-F855-497C-941F-9A667E0FC419}"/>
          </ac:graphicFrameMkLst>
        </pc:graphicFrameChg>
        <pc:graphicFrameChg chg="add del mod">
          <ac:chgData name="Matt Higgins" userId="b66834d5-eb74-4026-874d-6c93efd557a3" providerId="ADAL" clId="{E4DB9CE0-5375-4041-98D6-2BF53C3441E3}" dt="2020-02-03T08:48:06.024" v="99" actId="478"/>
          <ac:graphicFrameMkLst>
            <pc:docMk/>
            <pc:sldMk cId="2051633671" sldId="390"/>
            <ac:graphicFrameMk id="12" creationId="{1172D847-CAD7-4BF5-9D7E-B7C6A2560F29}"/>
          </ac:graphicFrameMkLst>
        </pc:graphicFrameChg>
        <pc:graphicFrameChg chg="add del mod">
          <ac:chgData name="Matt Higgins" userId="b66834d5-eb74-4026-874d-6c93efd557a3" providerId="ADAL" clId="{E4DB9CE0-5375-4041-98D6-2BF53C3441E3}" dt="2020-02-03T08:48:15.148" v="101" actId="478"/>
          <ac:graphicFrameMkLst>
            <pc:docMk/>
            <pc:sldMk cId="2051633671" sldId="390"/>
            <ac:graphicFrameMk id="13" creationId="{B8D4308C-8843-46B8-8337-4CDD0179420E}"/>
          </ac:graphicFrameMkLst>
        </pc:graphicFrameChg>
        <pc:graphicFrameChg chg="add del mod">
          <ac:chgData name="Matt Higgins" userId="b66834d5-eb74-4026-874d-6c93efd557a3" providerId="ADAL" clId="{E4DB9CE0-5375-4041-98D6-2BF53C3441E3}" dt="2020-02-03T08:48:02.647" v="98" actId="553"/>
          <ac:graphicFrameMkLst>
            <pc:docMk/>
            <pc:sldMk cId="2051633671" sldId="390"/>
            <ac:graphicFrameMk id="24" creationId="{8B82AE72-EA1D-4AD4-B87B-2D8FBA2A218E}"/>
          </ac:graphicFrameMkLst>
        </pc:graphicFrameChg>
        <pc:graphicFrameChg chg="add del mod">
          <ac:chgData name="Matt Higgins" userId="b66834d5-eb74-4026-874d-6c93efd557a3" providerId="ADAL" clId="{E4DB9CE0-5375-4041-98D6-2BF53C3441E3}" dt="2020-02-03T08:48:12.165" v="100" actId="553"/>
          <ac:graphicFrameMkLst>
            <pc:docMk/>
            <pc:sldMk cId="2051633671" sldId="390"/>
            <ac:graphicFrameMk id="25" creationId="{B91E2EDC-0E67-4597-A3D1-067E16FC5BE5}"/>
          </ac:graphicFrameMkLst>
        </pc:graphicFrameChg>
      </pc:sldChg>
      <pc:sldChg chg="addSp delSp add ord">
        <pc:chgData name="Matt Higgins" userId="b66834d5-eb74-4026-874d-6c93efd557a3" providerId="ADAL" clId="{E4DB9CE0-5375-4041-98D6-2BF53C3441E3}" dt="2020-02-03T08:43:33.240" v="4"/>
        <pc:sldMkLst>
          <pc:docMk/>
          <pc:sldMk cId="3844832371" sldId="411"/>
        </pc:sldMkLst>
        <pc:spChg chg="add">
          <ac:chgData name="Matt Higgins" userId="b66834d5-eb74-4026-874d-6c93efd557a3" providerId="ADAL" clId="{E4DB9CE0-5375-4041-98D6-2BF53C3441E3}" dt="2020-02-03T08:43:33.240" v="4"/>
          <ac:spMkLst>
            <pc:docMk/>
            <pc:sldMk cId="3844832371" sldId="411"/>
            <ac:spMk id="9" creationId="{8E7D786F-B772-4E46-B1A3-BB38FD8A0B24}"/>
          </ac:spMkLst>
        </pc:spChg>
        <pc:grpChg chg="del">
          <ac:chgData name="Matt Higgins" userId="b66834d5-eb74-4026-874d-6c93efd557a3" providerId="ADAL" clId="{E4DB9CE0-5375-4041-98D6-2BF53C3441E3}" dt="2020-02-03T08:43:31.813" v="3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">
          <ac:chgData name="Matt Higgins" userId="b66834d5-eb74-4026-874d-6c93efd557a3" providerId="ADAL" clId="{E4DB9CE0-5375-4041-98D6-2BF53C3441E3}" dt="2020-02-03T08:43:33.240" v="4"/>
          <ac:picMkLst>
            <pc:docMk/>
            <pc:sldMk cId="3844832371" sldId="411"/>
            <ac:picMk id="8" creationId="{11E3EAC0-86B9-4065-8753-010A59AD14F2}"/>
          </ac:picMkLst>
        </pc:picChg>
      </pc:sldChg>
      <pc:sldChg chg="addSp delSp modSp add">
        <pc:chgData name="Matt Higgins" userId="b66834d5-eb74-4026-874d-6c93efd557a3" providerId="ADAL" clId="{E4DB9CE0-5375-4041-98D6-2BF53C3441E3}" dt="2020-02-03T08:46:55.753" v="92" actId="20577"/>
        <pc:sldMkLst>
          <pc:docMk/>
          <pc:sldMk cId="1892442963" sldId="412"/>
        </pc:sldMkLst>
        <pc:spChg chg="mod">
          <ac:chgData name="Matt Higgins" userId="b66834d5-eb74-4026-874d-6c93efd557a3" providerId="ADAL" clId="{E4DB9CE0-5375-4041-98D6-2BF53C3441E3}" dt="2020-02-03T08:46:55.753" v="92" actId="20577"/>
          <ac:spMkLst>
            <pc:docMk/>
            <pc:sldMk cId="1892442963" sldId="412"/>
            <ac:spMk id="13" creationId="{B0557DDF-9185-4AC3-9F60-672D1B142E9C}"/>
          </ac:spMkLst>
        </pc:spChg>
        <pc:graphicFrameChg chg="del">
          <ac:chgData name="Matt Higgins" userId="b66834d5-eb74-4026-874d-6c93efd557a3" providerId="ADAL" clId="{E4DB9CE0-5375-4041-98D6-2BF53C3441E3}" dt="2020-02-03T08:46:52.952" v="91" actId="478"/>
          <ac:graphicFrameMkLst>
            <pc:docMk/>
            <pc:sldMk cId="1892442963" sldId="412"/>
            <ac:graphicFrameMk id="9" creationId="{ADD6E721-1407-48D8-A695-0262B27B3BF8}"/>
          </ac:graphicFrameMkLst>
        </pc:graphicFrameChg>
        <pc:graphicFrameChg chg="add mod">
          <ac:chgData name="Matt Higgins" userId="b66834d5-eb74-4026-874d-6c93efd557a3" providerId="ADAL" clId="{E4DB9CE0-5375-4041-98D6-2BF53C3441E3}" dt="2020-02-03T08:46:36.369" v="88" actId="1035"/>
          <ac:graphicFrameMkLst>
            <pc:docMk/>
            <pc:sldMk cId="1892442963" sldId="412"/>
            <ac:graphicFrameMk id="10" creationId="{9388EBE4-1650-48E7-8F72-F786EA834716}"/>
          </ac:graphicFrameMkLst>
        </pc:graphicFrameChg>
      </pc:sldChg>
      <pc:sldChg chg="add">
        <pc:chgData name="Matt Higgins" userId="b66834d5-eb74-4026-874d-6c93efd557a3" providerId="ADAL" clId="{E4DB9CE0-5375-4041-98D6-2BF53C3441E3}" dt="2020-02-03T08:46:47.922" v="90"/>
        <pc:sldMkLst>
          <pc:docMk/>
          <pc:sldMk cId="1098398031" sldId="413"/>
        </pc:sldMkLst>
      </pc:sldChg>
      <pc:sldChg chg="addSp modSp add del">
        <pc:chgData name="Matt Higgins" userId="b66834d5-eb74-4026-874d-6c93efd557a3" providerId="ADAL" clId="{E4DB9CE0-5375-4041-98D6-2BF53C3441E3}" dt="2020-02-03T08:46:19.413" v="60" actId="2696"/>
        <pc:sldMkLst>
          <pc:docMk/>
          <pc:sldMk cId="3859561689" sldId="413"/>
        </pc:sldMkLst>
        <pc:spChg chg="mod">
          <ac:chgData name="Matt Higgins" userId="b66834d5-eb74-4026-874d-6c93efd557a3" providerId="ADAL" clId="{E4DB9CE0-5375-4041-98D6-2BF53C3441E3}" dt="2020-02-03T08:45:36.428" v="43" actId="2710"/>
          <ac:spMkLst>
            <pc:docMk/>
            <pc:sldMk cId="3859561689" sldId="413"/>
            <ac:spMk id="13" creationId="{B0557DDF-9185-4AC3-9F60-672D1B142E9C}"/>
          </ac:spMkLst>
        </pc:spChg>
        <pc:graphicFrameChg chg="add mod">
          <ac:chgData name="Matt Higgins" userId="b66834d5-eb74-4026-874d-6c93efd557a3" providerId="ADAL" clId="{E4DB9CE0-5375-4041-98D6-2BF53C3441E3}" dt="2020-02-03T08:45:42.105" v="59" actId="1036"/>
          <ac:graphicFrameMkLst>
            <pc:docMk/>
            <pc:sldMk cId="3859561689" sldId="413"/>
            <ac:graphicFrameMk id="9" creationId="{98428DB7-F7F3-4513-8008-184360436100}"/>
          </ac:graphicFrameMkLst>
        </pc:graphicFrame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B-484C-89F0-F6CCFA753EA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FB-484C-89F0-F6CCFA753EA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FB-484C-89F0-F6CCFA753EA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B-484C-89F0-F6CCFA753EA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FB-484C-89F0-F6CCFA753EA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FB-484C-89F0-F6CCFA753EAE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FB-484C-89F0-F6CCFA753EAE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FB-484C-89F0-F6CCFA753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6-47FD-80F9-4078AC0DFC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6-47FD-80F9-4078AC0DFC9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6-47FD-80F9-4078AC0DFC9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6-47FD-80F9-4078AC0DFC9F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6-47FD-80F9-4078AC0DFC9F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66-47FD-80F9-4078AC0DFC9F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66-47FD-80F9-4078AC0DFC9F}"/>
              </c:ext>
            </c:extLst>
          </c:dPt>
          <c:dPt>
            <c:idx val="7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66-47FD-80F9-4078AC0DFC9F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66-47FD-80F9-4078AC0DFC9F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3-E266-47FD-80F9-4078AC0DFC9F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66-47FD-80F9-4078AC0D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5-47DD-8CE6-C78DA3332B4C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5-47DD-8CE6-C78DA3332B4C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5-47DD-8CE6-C78DA3332B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5-47DD-8CE6-C78DA3332B4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5-47DD-8CE6-C78DA3332B4C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5-47DD-8CE6-C78DA3332B4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5-47DD-8CE6-C78DA3332B4C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5-47DD-8CE6-C78DA3332B4C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5-47DD-8CE6-C78DA3332B4C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5-47DD-8CE6-C78DA3332B4C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95-47DD-8CE6-C78DA333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6-47FD-80F9-4078AC0DFC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6-47FD-80F9-4078AC0DFC9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6-47FD-80F9-4078AC0DFC9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6-47FD-80F9-4078AC0DFC9F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6-47FD-80F9-4078AC0DFC9F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66-47FD-80F9-4078AC0DFC9F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66-47FD-80F9-4078AC0DFC9F}"/>
              </c:ext>
            </c:extLst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66-47FD-80F9-4078AC0DFC9F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66-47FD-80F9-4078AC0DFC9F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3-E266-47FD-80F9-4078AC0DFC9F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66-47FD-80F9-4078AC0D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5-47DD-8CE6-C78DA3332B4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5-47DD-8CE6-C78DA3332B4C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5-47DD-8CE6-C78DA3332B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5-47DD-8CE6-C78DA3332B4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5-47DD-8CE6-C78DA3332B4C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5-47DD-8CE6-C78DA3332B4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5-47DD-8CE6-C78DA3332B4C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5-47DD-8CE6-C78DA3332B4C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5-47DD-8CE6-C78DA3332B4C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5-47DD-8CE6-C78DA3332B4C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95-47DD-8CE6-C78DA333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6-47FD-80F9-4078AC0DFC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6-47FD-80F9-4078AC0DFC9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6-47FD-80F9-4078AC0DFC9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6-47FD-80F9-4078AC0DFC9F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6-47FD-80F9-4078AC0DFC9F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66-47FD-80F9-4078AC0DFC9F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66-47FD-80F9-4078AC0DFC9F}"/>
              </c:ext>
            </c:extLst>
          </c:dPt>
          <c:dPt>
            <c:idx val="7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66-47FD-80F9-4078AC0DFC9F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66-47FD-80F9-4078AC0DFC9F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3-E266-47FD-80F9-4078AC0DFC9F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66-47FD-80F9-4078AC0D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5-47DD-8CE6-C78DA3332B4C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5-47DD-8CE6-C78DA3332B4C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5-47DD-8CE6-C78DA3332B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5-47DD-8CE6-C78DA3332B4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5-47DD-8CE6-C78DA3332B4C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5-47DD-8CE6-C78DA3332B4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5-47DD-8CE6-C78DA3332B4C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5-47DD-8CE6-C78DA3332B4C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5-47DD-8CE6-C78DA3332B4C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5-47DD-8CE6-C78DA3332B4C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95-47DD-8CE6-C78DA333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6-47FD-80F9-4078AC0DFC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6-47FD-80F9-4078AC0DFC9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6-47FD-80F9-4078AC0DFC9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6-47FD-80F9-4078AC0DFC9F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6-47FD-80F9-4078AC0DFC9F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66-47FD-80F9-4078AC0DFC9F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66-47FD-80F9-4078AC0DFC9F}"/>
              </c:ext>
            </c:extLst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66-47FD-80F9-4078AC0DFC9F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66-47FD-80F9-4078AC0DFC9F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3-E266-47FD-80F9-4078AC0DFC9F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66-47FD-80F9-4078AC0D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  <a:ln w="952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D-4CE7-8602-71B60B47D96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D-4CE7-8602-71B60B47D96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D-4CE7-8602-71B60B47D96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D-4CE7-8602-71B60B47D96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D-4CE7-8602-71B60B47D963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4D-4CE7-8602-71B60B47D963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4D-4CE7-8602-71B60B47D963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D4D-4CE7-8602-71B60B47D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B-484C-89F0-F6CCFA753EA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FB-484C-89F0-F6CCFA753EA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FB-484C-89F0-F6CCFA753EA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B-484C-89F0-F6CCFA753EA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FB-484C-89F0-F6CCFA753EA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FB-484C-89F0-F6CCFA753EAE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FB-484C-89F0-F6CCFA753EAE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FB-484C-89F0-F6CCFA753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 w="9525">
              <a:solidFill>
                <a:schemeClr val="tx1"/>
              </a:solidFill>
              <a:prstDash val="sysDash"/>
            </a:ln>
          </c:spPr>
          <c:dPt>
            <c:idx val="0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D-4CE7-8602-71B60B47D96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D-4CE7-8602-71B60B47D96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4D-4CE7-8602-71B60B47D963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D-4CE7-8602-71B60B47D96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D-4CE7-8602-71B60B47D96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4D-4CE7-8602-71B60B47D963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4D-4CE7-8602-71B60B47D963}"/>
              </c:ext>
            </c:extLst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D4D-4CE7-8602-71B60B47D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5-47DD-8CE6-C78DA3332B4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5-47DD-8CE6-C78DA3332B4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5-47DD-8CE6-C78DA3332B4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5-47DD-8CE6-C78DA3332B4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5-47DD-8CE6-C78DA3332B4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5-47DD-8CE6-C78DA3332B4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5-47DD-8CE6-C78DA3332B4C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5-47DD-8CE6-C78DA3332B4C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5-47DD-8CE6-C78DA3332B4C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5-47DD-8CE6-C78DA3332B4C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95-47DD-8CE6-C78DA333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6-47FD-80F9-4078AC0DFC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6-47FD-80F9-4078AC0DFC9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6-47FD-80F9-4078AC0DFC9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6-47FD-80F9-4078AC0DFC9F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6-47FD-80F9-4078AC0DFC9F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66-47FD-80F9-4078AC0DFC9F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66-47FD-80F9-4078AC0DFC9F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66-47FD-80F9-4078AC0DFC9F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66-47FD-80F9-4078AC0DFC9F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66-47FD-80F9-4078AC0DFC9F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66-47FD-80F9-4078AC0D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5-47DD-8CE6-C78DA3332B4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5-47DD-8CE6-C78DA3332B4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5-47DD-8CE6-C78DA3332B4C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5-47DD-8CE6-C78DA3332B4C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5-47DD-8CE6-C78DA3332B4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5-47DD-8CE6-C78DA3332B4C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5-47DD-8CE6-C78DA3332B4C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5-47DD-8CE6-C78DA3332B4C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5-47DD-8CE6-C78DA3332B4C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5-47DD-8CE6-C78DA3332B4C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95-47DD-8CE6-C78DA333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6-47FD-80F9-4078AC0DFC9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6-47FD-80F9-4078AC0DFC9F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6-47FD-80F9-4078AC0DFC9F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66-47FD-80F9-4078AC0DFC9F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66-47FD-80F9-4078AC0DFC9F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66-47FD-80F9-4078AC0DFC9F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66-47FD-80F9-4078AC0DFC9F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66-47FD-80F9-4078AC0DFC9F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66-47FD-80F9-4078AC0DFC9F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66-47FD-80F9-4078AC0DFC9F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66-47FD-80F9-4078AC0D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5-47DD-8CE6-C78DA3332B4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5-47DD-8CE6-C78DA3332B4C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9525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5-47DD-8CE6-C78DA3332B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5-47DD-8CE6-C78DA3332B4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5-47DD-8CE6-C78DA3332B4C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5-47DD-8CE6-C78DA3332B4C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5-47DD-8CE6-C78DA3332B4C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95-47DD-8CE6-C78DA3332B4C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95-47DD-8CE6-C78DA3332B4C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95-47DD-8CE6-C78DA3332B4C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95-47DD-8CE6-C78DA3332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7: Subtract 2 Fractions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5E7CE41-5B79-40FD-81C0-CA0ACA6BA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43CBF8A-F2F0-49AC-8F11-8ED90BCF165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F259B93-F33E-452D-98F2-0291140E5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09856"/>
              </p:ext>
            </p:extLst>
          </p:nvPr>
        </p:nvGraphicFramePr>
        <p:xfrm>
          <a:off x="1706028" y="1978837"/>
          <a:ext cx="555873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873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2183F6C-C492-48F1-A4B8-F66A5DB39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683"/>
              </p:ext>
            </p:extLst>
          </p:nvPr>
        </p:nvGraphicFramePr>
        <p:xfrm>
          <a:off x="1701204" y="3814281"/>
          <a:ext cx="611460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46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CECC0CA-373F-4514-B21C-B384077CA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796707"/>
              </p:ext>
            </p:extLst>
          </p:nvPr>
        </p:nvGraphicFramePr>
        <p:xfrm>
          <a:off x="2215910" y="4001032"/>
          <a:ext cx="637762" cy="933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2518362477"/>
                    </a:ext>
                  </a:extLst>
                </a:gridCol>
              </a:tblGrid>
              <a:tr h="93374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2364519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85F4E57-CBFE-4C69-958E-9A2A2D94A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87296"/>
              </p:ext>
            </p:extLst>
          </p:nvPr>
        </p:nvGraphicFramePr>
        <p:xfrm>
          <a:off x="3342075" y="3814281"/>
          <a:ext cx="1232550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275">
                  <a:extLst>
                    <a:ext uri="{9D8B030D-6E8A-4147-A177-3AD203B41FA5}">
                      <a16:colId xmlns:a16="http://schemas.microsoft.com/office/drawing/2014/main" val="3523167830"/>
                    </a:ext>
                  </a:extLst>
                </a:gridCol>
                <a:gridCol w="616275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 rowSpan="4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322D4E0-4297-4E50-BBDB-50677719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53174"/>
              </p:ext>
            </p:extLst>
          </p:nvPr>
        </p:nvGraphicFramePr>
        <p:xfrm>
          <a:off x="2832959" y="3822920"/>
          <a:ext cx="566280" cy="128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8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3BC1983-E407-4492-881E-33F4EB43E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07071"/>
              </p:ext>
            </p:extLst>
          </p:nvPr>
        </p:nvGraphicFramePr>
        <p:xfrm>
          <a:off x="2220941" y="2165588"/>
          <a:ext cx="579784" cy="933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val="2518362477"/>
                    </a:ext>
                  </a:extLst>
                </a:gridCol>
              </a:tblGrid>
              <a:tr h="93374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2364519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9369CC9-6384-4C09-8C7B-C55FC39F5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56889"/>
              </p:ext>
            </p:extLst>
          </p:nvPr>
        </p:nvGraphicFramePr>
        <p:xfrm>
          <a:off x="3444402" y="1978837"/>
          <a:ext cx="1120500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3523167830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 rowSpan="4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7452504-53BC-4674-B813-84690FA46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66692"/>
              </p:ext>
            </p:extLst>
          </p:nvPr>
        </p:nvGraphicFramePr>
        <p:xfrm>
          <a:off x="2832959" y="1987476"/>
          <a:ext cx="566280" cy="128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8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3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5E7CE41-5B79-40FD-81C0-CA0ACA6BA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43CBF8A-F2F0-49AC-8F11-8ED90BCF165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F259B93-F33E-452D-98F2-0291140E58C1}"/>
              </a:ext>
            </a:extLst>
          </p:cNvPr>
          <p:cNvGraphicFramePr>
            <a:graphicFrameLocks noGrp="1"/>
          </p:cNvGraphicFramePr>
          <p:nvPr/>
        </p:nvGraphicFramePr>
        <p:xfrm>
          <a:off x="1706028" y="1978837"/>
          <a:ext cx="555873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873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2183F6C-C492-48F1-A4B8-F66A5DB395BB}"/>
              </a:ext>
            </a:extLst>
          </p:cNvPr>
          <p:cNvGraphicFramePr>
            <a:graphicFrameLocks noGrp="1"/>
          </p:cNvGraphicFramePr>
          <p:nvPr/>
        </p:nvGraphicFramePr>
        <p:xfrm>
          <a:off x="1701204" y="3814281"/>
          <a:ext cx="611460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46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CECC0CA-373F-4514-B21C-B384077CACC7}"/>
              </a:ext>
            </a:extLst>
          </p:cNvPr>
          <p:cNvGraphicFramePr>
            <a:graphicFrameLocks noGrp="1"/>
          </p:cNvGraphicFramePr>
          <p:nvPr/>
        </p:nvGraphicFramePr>
        <p:xfrm>
          <a:off x="2215910" y="4001032"/>
          <a:ext cx="637762" cy="933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2518362477"/>
                    </a:ext>
                  </a:extLst>
                </a:gridCol>
              </a:tblGrid>
              <a:tr h="93374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2364519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85F4E57-CBFE-4C69-958E-9A2A2D94A9D1}"/>
              </a:ext>
            </a:extLst>
          </p:cNvPr>
          <p:cNvGraphicFramePr>
            <a:graphicFrameLocks noGrp="1"/>
          </p:cNvGraphicFramePr>
          <p:nvPr/>
        </p:nvGraphicFramePr>
        <p:xfrm>
          <a:off x="3342075" y="3814281"/>
          <a:ext cx="1232550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275">
                  <a:extLst>
                    <a:ext uri="{9D8B030D-6E8A-4147-A177-3AD203B41FA5}">
                      <a16:colId xmlns:a16="http://schemas.microsoft.com/office/drawing/2014/main" val="3523167830"/>
                    </a:ext>
                  </a:extLst>
                </a:gridCol>
                <a:gridCol w="616275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 rowSpan="4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33BC1983-E407-4492-881E-33F4EB43E56B}"/>
              </a:ext>
            </a:extLst>
          </p:cNvPr>
          <p:cNvGraphicFramePr>
            <a:graphicFrameLocks noGrp="1"/>
          </p:cNvGraphicFramePr>
          <p:nvPr/>
        </p:nvGraphicFramePr>
        <p:xfrm>
          <a:off x="2220941" y="2165588"/>
          <a:ext cx="579784" cy="933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:a16="http://schemas.microsoft.com/office/drawing/2014/main" val="2518362477"/>
                    </a:ext>
                  </a:extLst>
                </a:gridCol>
              </a:tblGrid>
              <a:tr h="93374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2364519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9369CC9-6384-4C09-8C7B-C55FC39F5BA4}"/>
              </a:ext>
            </a:extLst>
          </p:cNvPr>
          <p:cNvGraphicFramePr>
            <a:graphicFrameLocks noGrp="1"/>
          </p:cNvGraphicFramePr>
          <p:nvPr/>
        </p:nvGraphicFramePr>
        <p:xfrm>
          <a:off x="3444402" y="1978837"/>
          <a:ext cx="1120500" cy="130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3523167830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 rowSpan="4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93377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685EDD1-E623-4E98-9C4D-F6B24D24D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57368"/>
              </p:ext>
            </p:extLst>
          </p:nvPr>
        </p:nvGraphicFramePr>
        <p:xfrm>
          <a:off x="2832959" y="1987476"/>
          <a:ext cx="566280" cy="128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8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523848-B6F0-4E51-90A3-AD74A0561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47619"/>
              </p:ext>
            </p:extLst>
          </p:nvPr>
        </p:nvGraphicFramePr>
        <p:xfrm>
          <a:off x="2832959" y="3822920"/>
          <a:ext cx="566280" cy="128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280">
                  <a:extLst>
                    <a:ext uri="{9D8B030D-6E8A-4147-A177-3AD203B41FA5}">
                      <a16:colId xmlns:a16="http://schemas.microsoft.com/office/drawing/2014/main" val="552868093"/>
                    </a:ext>
                  </a:extLst>
                </a:gridCol>
              </a:tblGrid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99825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03729778"/>
                  </a:ext>
                </a:extLst>
              </a:tr>
              <a:tr h="847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094982"/>
                  </a:ext>
                </a:extLst>
              </a:tr>
              <a:tr h="56025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8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23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Anika’s ribbon measures       metres.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Simon’s ribbon measures       less than Anika’s.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268CFB-C31A-47FB-9076-B91D7E1950C1}"/>
              </a:ext>
            </a:extLst>
          </p:cNvPr>
          <p:cNvGraphicFramePr>
            <a:graphicFrameLocks noGrp="1"/>
          </p:cNvGraphicFramePr>
          <p:nvPr/>
        </p:nvGraphicFramePr>
        <p:xfrm>
          <a:off x="3446302" y="616960"/>
          <a:ext cx="360000" cy="87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527284-CA53-4565-B506-344CDE03E03A}"/>
              </a:ext>
            </a:extLst>
          </p:cNvPr>
          <p:cNvGraphicFramePr>
            <a:graphicFrameLocks noGrp="1"/>
          </p:cNvGraphicFramePr>
          <p:nvPr/>
        </p:nvGraphicFramePr>
        <p:xfrm>
          <a:off x="3492796" y="1262817"/>
          <a:ext cx="360000" cy="87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2ACD76-D8E4-4872-BCCE-388137BCC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699" y="2386259"/>
            <a:ext cx="1602459" cy="1522335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C4606BC-4AF3-4AF0-A586-95A8879AC697}"/>
              </a:ext>
            </a:extLst>
          </p:cNvPr>
          <p:cNvSpPr/>
          <p:nvPr/>
        </p:nvSpPr>
        <p:spPr>
          <a:xfrm>
            <a:off x="3283807" y="2516002"/>
            <a:ext cx="3146994" cy="1262847"/>
          </a:xfrm>
          <a:prstGeom prst="wedgeRoundRectCallout">
            <a:avLst>
              <a:gd name="adj1" fmla="val -58225"/>
              <a:gd name="adj2" fmla="val 356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Simon’s ribbon is 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of a metre.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DDD9691-357A-4CB6-9223-AD1B6ABBE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05225"/>
              </p:ext>
            </p:extLst>
          </p:nvPr>
        </p:nvGraphicFramePr>
        <p:xfrm>
          <a:off x="4022605" y="2972427"/>
          <a:ext cx="360000" cy="938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694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694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2DA06B-12F4-4AA2-9017-85BE061F6A0B}"/>
              </a:ext>
            </a:extLst>
          </p:cNvPr>
          <p:cNvSpPr txBox="1"/>
          <p:nvPr/>
        </p:nvSpPr>
        <p:spPr>
          <a:xfrm>
            <a:off x="1948068" y="3908594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Anika</a:t>
            </a:r>
          </a:p>
        </p:txBody>
      </p:sp>
    </p:spTree>
    <p:extLst>
      <p:ext uri="{BB962C8B-B14F-4D97-AF65-F5344CB8AC3E}">
        <p14:creationId xmlns:p14="http://schemas.microsoft.com/office/powerpoint/2010/main" val="362118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Anika’s ribbon measures       metres.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Simon’s ribbon measures       less than Anika’s.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No, Anika is incorrect because…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268CFB-C31A-47FB-9076-B91D7E19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4537"/>
              </p:ext>
            </p:extLst>
          </p:nvPr>
        </p:nvGraphicFramePr>
        <p:xfrm>
          <a:off x="3446302" y="616960"/>
          <a:ext cx="360000" cy="87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527284-CA53-4565-B506-344CDE03E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69924"/>
              </p:ext>
            </p:extLst>
          </p:nvPr>
        </p:nvGraphicFramePr>
        <p:xfrm>
          <a:off x="3492796" y="1262817"/>
          <a:ext cx="360000" cy="87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2ACD76-D8E4-4872-BCCE-388137BCC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699" y="2386259"/>
            <a:ext cx="1602459" cy="1522335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328305D-DA06-477C-9AD5-A665358FADDD}"/>
              </a:ext>
            </a:extLst>
          </p:cNvPr>
          <p:cNvSpPr/>
          <p:nvPr/>
        </p:nvSpPr>
        <p:spPr>
          <a:xfrm>
            <a:off x="3283807" y="2516002"/>
            <a:ext cx="3146994" cy="1262847"/>
          </a:xfrm>
          <a:prstGeom prst="wedgeRoundRectCallout">
            <a:avLst>
              <a:gd name="adj1" fmla="val -58225"/>
              <a:gd name="adj2" fmla="val 356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Simon’s ribbon is 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of a metre.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5C06F77-D486-4972-AFAC-E7A4AE638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24251"/>
              </p:ext>
            </p:extLst>
          </p:nvPr>
        </p:nvGraphicFramePr>
        <p:xfrm>
          <a:off x="4022605" y="2972427"/>
          <a:ext cx="360000" cy="938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694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694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58112F6-771D-4330-82BB-F18ED85F0B2B}"/>
              </a:ext>
            </a:extLst>
          </p:cNvPr>
          <p:cNvSpPr txBox="1"/>
          <p:nvPr/>
        </p:nvSpPr>
        <p:spPr>
          <a:xfrm>
            <a:off x="1948068" y="3908594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Anika</a:t>
            </a:r>
          </a:p>
        </p:txBody>
      </p:sp>
    </p:spTree>
    <p:extLst>
      <p:ext uri="{BB962C8B-B14F-4D97-AF65-F5344CB8AC3E}">
        <p14:creationId xmlns:p14="http://schemas.microsoft.com/office/powerpoint/2010/main" val="50496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Anika’s ribbon measures       metres.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Simon’s ribbon measures       less than Anika’s.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Anika is incorrect because                             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268CFB-C31A-47FB-9076-B91D7E1950C1}"/>
              </a:ext>
            </a:extLst>
          </p:cNvPr>
          <p:cNvGraphicFramePr>
            <a:graphicFrameLocks noGrp="1"/>
          </p:cNvGraphicFramePr>
          <p:nvPr/>
        </p:nvGraphicFramePr>
        <p:xfrm>
          <a:off x="3446302" y="616960"/>
          <a:ext cx="360000" cy="87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527284-CA53-4565-B506-344CDE03E03A}"/>
              </a:ext>
            </a:extLst>
          </p:cNvPr>
          <p:cNvGraphicFramePr>
            <a:graphicFrameLocks noGrp="1"/>
          </p:cNvGraphicFramePr>
          <p:nvPr/>
        </p:nvGraphicFramePr>
        <p:xfrm>
          <a:off x="3492796" y="1262817"/>
          <a:ext cx="360000" cy="87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FEE0F8-4761-40DE-9524-CC650BF55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61253"/>
              </p:ext>
            </p:extLst>
          </p:nvPr>
        </p:nvGraphicFramePr>
        <p:xfrm>
          <a:off x="4279983" y="4784196"/>
          <a:ext cx="1850348" cy="926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385174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385174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88961751"/>
                    </a:ext>
                  </a:extLst>
                </a:gridCol>
              </a:tblGrid>
              <a:tr h="43979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4862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2ACD76-D8E4-4872-BCCE-388137BCC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699" y="2386259"/>
            <a:ext cx="1602459" cy="152233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6EB6C7F-20DF-4429-9096-880C99182914}"/>
              </a:ext>
            </a:extLst>
          </p:cNvPr>
          <p:cNvSpPr/>
          <p:nvPr/>
        </p:nvSpPr>
        <p:spPr>
          <a:xfrm>
            <a:off x="3283807" y="2516002"/>
            <a:ext cx="3146994" cy="1262847"/>
          </a:xfrm>
          <a:prstGeom prst="wedgeRoundRectCallout">
            <a:avLst>
              <a:gd name="adj1" fmla="val -58225"/>
              <a:gd name="adj2" fmla="val 356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Simon’s ribbon is 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of a metre.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B0DE77-BC84-4778-9D4D-8E3C53024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49497"/>
              </p:ext>
            </p:extLst>
          </p:nvPr>
        </p:nvGraphicFramePr>
        <p:xfrm>
          <a:off x="4022605" y="2972427"/>
          <a:ext cx="360000" cy="938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4694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4694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0368D6-FDFD-4DD6-94E5-7C8E01997AE0}"/>
              </a:ext>
            </a:extLst>
          </p:cNvPr>
          <p:cNvSpPr txBox="1"/>
          <p:nvPr/>
        </p:nvSpPr>
        <p:spPr>
          <a:xfrm>
            <a:off x="1948068" y="3908594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Anika</a:t>
            </a:r>
          </a:p>
        </p:txBody>
      </p:sp>
    </p:spTree>
    <p:extLst>
      <p:ext uri="{BB962C8B-B14F-4D97-AF65-F5344CB8AC3E}">
        <p14:creationId xmlns:p14="http://schemas.microsoft.com/office/powerpoint/2010/main" val="286981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2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complete this calculation. You can use each card more than once if you wish.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94FCAF-FD7E-4749-819A-3D38A399C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35081"/>
              </p:ext>
            </p:extLst>
          </p:nvPr>
        </p:nvGraphicFramePr>
        <p:xfrm>
          <a:off x="1579799" y="1945787"/>
          <a:ext cx="5942027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725844587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11030184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0701426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0801015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1502421595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59802763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921076641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82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73B33A-1475-496D-8F58-AEB13A7B8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5034"/>
              </p:ext>
            </p:extLst>
          </p:nvPr>
        </p:nvGraphicFramePr>
        <p:xfrm>
          <a:off x="2402507" y="3172706"/>
          <a:ext cx="4244305" cy="1867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127625229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46529862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93687730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98455945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1148949647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6523"/>
                  </a:ext>
                </a:extLst>
              </a:tr>
              <a:tr h="8488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435317"/>
                  </a:ext>
                </a:extLst>
              </a:tr>
              <a:tr h="8488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36864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1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2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complete this calculation. You can use each card more than once if you wish.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one example is shown above.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94FCAF-FD7E-4749-819A-3D38A399C243}"/>
              </a:ext>
            </a:extLst>
          </p:cNvPr>
          <p:cNvGraphicFramePr>
            <a:graphicFrameLocks noGrp="1"/>
          </p:cNvGraphicFramePr>
          <p:nvPr/>
        </p:nvGraphicFramePr>
        <p:xfrm>
          <a:off x="1579799" y="1945787"/>
          <a:ext cx="5942027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725844587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111030184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0701426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0801015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1502421595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59802763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921076641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82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73B33A-1475-496D-8F58-AEB13A7B8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7008"/>
              </p:ext>
            </p:extLst>
          </p:nvPr>
        </p:nvGraphicFramePr>
        <p:xfrm>
          <a:off x="2402507" y="3172706"/>
          <a:ext cx="4244305" cy="1867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861">
                  <a:extLst>
                    <a:ext uri="{9D8B030D-6E8A-4147-A177-3AD203B41FA5}">
                      <a16:colId xmlns:a16="http://schemas.microsoft.com/office/drawing/2014/main" val="127625229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46529862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936877306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2984559451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1148949647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6523"/>
                  </a:ext>
                </a:extLst>
              </a:tr>
              <a:tr h="8488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435317"/>
                  </a:ext>
                </a:extLst>
              </a:tr>
              <a:tr h="8488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36864"/>
                  </a:ext>
                </a:extLst>
              </a:tr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1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1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2183C-91A1-4D32-93C1-537C6EDAE3D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these calculations the same?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shapes to prove your answer.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18C9562-CB60-48C6-826E-87E23A7B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06063"/>
              </p:ext>
            </p:extLst>
          </p:nvPr>
        </p:nvGraphicFramePr>
        <p:xfrm>
          <a:off x="1611047" y="1242214"/>
          <a:ext cx="1389048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8241328-D493-43FC-A958-497B68C0B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53921"/>
              </p:ext>
            </p:extLst>
          </p:nvPr>
        </p:nvGraphicFramePr>
        <p:xfrm>
          <a:off x="5533729" y="1242214"/>
          <a:ext cx="2315080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8896175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09CC7D8-B620-4DF7-A52F-80FDCD11F3C0}"/>
              </a:ext>
            </a:extLst>
          </p:cNvPr>
          <p:cNvGrpSpPr/>
          <p:nvPr/>
        </p:nvGrpSpPr>
        <p:grpSpPr>
          <a:xfrm>
            <a:off x="454261" y="2466484"/>
            <a:ext cx="3630059" cy="1842098"/>
            <a:chOff x="454261" y="3010346"/>
            <a:chExt cx="3630059" cy="184209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C8A460E7-3BAC-4686-89CF-E3423444D3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0073411"/>
                </p:ext>
              </p:extLst>
            </p:nvPr>
          </p:nvGraphicFramePr>
          <p:xfrm>
            <a:off x="454261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39AF0451-1198-40B5-808E-09D1B52CE9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8973075"/>
                </p:ext>
              </p:extLst>
            </p:nvPr>
          </p:nvGraphicFramePr>
          <p:xfrm>
            <a:off x="2233010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08397D-EAA6-474F-B3FE-080A4E3A855F}"/>
              </a:ext>
            </a:extLst>
          </p:cNvPr>
          <p:cNvGrpSpPr/>
          <p:nvPr/>
        </p:nvGrpSpPr>
        <p:grpSpPr>
          <a:xfrm>
            <a:off x="4876239" y="2466484"/>
            <a:ext cx="3630059" cy="1842098"/>
            <a:chOff x="454261" y="3010346"/>
            <a:chExt cx="3630059" cy="1842098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40FFB2DA-4658-433B-BE53-1102048DF3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0073411"/>
                </p:ext>
              </p:extLst>
            </p:nvPr>
          </p:nvGraphicFramePr>
          <p:xfrm>
            <a:off x="454261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3F1EAEA2-59AD-4CEC-92D4-975F615BAF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8973075"/>
                </p:ext>
              </p:extLst>
            </p:nvPr>
          </p:nvGraphicFramePr>
          <p:xfrm>
            <a:off x="2233010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609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2183C-91A1-4D32-93C1-537C6EDAE3D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these calculations the same?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shapes to prove your answer.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calculations are not the same because…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18C9562-CB60-48C6-826E-87E23A7B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1724"/>
              </p:ext>
            </p:extLst>
          </p:nvPr>
        </p:nvGraphicFramePr>
        <p:xfrm>
          <a:off x="1611047" y="1242212"/>
          <a:ext cx="1389048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8241328-D493-43FC-A958-497B68C0B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55297"/>
              </p:ext>
            </p:extLst>
          </p:nvPr>
        </p:nvGraphicFramePr>
        <p:xfrm>
          <a:off x="5533729" y="1242212"/>
          <a:ext cx="2315080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8896175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09CC7D8-B620-4DF7-A52F-80FDCD11F3C0}"/>
              </a:ext>
            </a:extLst>
          </p:cNvPr>
          <p:cNvGrpSpPr/>
          <p:nvPr/>
        </p:nvGrpSpPr>
        <p:grpSpPr>
          <a:xfrm>
            <a:off x="454261" y="2467912"/>
            <a:ext cx="3630059" cy="1842098"/>
            <a:chOff x="454261" y="3010346"/>
            <a:chExt cx="3630059" cy="184209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C8A460E7-3BAC-4686-89CF-E3423444D3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184321"/>
                </p:ext>
              </p:extLst>
            </p:nvPr>
          </p:nvGraphicFramePr>
          <p:xfrm>
            <a:off x="454261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39AF0451-1198-40B5-808E-09D1B52CE9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4217636"/>
                </p:ext>
              </p:extLst>
            </p:nvPr>
          </p:nvGraphicFramePr>
          <p:xfrm>
            <a:off x="2233010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08397D-EAA6-474F-B3FE-080A4E3A855F}"/>
              </a:ext>
            </a:extLst>
          </p:cNvPr>
          <p:cNvGrpSpPr/>
          <p:nvPr/>
        </p:nvGrpSpPr>
        <p:grpSpPr>
          <a:xfrm>
            <a:off x="4876239" y="2467912"/>
            <a:ext cx="3630059" cy="1842098"/>
            <a:chOff x="454261" y="3010346"/>
            <a:chExt cx="3630059" cy="1842098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40FFB2DA-4658-433B-BE53-1102048DF3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9913488"/>
                </p:ext>
              </p:extLst>
            </p:nvPr>
          </p:nvGraphicFramePr>
          <p:xfrm>
            <a:off x="454261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3F1EAEA2-59AD-4CEC-92D4-975F615BAF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445569"/>
                </p:ext>
              </p:extLst>
            </p:nvPr>
          </p:nvGraphicFramePr>
          <p:xfrm>
            <a:off x="2233010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463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2183C-91A1-4D32-93C1-537C6EDAE3D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these calculations the same?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shapes to prove your answer.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calculations are not the same because:</a:t>
            </a:r>
          </a:p>
          <a:p>
            <a:pPr lvl="0"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but                                                 . </a:t>
            </a: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18C9562-CB60-48C6-826E-87E23A7B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97910"/>
              </p:ext>
            </p:extLst>
          </p:nvPr>
        </p:nvGraphicFramePr>
        <p:xfrm>
          <a:off x="1611047" y="1242216"/>
          <a:ext cx="1389048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8241328-D493-43FC-A958-497B68C0B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11936"/>
              </p:ext>
            </p:extLst>
          </p:nvPr>
        </p:nvGraphicFramePr>
        <p:xfrm>
          <a:off x="5533729" y="1242216"/>
          <a:ext cx="2315080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8896175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09CC7D8-B620-4DF7-A52F-80FDCD11F3C0}"/>
              </a:ext>
            </a:extLst>
          </p:cNvPr>
          <p:cNvGrpSpPr/>
          <p:nvPr/>
        </p:nvGrpSpPr>
        <p:grpSpPr>
          <a:xfrm>
            <a:off x="454261" y="2467916"/>
            <a:ext cx="3630059" cy="1842098"/>
            <a:chOff x="454261" y="3010346"/>
            <a:chExt cx="3630059" cy="184209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C8A460E7-3BAC-4686-89CF-E3423444D3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261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39AF0451-1198-40B5-808E-09D1B52CE9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3010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08397D-EAA6-474F-B3FE-080A4E3A855F}"/>
              </a:ext>
            </a:extLst>
          </p:cNvPr>
          <p:cNvGrpSpPr/>
          <p:nvPr/>
        </p:nvGrpSpPr>
        <p:grpSpPr>
          <a:xfrm>
            <a:off x="4876239" y="2467916"/>
            <a:ext cx="3630059" cy="1842098"/>
            <a:chOff x="454261" y="3010346"/>
            <a:chExt cx="3630059" cy="1842098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40FFB2DA-4658-433B-BE53-1102048DF3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261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3F1EAEA2-59AD-4CEC-92D4-975F615BAF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33010" y="3010346"/>
            <a:ext cx="1851310" cy="184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2EA304-52E6-4543-BA9A-BDCD81729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6687"/>
              </p:ext>
            </p:extLst>
          </p:nvPr>
        </p:nvGraphicFramePr>
        <p:xfrm>
          <a:off x="353986" y="5175618"/>
          <a:ext cx="2315080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1488961751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1A720C-61A1-4CC2-BA3C-F447231B9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58394"/>
              </p:ext>
            </p:extLst>
          </p:nvPr>
        </p:nvGraphicFramePr>
        <p:xfrm>
          <a:off x="3352684" y="5139042"/>
          <a:ext cx="3250800" cy="1137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0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1488961751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2436537762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764047574"/>
                    </a:ext>
                  </a:extLst>
                </a:gridCol>
              </a:tblGrid>
              <a:tr h="54018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R>
                      <a:noFill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5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representation.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AA0BFB-1052-4EDA-A2CB-1A5B8699D820}"/>
              </a:ext>
            </a:extLst>
          </p:cNvPr>
          <p:cNvSpPr/>
          <p:nvPr/>
        </p:nvSpPr>
        <p:spPr>
          <a:xfrm>
            <a:off x="1312159" y="4741219"/>
            <a:ext cx="2438206" cy="887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5244E4-CE61-4EA2-BDE6-7F7AD86827FF}"/>
              </a:ext>
            </a:extLst>
          </p:cNvPr>
          <p:cNvSpPr/>
          <p:nvPr/>
        </p:nvSpPr>
        <p:spPr>
          <a:xfrm>
            <a:off x="1312159" y="3097416"/>
            <a:ext cx="2438206" cy="887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86FB84-4D92-4F42-98EF-CE66A3ACA5BE}"/>
              </a:ext>
            </a:extLst>
          </p:cNvPr>
          <p:cNvSpPr/>
          <p:nvPr/>
        </p:nvSpPr>
        <p:spPr>
          <a:xfrm>
            <a:off x="1312159" y="1450007"/>
            <a:ext cx="2438206" cy="887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D77108-A268-4EC9-B635-E02466CCE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74055"/>
              </p:ext>
            </p:extLst>
          </p:nvPr>
        </p:nvGraphicFramePr>
        <p:xfrm>
          <a:off x="543340" y="1476511"/>
          <a:ext cx="1850434" cy="412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217">
                  <a:extLst>
                    <a:ext uri="{9D8B030D-6E8A-4147-A177-3AD203B41FA5}">
                      <a16:colId xmlns:a16="http://schemas.microsoft.com/office/drawing/2014/main" val="31607568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80211943"/>
                    </a:ext>
                  </a:extLst>
                </a:gridCol>
                <a:gridCol w="817217">
                  <a:extLst>
                    <a:ext uri="{9D8B030D-6E8A-4147-A177-3AD203B41FA5}">
                      <a16:colId xmlns:a16="http://schemas.microsoft.com/office/drawing/2014/main" val="834098214"/>
                    </a:ext>
                  </a:extLst>
                </a:gridCol>
              </a:tblGrid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914668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252367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795926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904699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52871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2877CC-A890-408B-B779-621A566E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52364"/>
              </p:ext>
            </p:extLst>
          </p:nvPr>
        </p:nvGraphicFramePr>
        <p:xfrm>
          <a:off x="1581566" y="1516267"/>
          <a:ext cx="185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59189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2046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28849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73894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6639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27598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7BA3BC1-EA4B-4E8B-9A67-3B6D5E8DED6E}"/>
              </a:ext>
            </a:extLst>
          </p:cNvPr>
          <p:cNvGraphicFramePr>
            <a:graphicFrameLocks noGrp="1"/>
          </p:cNvGraphicFramePr>
          <p:nvPr/>
        </p:nvGraphicFramePr>
        <p:xfrm>
          <a:off x="1581566" y="3170248"/>
          <a:ext cx="185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59189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2046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28849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73894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6639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27598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84E0A08-4C5D-4574-A21A-D904613DD35F}"/>
              </a:ext>
            </a:extLst>
          </p:cNvPr>
          <p:cNvGraphicFramePr>
            <a:graphicFrameLocks noGrp="1"/>
          </p:cNvGraphicFramePr>
          <p:nvPr/>
        </p:nvGraphicFramePr>
        <p:xfrm>
          <a:off x="1581566" y="4824229"/>
          <a:ext cx="185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59189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2046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28849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73894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6639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2759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D8C52F19-617C-410D-927B-C94F55AF6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53427"/>
              </p:ext>
            </p:extLst>
          </p:nvPr>
        </p:nvGraphicFramePr>
        <p:xfrm>
          <a:off x="5034749" y="1476511"/>
          <a:ext cx="32732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21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132615947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2627261686"/>
                    </a:ext>
                  </a:extLst>
                </a:gridCol>
                <a:gridCol w="818321">
                  <a:extLst>
                    <a:ext uri="{9D8B030D-6E8A-4147-A177-3AD203B41FA5}">
                      <a16:colId xmlns:a16="http://schemas.microsoft.com/office/drawing/2014/main" val="204420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0DD21135-1EDC-4F41-A596-5A60B695D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28501"/>
              </p:ext>
            </p:extLst>
          </p:nvPr>
        </p:nvGraphicFramePr>
        <p:xfrm>
          <a:off x="5034749" y="1993015"/>
          <a:ext cx="32732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21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3715407378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1213164527"/>
                    </a:ext>
                  </a:extLst>
                </a:gridCol>
                <a:gridCol w="818321">
                  <a:extLst>
                    <a:ext uri="{9D8B030D-6E8A-4147-A177-3AD203B41FA5}">
                      <a16:colId xmlns:a16="http://schemas.microsoft.com/office/drawing/2014/main" val="2195166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4821E068-7347-4007-93AA-6B0D64E71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45753"/>
              </p:ext>
            </p:extLst>
          </p:nvPr>
        </p:nvGraphicFramePr>
        <p:xfrm>
          <a:off x="5034749" y="3089781"/>
          <a:ext cx="3273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48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686037879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3122107060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1843243370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401588095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245170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4253E64E-23DF-4910-BE9E-ECFBCF6EF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21465"/>
              </p:ext>
            </p:extLst>
          </p:nvPr>
        </p:nvGraphicFramePr>
        <p:xfrm>
          <a:off x="5034749" y="3646996"/>
          <a:ext cx="3273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48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2579356337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1278592297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134134196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395445681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2001222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10CF7B2A-2A68-46A5-88D3-928FA9677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08761"/>
              </p:ext>
            </p:extLst>
          </p:nvPr>
        </p:nvGraphicFramePr>
        <p:xfrm>
          <a:off x="5034749" y="4727967"/>
          <a:ext cx="32732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57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6477288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163467885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99068120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2419429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78A3E822-9A41-4AC9-937D-D7F8C1E6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72090"/>
              </p:ext>
            </p:extLst>
          </p:nvPr>
        </p:nvGraphicFramePr>
        <p:xfrm>
          <a:off x="5034749" y="5247968"/>
          <a:ext cx="32732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57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6477288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163467885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99068120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2419429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50069C97-7C7B-4C4C-BB8D-1BA11A809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20947"/>
              </p:ext>
            </p:extLst>
          </p:nvPr>
        </p:nvGraphicFramePr>
        <p:xfrm>
          <a:off x="4076526" y="1476511"/>
          <a:ext cx="1850434" cy="412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217">
                  <a:extLst>
                    <a:ext uri="{9D8B030D-6E8A-4147-A177-3AD203B41FA5}">
                      <a16:colId xmlns:a16="http://schemas.microsoft.com/office/drawing/2014/main" val="31607568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80211943"/>
                    </a:ext>
                  </a:extLst>
                </a:gridCol>
                <a:gridCol w="817217">
                  <a:extLst>
                    <a:ext uri="{9D8B030D-6E8A-4147-A177-3AD203B41FA5}">
                      <a16:colId xmlns:a16="http://schemas.microsoft.com/office/drawing/2014/main" val="834098214"/>
                    </a:ext>
                  </a:extLst>
                </a:gridCol>
              </a:tblGrid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914668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252367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795926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904699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52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1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representation.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 3; B. 1; C. 2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AA0BFB-1052-4EDA-A2CB-1A5B8699D820}"/>
              </a:ext>
            </a:extLst>
          </p:cNvPr>
          <p:cNvSpPr/>
          <p:nvPr/>
        </p:nvSpPr>
        <p:spPr>
          <a:xfrm>
            <a:off x="1312159" y="4741219"/>
            <a:ext cx="2438206" cy="887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5244E4-CE61-4EA2-BDE6-7F7AD86827FF}"/>
              </a:ext>
            </a:extLst>
          </p:cNvPr>
          <p:cNvSpPr/>
          <p:nvPr/>
        </p:nvSpPr>
        <p:spPr>
          <a:xfrm>
            <a:off x="1312159" y="3097416"/>
            <a:ext cx="2438206" cy="887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86FB84-4D92-4F42-98EF-CE66A3ACA5BE}"/>
              </a:ext>
            </a:extLst>
          </p:cNvPr>
          <p:cNvSpPr/>
          <p:nvPr/>
        </p:nvSpPr>
        <p:spPr>
          <a:xfrm>
            <a:off x="1312159" y="1450007"/>
            <a:ext cx="2438206" cy="8873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D77108-A268-4EC9-B635-E02466CCEAC5}"/>
              </a:ext>
            </a:extLst>
          </p:cNvPr>
          <p:cNvGraphicFramePr>
            <a:graphicFrameLocks noGrp="1"/>
          </p:cNvGraphicFramePr>
          <p:nvPr/>
        </p:nvGraphicFramePr>
        <p:xfrm>
          <a:off x="543340" y="1476511"/>
          <a:ext cx="1850434" cy="412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217">
                  <a:extLst>
                    <a:ext uri="{9D8B030D-6E8A-4147-A177-3AD203B41FA5}">
                      <a16:colId xmlns:a16="http://schemas.microsoft.com/office/drawing/2014/main" val="31607568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80211943"/>
                    </a:ext>
                  </a:extLst>
                </a:gridCol>
                <a:gridCol w="817217">
                  <a:extLst>
                    <a:ext uri="{9D8B030D-6E8A-4147-A177-3AD203B41FA5}">
                      <a16:colId xmlns:a16="http://schemas.microsoft.com/office/drawing/2014/main" val="834098214"/>
                    </a:ext>
                  </a:extLst>
                </a:gridCol>
              </a:tblGrid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914668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252367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795926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904699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52871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2877CC-A890-408B-B779-621A566EBEA0}"/>
              </a:ext>
            </a:extLst>
          </p:cNvPr>
          <p:cNvGraphicFramePr>
            <a:graphicFrameLocks noGrp="1"/>
          </p:cNvGraphicFramePr>
          <p:nvPr/>
        </p:nvGraphicFramePr>
        <p:xfrm>
          <a:off x="1581566" y="1516267"/>
          <a:ext cx="185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59189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2046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28849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73894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6639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27598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7BA3BC1-EA4B-4E8B-9A67-3B6D5E8DED6E}"/>
              </a:ext>
            </a:extLst>
          </p:cNvPr>
          <p:cNvGraphicFramePr>
            <a:graphicFrameLocks noGrp="1"/>
          </p:cNvGraphicFramePr>
          <p:nvPr/>
        </p:nvGraphicFramePr>
        <p:xfrm>
          <a:off x="1581566" y="3170248"/>
          <a:ext cx="185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59189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2046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28849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73894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6639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27598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84E0A08-4C5D-4574-A21A-D904613DD35F}"/>
              </a:ext>
            </a:extLst>
          </p:cNvPr>
          <p:cNvGraphicFramePr>
            <a:graphicFrameLocks noGrp="1"/>
          </p:cNvGraphicFramePr>
          <p:nvPr/>
        </p:nvGraphicFramePr>
        <p:xfrm>
          <a:off x="1581566" y="4824229"/>
          <a:ext cx="18565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7591899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20460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928849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73894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6639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2759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D8C52F19-617C-410D-927B-C94F55AF6410}"/>
              </a:ext>
            </a:extLst>
          </p:cNvPr>
          <p:cNvGraphicFramePr>
            <a:graphicFrameLocks noGrp="1"/>
          </p:cNvGraphicFramePr>
          <p:nvPr/>
        </p:nvGraphicFramePr>
        <p:xfrm>
          <a:off x="5034749" y="1476511"/>
          <a:ext cx="32732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21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132615947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2627261686"/>
                    </a:ext>
                  </a:extLst>
                </a:gridCol>
                <a:gridCol w="818321">
                  <a:extLst>
                    <a:ext uri="{9D8B030D-6E8A-4147-A177-3AD203B41FA5}">
                      <a16:colId xmlns:a16="http://schemas.microsoft.com/office/drawing/2014/main" val="2044205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0DD21135-1EDC-4F41-A596-5A60B695DFEE}"/>
              </a:ext>
            </a:extLst>
          </p:cNvPr>
          <p:cNvGraphicFramePr>
            <a:graphicFrameLocks noGrp="1"/>
          </p:cNvGraphicFramePr>
          <p:nvPr/>
        </p:nvGraphicFramePr>
        <p:xfrm>
          <a:off x="5034749" y="1993015"/>
          <a:ext cx="32732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21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3715407378"/>
                    </a:ext>
                  </a:extLst>
                </a:gridCol>
                <a:gridCol w="818322">
                  <a:extLst>
                    <a:ext uri="{9D8B030D-6E8A-4147-A177-3AD203B41FA5}">
                      <a16:colId xmlns:a16="http://schemas.microsoft.com/office/drawing/2014/main" val="1213164527"/>
                    </a:ext>
                  </a:extLst>
                </a:gridCol>
                <a:gridCol w="818321">
                  <a:extLst>
                    <a:ext uri="{9D8B030D-6E8A-4147-A177-3AD203B41FA5}">
                      <a16:colId xmlns:a16="http://schemas.microsoft.com/office/drawing/2014/main" val="2195166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4821E068-7347-4007-93AA-6B0D64E71425}"/>
              </a:ext>
            </a:extLst>
          </p:cNvPr>
          <p:cNvGraphicFramePr>
            <a:graphicFrameLocks noGrp="1"/>
          </p:cNvGraphicFramePr>
          <p:nvPr/>
        </p:nvGraphicFramePr>
        <p:xfrm>
          <a:off x="5034749" y="3089781"/>
          <a:ext cx="3273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48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686037879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3122107060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1843243370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401588095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245170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4253E64E-23DF-4910-BE9E-ECFBCF6EFA0B}"/>
              </a:ext>
            </a:extLst>
          </p:cNvPr>
          <p:cNvGraphicFramePr>
            <a:graphicFrameLocks noGrp="1"/>
          </p:cNvGraphicFramePr>
          <p:nvPr/>
        </p:nvGraphicFramePr>
        <p:xfrm>
          <a:off x="5034749" y="3646996"/>
          <a:ext cx="3273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48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2579356337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1278592297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134134196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395445681"/>
                    </a:ext>
                  </a:extLst>
                </a:gridCol>
                <a:gridCol w="545548">
                  <a:extLst>
                    <a:ext uri="{9D8B030D-6E8A-4147-A177-3AD203B41FA5}">
                      <a16:colId xmlns:a16="http://schemas.microsoft.com/office/drawing/2014/main" val="2001222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10CF7B2A-2A68-46A5-88D3-928FA967743C}"/>
              </a:ext>
            </a:extLst>
          </p:cNvPr>
          <p:cNvGraphicFramePr>
            <a:graphicFrameLocks noGrp="1"/>
          </p:cNvGraphicFramePr>
          <p:nvPr/>
        </p:nvGraphicFramePr>
        <p:xfrm>
          <a:off x="5034749" y="4727967"/>
          <a:ext cx="32732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57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6477288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163467885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99068120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2419429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78A3E822-9A41-4AC9-937D-D7F8C1E6C617}"/>
              </a:ext>
            </a:extLst>
          </p:cNvPr>
          <p:cNvGraphicFramePr>
            <a:graphicFrameLocks noGrp="1"/>
          </p:cNvGraphicFramePr>
          <p:nvPr/>
        </p:nvGraphicFramePr>
        <p:xfrm>
          <a:off x="5034749" y="5247968"/>
          <a:ext cx="32732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57">
                  <a:extLst>
                    <a:ext uri="{9D8B030D-6E8A-4147-A177-3AD203B41FA5}">
                      <a16:colId xmlns:a16="http://schemas.microsoft.com/office/drawing/2014/main" val="84964979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6477288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1634678858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699068120"/>
                    </a:ext>
                  </a:extLst>
                </a:gridCol>
                <a:gridCol w="654657">
                  <a:extLst>
                    <a:ext uri="{9D8B030D-6E8A-4147-A177-3AD203B41FA5}">
                      <a16:colId xmlns:a16="http://schemas.microsoft.com/office/drawing/2014/main" val="2419429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654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50069C97-7C7B-4C4C-BB8D-1BA11A809676}"/>
              </a:ext>
            </a:extLst>
          </p:cNvPr>
          <p:cNvGraphicFramePr>
            <a:graphicFrameLocks noGrp="1"/>
          </p:cNvGraphicFramePr>
          <p:nvPr/>
        </p:nvGraphicFramePr>
        <p:xfrm>
          <a:off x="4076526" y="1476511"/>
          <a:ext cx="1850434" cy="4129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217">
                  <a:extLst>
                    <a:ext uri="{9D8B030D-6E8A-4147-A177-3AD203B41FA5}">
                      <a16:colId xmlns:a16="http://schemas.microsoft.com/office/drawing/2014/main" val="31607568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80211943"/>
                    </a:ext>
                  </a:extLst>
                </a:gridCol>
                <a:gridCol w="817217">
                  <a:extLst>
                    <a:ext uri="{9D8B030D-6E8A-4147-A177-3AD203B41FA5}">
                      <a16:colId xmlns:a16="http://schemas.microsoft.com/office/drawing/2014/main" val="834098214"/>
                    </a:ext>
                  </a:extLst>
                </a:gridCol>
              </a:tblGrid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914668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252367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795926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904699"/>
                  </a:ext>
                </a:extLst>
              </a:tr>
              <a:tr h="82583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52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6AFA2-6135-422E-9EC9-A55C5511BB6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images below to help you calculate the subtraction.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0">
            <a:extLst>
              <a:ext uri="{FF2B5EF4-FFF2-40B4-BE49-F238E27FC236}">
                <a16:creationId xmlns:a16="http://schemas.microsoft.com/office/drawing/2014/main" id="{8B82AE72-EA1D-4AD4-B87B-2D8FBA2A2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62077"/>
              </p:ext>
            </p:extLst>
          </p:nvPr>
        </p:nvGraphicFramePr>
        <p:xfrm>
          <a:off x="1277564" y="3802764"/>
          <a:ext cx="2973655" cy="988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731">
                  <a:extLst>
                    <a:ext uri="{9D8B030D-6E8A-4147-A177-3AD203B41FA5}">
                      <a16:colId xmlns:a16="http://schemas.microsoft.com/office/drawing/2014/main" val="4154362751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78902868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383246927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3395454345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3793260835"/>
                    </a:ext>
                  </a:extLst>
                </a:gridCol>
              </a:tblGrid>
              <a:tr h="988692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86759"/>
                  </a:ext>
                </a:extLst>
              </a:tr>
            </a:tbl>
          </a:graphicData>
        </a:graphic>
      </p:graphicFrame>
      <p:graphicFrame>
        <p:nvGraphicFramePr>
          <p:cNvPr id="25" name="Table 20">
            <a:extLst>
              <a:ext uri="{FF2B5EF4-FFF2-40B4-BE49-F238E27FC236}">
                <a16:creationId xmlns:a16="http://schemas.microsoft.com/office/drawing/2014/main" id="{B91E2EDC-0E67-4597-A3D1-067E16FC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82470"/>
              </p:ext>
            </p:extLst>
          </p:nvPr>
        </p:nvGraphicFramePr>
        <p:xfrm>
          <a:off x="4726969" y="3802764"/>
          <a:ext cx="2973655" cy="988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731">
                  <a:extLst>
                    <a:ext uri="{9D8B030D-6E8A-4147-A177-3AD203B41FA5}">
                      <a16:colId xmlns:a16="http://schemas.microsoft.com/office/drawing/2014/main" val="4154362751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854607062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4240813142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1954743022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164484921"/>
                    </a:ext>
                  </a:extLst>
                </a:gridCol>
              </a:tblGrid>
              <a:tr h="988692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867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619842-30EE-4F30-B103-5D6B9E133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14434"/>
              </p:ext>
            </p:extLst>
          </p:nvPr>
        </p:nvGraphicFramePr>
        <p:xfrm>
          <a:off x="2939752" y="1743622"/>
          <a:ext cx="2241000" cy="137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</a:tblGrid>
              <a:tr h="6536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2A0194-C9C1-4B2B-9B48-CD1A2B09C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28288"/>
              </p:ext>
            </p:extLst>
          </p:nvPr>
        </p:nvGraphicFramePr>
        <p:xfrm>
          <a:off x="5218051" y="1791247"/>
          <a:ext cx="616661" cy="12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1">
                  <a:extLst>
                    <a:ext uri="{9D8B030D-6E8A-4147-A177-3AD203B41FA5}">
                      <a16:colId xmlns:a16="http://schemas.microsoft.com/office/drawing/2014/main" val="3433657750"/>
                    </a:ext>
                  </a:extLst>
                </a:gridCol>
              </a:tblGrid>
              <a:tr h="595018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6446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r>
                        <a:rPr lang="en-GB" sz="1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64668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368805"/>
                  </a:ext>
                </a:extLst>
              </a:tr>
              <a:tr h="595018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8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6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D6AFA2-6135-422E-9EC9-A55C5511BB6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images below to help you calculate the subtraction.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1C331C5-81AE-445F-AE94-6531AE8C3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39724"/>
              </p:ext>
            </p:extLst>
          </p:nvPr>
        </p:nvGraphicFramePr>
        <p:xfrm>
          <a:off x="2939752" y="1743622"/>
          <a:ext cx="2241000" cy="137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</a:tblGrid>
              <a:tr h="65362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A3C9920-314A-4C44-85C8-4ADA6159E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94406"/>
              </p:ext>
            </p:extLst>
          </p:nvPr>
        </p:nvGraphicFramePr>
        <p:xfrm>
          <a:off x="5218051" y="1791247"/>
          <a:ext cx="616661" cy="12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1">
                  <a:extLst>
                    <a:ext uri="{9D8B030D-6E8A-4147-A177-3AD203B41FA5}">
                      <a16:colId xmlns:a16="http://schemas.microsoft.com/office/drawing/2014/main" val="3433657750"/>
                    </a:ext>
                  </a:extLst>
                </a:gridCol>
              </a:tblGrid>
              <a:tr h="59501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6446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r>
                        <a:rPr lang="en-GB" sz="1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64668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368805"/>
                  </a:ext>
                </a:extLst>
              </a:tr>
              <a:tr h="59501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82440"/>
                  </a:ext>
                </a:extLst>
              </a:tr>
            </a:tbl>
          </a:graphicData>
        </a:graphic>
      </p:graphicFrame>
      <p:graphicFrame>
        <p:nvGraphicFramePr>
          <p:cNvPr id="24" name="Table 20">
            <a:extLst>
              <a:ext uri="{FF2B5EF4-FFF2-40B4-BE49-F238E27FC236}">
                <a16:creationId xmlns:a16="http://schemas.microsoft.com/office/drawing/2014/main" id="{8B82AE72-EA1D-4AD4-B87B-2D8FBA2A2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80664"/>
              </p:ext>
            </p:extLst>
          </p:nvPr>
        </p:nvGraphicFramePr>
        <p:xfrm>
          <a:off x="1277564" y="3802764"/>
          <a:ext cx="2973655" cy="988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731">
                  <a:extLst>
                    <a:ext uri="{9D8B030D-6E8A-4147-A177-3AD203B41FA5}">
                      <a16:colId xmlns:a16="http://schemas.microsoft.com/office/drawing/2014/main" val="4154362751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78902868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383246927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3395454345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3793260835"/>
                    </a:ext>
                  </a:extLst>
                </a:gridCol>
              </a:tblGrid>
              <a:tr h="988692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1C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86759"/>
                  </a:ext>
                </a:extLst>
              </a:tr>
            </a:tbl>
          </a:graphicData>
        </a:graphic>
      </p:graphicFrame>
      <p:graphicFrame>
        <p:nvGraphicFramePr>
          <p:cNvPr id="25" name="Table 20">
            <a:extLst>
              <a:ext uri="{FF2B5EF4-FFF2-40B4-BE49-F238E27FC236}">
                <a16:creationId xmlns:a16="http://schemas.microsoft.com/office/drawing/2014/main" id="{B91E2EDC-0E67-4597-A3D1-067E16FC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83228"/>
              </p:ext>
            </p:extLst>
          </p:nvPr>
        </p:nvGraphicFramePr>
        <p:xfrm>
          <a:off x="4726969" y="3802764"/>
          <a:ext cx="2973655" cy="988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731">
                  <a:extLst>
                    <a:ext uri="{9D8B030D-6E8A-4147-A177-3AD203B41FA5}">
                      <a16:colId xmlns:a16="http://schemas.microsoft.com/office/drawing/2014/main" val="4154362751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854607062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4240813142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1954743022"/>
                    </a:ext>
                  </a:extLst>
                </a:gridCol>
                <a:gridCol w="594731">
                  <a:extLst>
                    <a:ext uri="{9D8B030D-6E8A-4147-A177-3AD203B41FA5}">
                      <a16:colId xmlns:a16="http://schemas.microsoft.com/office/drawing/2014/main" val="2164484921"/>
                    </a:ext>
                  </a:extLst>
                </a:gridCol>
              </a:tblGrid>
              <a:tr h="988692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1C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73214" marR="173214" marT="86607" marB="866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8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51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AC363A-9CBF-466D-AFF4-59E6B556F11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correct answer.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E04F7B3-E345-4BD6-BDF4-E502D135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28777"/>
              </p:ext>
            </p:extLst>
          </p:nvPr>
        </p:nvGraphicFramePr>
        <p:xfrm>
          <a:off x="1684646" y="1859763"/>
          <a:ext cx="2037272" cy="1188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09318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09318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509318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738621-60C4-49D0-8059-37AA69566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14160"/>
              </p:ext>
            </p:extLst>
          </p:nvPr>
        </p:nvGraphicFramePr>
        <p:xfrm>
          <a:off x="3977236" y="1837430"/>
          <a:ext cx="616661" cy="12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1">
                  <a:extLst>
                    <a:ext uri="{9D8B030D-6E8A-4147-A177-3AD203B41FA5}">
                      <a16:colId xmlns:a16="http://schemas.microsoft.com/office/drawing/2014/main" val="3433657750"/>
                    </a:ext>
                  </a:extLst>
                </a:gridCol>
              </a:tblGrid>
              <a:tr h="595018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6446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r>
                        <a:rPr lang="en-GB" sz="1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64668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368805"/>
                  </a:ext>
                </a:extLst>
              </a:tr>
              <a:tr h="595018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8244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42CB07-C08D-442C-AF61-D002733D7F23}"/>
              </a:ext>
            </a:extLst>
          </p:cNvPr>
          <p:cNvSpPr/>
          <p:nvPr/>
        </p:nvSpPr>
        <p:spPr>
          <a:xfrm>
            <a:off x="1245782" y="4548496"/>
            <a:ext cx="1679791" cy="1316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B6E345-E0EC-4949-B4D4-AE61FCD12716}"/>
              </a:ext>
            </a:extLst>
          </p:cNvPr>
          <p:cNvSpPr/>
          <p:nvPr/>
        </p:nvSpPr>
        <p:spPr>
          <a:xfrm>
            <a:off x="3732105" y="4548496"/>
            <a:ext cx="1679791" cy="1316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14C211-34CD-44A5-8589-D6BFC3FB054E}"/>
              </a:ext>
            </a:extLst>
          </p:cNvPr>
          <p:cNvSpPr/>
          <p:nvPr/>
        </p:nvSpPr>
        <p:spPr>
          <a:xfrm>
            <a:off x="6202379" y="4548496"/>
            <a:ext cx="1679791" cy="1316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2555699-4259-4B8B-9698-16CB09AE0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05725"/>
              </p:ext>
            </p:extLst>
          </p:nvPr>
        </p:nvGraphicFramePr>
        <p:xfrm>
          <a:off x="1480379" y="4558963"/>
          <a:ext cx="1210597" cy="130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860">
                  <a:extLst>
                    <a:ext uri="{9D8B030D-6E8A-4147-A177-3AD203B41FA5}">
                      <a16:colId xmlns:a16="http://schemas.microsoft.com/office/drawing/2014/main" val="3120942419"/>
                    </a:ext>
                  </a:extLst>
                </a:gridCol>
                <a:gridCol w="558737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651860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18266" marR="118266" marT="118266" marB="1182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65186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4EBCEB-2831-410A-9F2E-BD24FAC4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03594"/>
              </p:ext>
            </p:extLst>
          </p:nvPr>
        </p:nvGraphicFramePr>
        <p:xfrm>
          <a:off x="3966702" y="4558963"/>
          <a:ext cx="1210597" cy="130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860">
                  <a:extLst>
                    <a:ext uri="{9D8B030D-6E8A-4147-A177-3AD203B41FA5}">
                      <a16:colId xmlns:a16="http://schemas.microsoft.com/office/drawing/2014/main" val="3120942419"/>
                    </a:ext>
                  </a:extLst>
                </a:gridCol>
                <a:gridCol w="558737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651860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18266" marR="118266" marT="118266" marB="1182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65186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4992D14-19F7-4398-ADB5-38D264DED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37064"/>
              </p:ext>
            </p:extLst>
          </p:nvPr>
        </p:nvGraphicFramePr>
        <p:xfrm>
          <a:off x="6390414" y="4558963"/>
          <a:ext cx="1303720" cy="130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983">
                  <a:extLst>
                    <a:ext uri="{9D8B030D-6E8A-4147-A177-3AD203B41FA5}">
                      <a16:colId xmlns:a16="http://schemas.microsoft.com/office/drawing/2014/main" val="3120942419"/>
                    </a:ext>
                  </a:extLst>
                </a:gridCol>
                <a:gridCol w="558737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651860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18266" marR="118266" marT="118266" marB="1182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65186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9FACE19-FE95-4F6C-9971-12BFEF977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21441"/>
              </p:ext>
            </p:extLst>
          </p:nvPr>
        </p:nvGraphicFramePr>
        <p:xfrm>
          <a:off x="5108711" y="1709498"/>
          <a:ext cx="1759863" cy="14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1B607F6-5758-4A3E-AA76-B5BAB9660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43125"/>
              </p:ext>
            </p:extLst>
          </p:nvPr>
        </p:nvGraphicFramePr>
        <p:xfrm>
          <a:off x="6390414" y="1709498"/>
          <a:ext cx="1759863" cy="14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810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AC363A-9CBF-466D-AFF4-59E6B556F11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calculation to the correct answer.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E04F7B3-E345-4BD6-BDF4-E502D135D514}"/>
              </a:ext>
            </a:extLst>
          </p:cNvPr>
          <p:cNvGraphicFramePr>
            <a:graphicFrameLocks noGrp="1"/>
          </p:cNvGraphicFramePr>
          <p:nvPr/>
        </p:nvGraphicFramePr>
        <p:xfrm>
          <a:off x="1684646" y="1859763"/>
          <a:ext cx="2037272" cy="1188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09318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09318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  <a:gridCol w="509318">
                  <a:extLst>
                    <a:ext uri="{9D8B030D-6E8A-4147-A177-3AD203B41FA5}">
                      <a16:colId xmlns:a16="http://schemas.microsoft.com/office/drawing/2014/main" val="31167636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738621-60C4-49D0-8059-37AA69566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95407"/>
              </p:ext>
            </p:extLst>
          </p:nvPr>
        </p:nvGraphicFramePr>
        <p:xfrm>
          <a:off x="3977236" y="1837430"/>
          <a:ext cx="616661" cy="12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1">
                  <a:extLst>
                    <a:ext uri="{9D8B030D-6E8A-4147-A177-3AD203B41FA5}">
                      <a16:colId xmlns:a16="http://schemas.microsoft.com/office/drawing/2014/main" val="3433657750"/>
                    </a:ext>
                  </a:extLst>
                </a:gridCol>
              </a:tblGrid>
              <a:tr h="59501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6446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r>
                        <a:rPr lang="en-GB" sz="1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264668"/>
                  </a:ext>
                </a:extLst>
              </a:tr>
              <a:tr h="53153"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368805"/>
                  </a:ext>
                </a:extLst>
              </a:tr>
              <a:tr h="59501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8244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42CB07-C08D-442C-AF61-D002733D7F23}"/>
              </a:ext>
            </a:extLst>
          </p:cNvPr>
          <p:cNvSpPr/>
          <p:nvPr/>
        </p:nvSpPr>
        <p:spPr>
          <a:xfrm>
            <a:off x="1245782" y="4548496"/>
            <a:ext cx="1679791" cy="1316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B6E345-E0EC-4949-B4D4-AE61FCD12716}"/>
              </a:ext>
            </a:extLst>
          </p:cNvPr>
          <p:cNvSpPr/>
          <p:nvPr/>
        </p:nvSpPr>
        <p:spPr>
          <a:xfrm>
            <a:off x="3732105" y="4548496"/>
            <a:ext cx="1679791" cy="1316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14C211-34CD-44A5-8589-D6BFC3FB054E}"/>
              </a:ext>
            </a:extLst>
          </p:cNvPr>
          <p:cNvSpPr/>
          <p:nvPr/>
        </p:nvSpPr>
        <p:spPr>
          <a:xfrm>
            <a:off x="6202379" y="4548496"/>
            <a:ext cx="1679791" cy="1316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2555699-4259-4B8B-9698-16CB09AE0AB2}"/>
              </a:ext>
            </a:extLst>
          </p:cNvPr>
          <p:cNvGraphicFramePr>
            <a:graphicFrameLocks noGrp="1"/>
          </p:cNvGraphicFramePr>
          <p:nvPr/>
        </p:nvGraphicFramePr>
        <p:xfrm>
          <a:off x="1480379" y="4558963"/>
          <a:ext cx="1210597" cy="130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860">
                  <a:extLst>
                    <a:ext uri="{9D8B030D-6E8A-4147-A177-3AD203B41FA5}">
                      <a16:colId xmlns:a16="http://schemas.microsoft.com/office/drawing/2014/main" val="3120942419"/>
                    </a:ext>
                  </a:extLst>
                </a:gridCol>
                <a:gridCol w="558737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651860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18266" marR="118266" marT="118266" marB="1182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65186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4EBCEB-2831-410A-9F2E-BD24FAC4BB97}"/>
              </a:ext>
            </a:extLst>
          </p:cNvPr>
          <p:cNvGraphicFramePr>
            <a:graphicFrameLocks noGrp="1"/>
          </p:cNvGraphicFramePr>
          <p:nvPr/>
        </p:nvGraphicFramePr>
        <p:xfrm>
          <a:off x="3966702" y="4558963"/>
          <a:ext cx="1210597" cy="130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860">
                  <a:extLst>
                    <a:ext uri="{9D8B030D-6E8A-4147-A177-3AD203B41FA5}">
                      <a16:colId xmlns:a16="http://schemas.microsoft.com/office/drawing/2014/main" val="3120942419"/>
                    </a:ext>
                  </a:extLst>
                </a:gridCol>
                <a:gridCol w="558737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651860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18266" marR="118266" marT="118266" marB="1182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65186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4992D14-19F7-4398-ADB5-38D264DED0FC}"/>
              </a:ext>
            </a:extLst>
          </p:cNvPr>
          <p:cNvGraphicFramePr>
            <a:graphicFrameLocks noGrp="1"/>
          </p:cNvGraphicFramePr>
          <p:nvPr/>
        </p:nvGraphicFramePr>
        <p:xfrm>
          <a:off x="6390414" y="4558963"/>
          <a:ext cx="1303720" cy="130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4983">
                  <a:extLst>
                    <a:ext uri="{9D8B030D-6E8A-4147-A177-3AD203B41FA5}">
                      <a16:colId xmlns:a16="http://schemas.microsoft.com/office/drawing/2014/main" val="3120942419"/>
                    </a:ext>
                  </a:extLst>
                </a:gridCol>
                <a:gridCol w="558737">
                  <a:extLst>
                    <a:ext uri="{9D8B030D-6E8A-4147-A177-3AD203B41FA5}">
                      <a16:colId xmlns:a16="http://schemas.microsoft.com/office/drawing/2014/main" val="4139847694"/>
                    </a:ext>
                  </a:extLst>
                </a:gridCol>
              </a:tblGrid>
              <a:tr h="651860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18266" marR="118266" marT="118266" marB="11826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351747"/>
                  </a:ext>
                </a:extLst>
              </a:tr>
              <a:tr h="65186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90840"/>
                  </a:ext>
                </a:extLst>
              </a:tr>
            </a:tbl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9FACE19-FE95-4F6C-9971-12BFEF977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83614"/>
              </p:ext>
            </p:extLst>
          </p:nvPr>
        </p:nvGraphicFramePr>
        <p:xfrm>
          <a:off x="5108711" y="1709498"/>
          <a:ext cx="1759863" cy="14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1B607F6-5758-4A3E-AA76-B5BAB9660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0414" y="1709498"/>
          <a:ext cx="1759863" cy="145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884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62EDF7-CBF4-4C69-8681-5BB8BC371DC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calculation that matches the representation.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076FC6-72EB-4170-ADE7-3474B73FC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60648"/>
              </p:ext>
            </p:extLst>
          </p:nvPr>
        </p:nvGraphicFramePr>
        <p:xfrm>
          <a:off x="2359534" y="1664555"/>
          <a:ext cx="1680750" cy="112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35428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1985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694AA0-AC8F-4490-B354-D19D72F4B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03887"/>
              </p:ext>
            </p:extLst>
          </p:nvPr>
        </p:nvGraphicFramePr>
        <p:xfrm>
          <a:off x="5274895" y="1664555"/>
          <a:ext cx="1680750" cy="112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35428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1985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C4B674-2351-4B2A-85D0-86E7573FE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45713"/>
              </p:ext>
            </p:extLst>
          </p:nvPr>
        </p:nvGraphicFramePr>
        <p:xfrm>
          <a:off x="1429224" y="3584448"/>
          <a:ext cx="6103940" cy="52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394">
                  <a:extLst>
                    <a:ext uri="{9D8B030D-6E8A-4147-A177-3AD203B41FA5}">
                      <a16:colId xmlns:a16="http://schemas.microsoft.com/office/drawing/2014/main" val="264198893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084766885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88043938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9987491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419357619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567777779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789748394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940884639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272896595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438227451"/>
                    </a:ext>
                  </a:extLst>
                </a:gridCol>
              </a:tblGrid>
              <a:tr h="525491"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39765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8AB2605A-466D-43F3-AF7C-FB4A0512C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54354"/>
              </p:ext>
            </p:extLst>
          </p:nvPr>
        </p:nvGraphicFramePr>
        <p:xfrm>
          <a:off x="1429224" y="4343196"/>
          <a:ext cx="6103940" cy="52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394">
                  <a:extLst>
                    <a:ext uri="{9D8B030D-6E8A-4147-A177-3AD203B41FA5}">
                      <a16:colId xmlns:a16="http://schemas.microsoft.com/office/drawing/2014/main" val="264198893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06170728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769173718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493759430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426089997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68017679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271768924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51572381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946664041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3887165289"/>
                    </a:ext>
                  </a:extLst>
                </a:gridCol>
              </a:tblGrid>
              <a:tr h="525491"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39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11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62EDF7-CBF4-4C69-8681-5BB8BC371DC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calculation that matches the representation.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694AA0-AC8F-4490-B354-D19D72F4B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364"/>
              </p:ext>
            </p:extLst>
          </p:nvPr>
        </p:nvGraphicFramePr>
        <p:xfrm>
          <a:off x="5274895" y="1664555"/>
          <a:ext cx="1680750" cy="112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35428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1985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C4B674-2351-4B2A-85D0-86E7573FE2E8}"/>
              </a:ext>
            </a:extLst>
          </p:cNvPr>
          <p:cNvGraphicFramePr>
            <a:graphicFrameLocks noGrp="1"/>
          </p:cNvGraphicFramePr>
          <p:nvPr/>
        </p:nvGraphicFramePr>
        <p:xfrm>
          <a:off x="1429224" y="3584448"/>
          <a:ext cx="6103940" cy="52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394">
                  <a:extLst>
                    <a:ext uri="{9D8B030D-6E8A-4147-A177-3AD203B41FA5}">
                      <a16:colId xmlns:a16="http://schemas.microsoft.com/office/drawing/2014/main" val="264198893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084766885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88043938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9987491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419357619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567777779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789748394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940884639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272896595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438227451"/>
                    </a:ext>
                  </a:extLst>
                </a:gridCol>
              </a:tblGrid>
              <a:tr h="525491"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39765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8AB2605A-466D-43F3-AF7C-FB4A0512C4FB}"/>
              </a:ext>
            </a:extLst>
          </p:cNvPr>
          <p:cNvGraphicFramePr>
            <a:graphicFrameLocks noGrp="1"/>
          </p:cNvGraphicFramePr>
          <p:nvPr/>
        </p:nvGraphicFramePr>
        <p:xfrm>
          <a:off x="1429224" y="4343196"/>
          <a:ext cx="6103940" cy="52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394">
                  <a:extLst>
                    <a:ext uri="{9D8B030D-6E8A-4147-A177-3AD203B41FA5}">
                      <a16:colId xmlns:a16="http://schemas.microsoft.com/office/drawing/2014/main" val="264198893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06170728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769173718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493759430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426089997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680176796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2271768924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515723812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1946664041"/>
                    </a:ext>
                  </a:extLst>
                </a:gridCol>
                <a:gridCol w="610394">
                  <a:extLst>
                    <a:ext uri="{9D8B030D-6E8A-4147-A177-3AD203B41FA5}">
                      <a16:colId xmlns:a16="http://schemas.microsoft.com/office/drawing/2014/main" val="3887165289"/>
                    </a:ext>
                  </a:extLst>
                </a:gridCol>
              </a:tblGrid>
              <a:tr h="525491"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195160" marR="195160" marT="97580" marB="97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39765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53D0BC3-6532-4248-B9E5-7E0CA2AE5AC0}"/>
              </a:ext>
            </a:extLst>
          </p:cNvPr>
          <p:cNvSpPr/>
          <p:nvPr/>
        </p:nvSpPr>
        <p:spPr>
          <a:xfrm>
            <a:off x="4660647" y="1524000"/>
            <a:ext cx="2877312" cy="1358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2F646DF-C13E-4070-9AAA-C95AC6BF2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21910"/>
              </p:ext>
            </p:extLst>
          </p:nvPr>
        </p:nvGraphicFramePr>
        <p:xfrm>
          <a:off x="2359534" y="1664555"/>
          <a:ext cx="1680750" cy="112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250">
                  <a:extLst>
                    <a:ext uri="{9D8B030D-6E8A-4147-A177-3AD203B41FA5}">
                      <a16:colId xmlns:a16="http://schemas.microsoft.com/office/drawing/2014/main" val="518151654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667791972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47092271"/>
                    </a:ext>
                  </a:extLst>
                </a:gridCol>
              </a:tblGrid>
              <a:tr h="535428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376169"/>
                  </a:ext>
                </a:extLst>
              </a:tr>
              <a:tr h="591985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586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27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1365B0-1914-4559-8909-8D3A3FE29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dcmitype/"/>
    <ds:schemaRef ds:uri="5c7a0828-c5e4-45f8-a074-18a8fdc88ec6"/>
    <ds:schemaRef ds:uri="http://purl.org/dc/terms/"/>
    <ds:schemaRef ds:uri="http://schemas.openxmlformats.org/package/2006/metadata/core-properties"/>
    <ds:schemaRef ds:uri="86144f90-c7b6-48d0-aae5-f5e9e48cc3df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729</Words>
  <Application>Microsoft Office PowerPoint</Application>
  <PresentationFormat>On-screen Show (4:3)</PresentationFormat>
  <Paragraphs>516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KConnaghan</cp:lastModifiedBy>
  <cp:revision>51</cp:revision>
  <dcterms:created xsi:type="dcterms:W3CDTF">2018-03-17T10:08:43Z</dcterms:created>
  <dcterms:modified xsi:type="dcterms:W3CDTF">2020-04-19T11:03:59Z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3072">
    <vt:lpwstr>183</vt:lpwstr>
  </property>
</Properties>
</file>