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15" r:id="rId7"/>
    <p:sldId id="372" r:id="rId8"/>
    <p:sldId id="386" r:id="rId9"/>
    <p:sldId id="387" r:id="rId10"/>
    <p:sldId id="400" r:id="rId11"/>
    <p:sldId id="389" r:id="rId12"/>
    <p:sldId id="390" r:id="rId13"/>
    <p:sldId id="392" r:id="rId14"/>
    <p:sldId id="401" r:id="rId15"/>
    <p:sldId id="355" r:id="rId16"/>
    <p:sldId id="402" r:id="rId17"/>
    <p:sldId id="378" r:id="rId18"/>
    <p:sldId id="403" r:id="rId19"/>
    <p:sldId id="404" r:id="rId20"/>
    <p:sldId id="405" r:id="rId21"/>
    <p:sldId id="40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7"/>
    <a:srgbClr val="FF9933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68D43-37B9-4F38-8239-15FC977309A0}" v="29" dt="2020-02-06T23:32:18.2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Wilson" userId="f09feafc-2bf4-43d3-95bb-2fc22e202ead" providerId="ADAL" clId="{9BEFA553-E3AA-445E-81DF-18ED2D560C93}"/>
    <pc:docChg chg="undo custSel addSld delSld modSld">
      <pc:chgData name="Laura Wilson" userId="f09feafc-2bf4-43d3-95bb-2fc22e202ead" providerId="ADAL" clId="{9BEFA553-E3AA-445E-81DF-18ED2D560C93}" dt="2020-01-28T09:11:35.255" v="2133"/>
      <pc:docMkLst>
        <pc:docMk/>
      </pc:docMkLst>
      <pc:sldChg chg="addSp modSp">
        <pc:chgData name="Laura Wilson" userId="f09feafc-2bf4-43d3-95bb-2fc22e202ead" providerId="ADAL" clId="{9BEFA553-E3AA-445E-81DF-18ED2D560C93}" dt="2020-01-27T09:44:31.585" v="1203" actId="1035"/>
        <pc:sldMkLst>
          <pc:docMk/>
          <pc:sldMk cId="1071900124" sldId="355"/>
        </pc:sldMkLst>
        <pc:spChg chg="mod">
          <ac:chgData name="Laura Wilson" userId="f09feafc-2bf4-43d3-95bb-2fc22e202ead" providerId="ADAL" clId="{9BEFA553-E3AA-445E-81DF-18ED2D560C93}" dt="2020-01-27T09:38:20.500" v="1050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Laura Wilson" userId="f09feafc-2bf4-43d3-95bb-2fc22e202ead" providerId="ADAL" clId="{9BEFA553-E3AA-445E-81DF-18ED2D560C93}" dt="2020-01-27T09:36:42.097" v="752" actId="404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0" creationId="{39A70B54-80F2-43FA-B7F9-EAF55E18ED66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1" creationId="{725FD062-9682-4032-80B6-182269901968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2" creationId="{593551D3-9721-42DD-B1EF-A118DE294653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3" creationId="{5F622FDF-6ACB-4EA9-A861-BA0C290D1961}"/>
          </ac:graphicFrameMkLst>
        </pc:graphicFrameChg>
        <pc:graphicFrameChg chg="mod">
          <ac:chgData name="Laura Wilson" userId="f09feafc-2bf4-43d3-95bb-2fc22e202ead" providerId="ADAL" clId="{9BEFA553-E3AA-445E-81DF-18ED2D560C93}" dt="2020-01-27T09:44:31.585" v="1203" actId="1035"/>
          <ac:graphicFrameMkLst>
            <pc:docMk/>
            <pc:sldMk cId="1071900124" sldId="355"/>
            <ac:graphicFrameMk id="14" creationId="{6BCB66C4-DA68-4686-912A-B6B13ACE304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7:18.353" v="860" actId="1036"/>
          <ac:graphicFrameMkLst>
            <pc:docMk/>
            <pc:sldMk cId="1071900124" sldId="355"/>
            <ac:graphicFrameMk id="15" creationId="{DC8ABC99-59C4-413D-B4F5-B60D5E1EE9EF}"/>
          </ac:graphicFrameMkLst>
        </pc:graphicFrameChg>
      </pc:sldChg>
      <pc:sldChg chg="modSp">
        <pc:chgData name="Laura Wilson" userId="f09feafc-2bf4-43d3-95bb-2fc22e202ead" providerId="ADAL" clId="{9BEFA553-E3AA-445E-81DF-18ED2D560C93}" dt="2020-01-27T09:11:15.946" v="15" actId="552"/>
        <pc:sldMkLst>
          <pc:docMk/>
          <pc:sldMk cId="4028378535" sldId="372"/>
        </pc:sldMkLst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0" creationId="{86AD52A3-6C7B-48C6-8092-1253FFE6701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1" creationId="{72CC96CA-7807-4AC4-B8CD-6A8E409C3ACD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15.946" v="15" actId="552"/>
          <ac:graphicFrameMkLst>
            <pc:docMk/>
            <pc:sldMk cId="4028378535" sldId="372"/>
            <ac:graphicFrameMk id="26" creationId="{34574C88-A240-42A8-9892-8A3200374F22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0:51.164" v="9" actId="1038"/>
          <ac:graphicFrameMkLst>
            <pc:docMk/>
            <pc:sldMk cId="4028378535" sldId="372"/>
            <ac:graphicFrameMk id="27" creationId="{4377F923-18E8-4768-B2CC-367970055CBB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10:00:08.292" v="1747" actId="20577"/>
        <pc:sldMkLst>
          <pc:docMk/>
          <pc:sldMk cId="1735350956" sldId="378"/>
        </pc:sldMkLst>
        <pc:spChg chg="add mod">
          <ac:chgData name="Laura Wilson" userId="f09feafc-2bf4-43d3-95bb-2fc22e202ead" providerId="ADAL" clId="{9BEFA553-E3AA-445E-81DF-18ED2D560C93}" dt="2020-01-27T09:46:53.912" v="1281" actId="554"/>
          <ac:spMkLst>
            <pc:docMk/>
            <pc:sldMk cId="1735350956" sldId="378"/>
            <ac:spMk id="11" creationId="{A1D4F079-5044-4CE4-BC0C-3C5136050550}"/>
          </ac:spMkLst>
        </pc:spChg>
        <pc:spChg chg="add mod">
          <ac:chgData name="Laura Wilson" userId="f09feafc-2bf4-43d3-95bb-2fc22e202ead" providerId="ADAL" clId="{9BEFA553-E3AA-445E-81DF-18ED2D560C93}" dt="2020-01-27T09:47:01.875" v="1330" actId="1038"/>
          <ac:spMkLst>
            <pc:docMk/>
            <pc:sldMk cId="1735350956" sldId="378"/>
            <ac:spMk id="12" creationId="{D2375E86-1177-4BBE-BF26-DD2B51C8B81E}"/>
          </ac:spMkLst>
        </pc:spChg>
        <pc:spChg chg="mod">
          <ac:chgData name="Laura Wilson" userId="f09feafc-2bf4-43d3-95bb-2fc22e202ead" providerId="ADAL" clId="{9BEFA553-E3AA-445E-81DF-18ED2D560C93}" dt="2020-01-27T10:00:08.292" v="1747" actId="20577"/>
          <ac:spMkLst>
            <pc:docMk/>
            <pc:sldMk cId="1735350956" sldId="378"/>
            <ac:spMk id="19" creationId="{5252A847-DE45-4FA3-A1F8-EEBEB845FF8E}"/>
          </ac:spMkLst>
        </pc:spChg>
        <pc:graphicFrameChg chg="add del mod">
          <ac:chgData name="Laura Wilson" userId="f09feafc-2bf4-43d3-95bb-2fc22e202ead" providerId="ADAL" clId="{9BEFA553-E3AA-445E-81DF-18ED2D560C93}" dt="2020-01-27T09:58:07.683" v="1598" actId="478"/>
          <ac:graphicFrameMkLst>
            <pc:docMk/>
            <pc:sldMk cId="1735350956" sldId="378"/>
            <ac:graphicFrameMk id="2" creationId="{9050EE3A-D2A3-4A6B-9739-25502F28820B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46:41.054" v="1270" actId="1035"/>
          <ac:graphicFrameMkLst>
            <pc:docMk/>
            <pc:sldMk cId="1735350956" sldId="378"/>
            <ac:graphicFrameMk id="10" creationId="{57BD5A3E-67BB-4557-AB54-ED8324EA7A9A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57:03.398" v="1508" actId="1035"/>
          <ac:graphicFrameMkLst>
            <pc:docMk/>
            <pc:sldMk cId="1735350956" sldId="378"/>
            <ac:graphicFrameMk id="14" creationId="{176FCD72-6188-4993-A5FC-4C1BF943F6E0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7:10.844" v="1331" actId="1076"/>
          <ac:graphicFrameMkLst>
            <pc:docMk/>
            <pc:sldMk cId="1735350956" sldId="378"/>
            <ac:graphicFrameMk id="17" creationId="{70D830E1-FF25-48D3-80D3-5315BE87A2B8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51:24.819" v="1420" actId="1038"/>
          <ac:graphicFrameMkLst>
            <pc:docMk/>
            <pc:sldMk cId="1735350956" sldId="378"/>
            <ac:graphicFrameMk id="21" creationId="{2ED9764A-7E28-4048-9672-15CA8F928E79}"/>
          </ac:graphicFrameMkLst>
        </pc:graphicFrameChg>
        <pc:graphicFrameChg chg="del mod modGraphic">
          <ac:chgData name="Laura Wilson" userId="f09feafc-2bf4-43d3-95bb-2fc22e202ead" providerId="ADAL" clId="{9BEFA553-E3AA-445E-81DF-18ED2D560C93}" dt="2020-01-27T09:50:54.218" v="1380" actId="478"/>
          <ac:graphicFrameMkLst>
            <pc:docMk/>
            <pc:sldMk cId="1735350956" sldId="378"/>
            <ac:graphicFrameMk id="22" creationId="{9F74DC71-D2D7-4554-9ED8-B4DBB79428DB}"/>
          </ac:graphicFrameMkLst>
        </pc:graphicFrameChg>
        <pc:cxnChg chg="del">
          <ac:chgData name="Laura Wilson" userId="f09feafc-2bf4-43d3-95bb-2fc22e202ead" providerId="ADAL" clId="{9BEFA553-E3AA-445E-81DF-18ED2D560C93}" dt="2020-01-27T09:45:45.819" v="1223" actId="478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del">
        <pc:chgData name="Laura Wilson" userId="f09feafc-2bf4-43d3-95bb-2fc22e202ead" providerId="ADAL" clId="{9BEFA553-E3AA-445E-81DF-18ED2D560C93}" dt="2020-01-27T10:09:15.328" v="2087" actId="47"/>
        <pc:sldMkLst>
          <pc:docMk/>
          <pc:sldMk cId="1808121007" sldId="383"/>
        </pc:sldMkLst>
      </pc:sldChg>
      <pc:sldChg chg="addSp delSp modSp">
        <pc:chgData name="Laura Wilson" userId="f09feafc-2bf4-43d3-95bb-2fc22e202ead" providerId="ADAL" clId="{9BEFA553-E3AA-445E-81DF-18ED2D560C93}" dt="2020-01-27T09:11:06.234" v="13" actId="552"/>
        <pc:sldMkLst>
          <pc:docMk/>
          <pc:sldMk cId="3030499994" sldId="386"/>
        </pc:sldMkLst>
        <pc:graphicFrameChg chg="add">
          <ac:chgData name="Laura Wilson" userId="f09feafc-2bf4-43d3-95bb-2fc22e202ead" providerId="ADAL" clId="{9BEFA553-E3AA-445E-81DF-18ED2D560C93}" dt="2020-01-27T09:10:56.492" v="11"/>
          <ac:graphicFrameMkLst>
            <pc:docMk/>
            <pc:sldMk cId="3030499994" sldId="386"/>
            <ac:graphicFrameMk id="10" creationId="{290A521F-94E1-45F0-8289-FF2FB990C6C6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0" creationId="{86AD52A3-6C7B-48C6-8092-1253FFE6701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1" creationId="{72CC96CA-7807-4AC4-B8CD-6A8E409C3ACD}"/>
          </ac:graphicFrameMkLst>
        </pc:graphicFrameChg>
        <pc:graphicFrameChg chg="mod">
          <ac:chgData name="Laura Wilson" userId="f09feafc-2bf4-43d3-95bb-2fc22e202ead" providerId="ADAL" clId="{9BEFA553-E3AA-445E-81DF-18ED2D560C93}" dt="2020-01-27T09:11:06.234" v="13" actId="552"/>
          <ac:graphicFrameMkLst>
            <pc:docMk/>
            <pc:sldMk cId="3030499994" sldId="386"/>
            <ac:graphicFrameMk id="26" creationId="{34574C88-A240-42A8-9892-8A3200374F22}"/>
          </ac:graphicFrameMkLst>
        </pc:graphicFrameChg>
        <pc:graphicFrameChg chg="del">
          <ac:chgData name="Laura Wilson" userId="f09feafc-2bf4-43d3-95bb-2fc22e202ead" providerId="ADAL" clId="{9BEFA553-E3AA-445E-81DF-18ED2D560C93}" dt="2020-01-27T09:10:56.272" v="10" actId="478"/>
          <ac:graphicFrameMkLst>
            <pc:docMk/>
            <pc:sldMk cId="3030499994" sldId="386"/>
            <ac:graphicFrameMk id="27" creationId="{4377F923-18E8-4768-B2CC-367970055CBB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17:29.991" v="293" actId="1035"/>
        <pc:sldMkLst>
          <pc:docMk/>
          <pc:sldMk cId="1951945291" sldId="387"/>
        </pc:sldMkLst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17" creationId="{4E50C933-A7C6-4BEA-89F5-A6ABB79F7810}"/>
          </ac:spMkLst>
        </pc:spChg>
        <pc:spChg chg="mod">
          <ac:chgData name="Laura Wilson" userId="f09feafc-2bf4-43d3-95bb-2fc22e202ead" providerId="ADAL" clId="{9BEFA553-E3AA-445E-81DF-18ED2D560C93}" dt="2020-01-27T09:12:21.591" v="19" actId="1076"/>
          <ac:spMkLst>
            <pc:docMk/>
            <pc:sldMk cId="1951945291" sldId="387"/>
            <ac:spMk id="19" creationId="{5252A847-DE45-4FA3-A1F8-EEBEB845FF8E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3" creationId="{36D4AD8E-4990-405E-A505-906C499879FE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4" creationId="{5838FFF5-E0C1-4C66-A7C1-144FA6B2A36B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5" creationId="{DB7636B0-AFCA-4436-A875-FF03B5A71D0A}"/>
          </ac:spMkLst>
        </pc:spChg>
        <pc:spChg chg="mod">
          <ac:chgData name="Laura Wilson" userId="f09feafc-2bf4-43d3-95bb-2fc22e202ead" providerId="ADAL" clId="{9BEFA553-E3AA-445E-81DF-18ED2D560C93}" dt="2020-01-27T09:15:31.156" v="148" actId="164"/>
          <ac:spMkLst>
            <pc:docMk/>
            <pc:sldMk cId="1951945291" sldId="387"/>
            <ac:spMk id="28" creationId="{FDCB25A0-FCD6-4335-AEE9-94E475189463}"/>
          </ac:spMkLst>
        </pc:spChg>
        <pc:grpChg chg="add mod ord">
          <ac:chgData name="Laura Wilson" userId="f09feafc-2bf4-43d3-95bb-2fc22e202ead" providerId="ADAL" clId="{9BEFA553-E3AA-445E-81DF-18ED2D560C93}" dt="2020-01-27T09:15:37.474" v="149" actId="171"/>
          <ac:grpSpMkLst>
            <pc:docMk/>
            <pc:sldMk cId="1951945291" sldId="387"/>
            <ac:grpSpMk id="2" creationId="{9159418B-248E-430B-9714-F2E12EA9478C}"/>
          </ac:grpSpMkLst>
        </pc:grpChg>
        <pc:grpChg chg="add del">
          <ac:chgData name="Laura Wilson" userId="f09feafc-2bf4-43d3-95bb-2fc22e202ead" providerId="ADAL" clId="{9BEFA553-E3AA-445E-81DF-18ED2D560C93}" dt="2020-01-27T09:12:23.266" v="20"/>
          <ac:grpSpMkLst>
            <pc:docMk/>
            <pc:sldMk cId="1951945291" sldId="387"/>
            <ac:grpSpMk id="36" creationId="{85FB8DB1-4363-4DB9-B97D-408D3521D8DF}"/>
          </ac:grpSpMkLst>
        </pc:grpChg>
        <pc:grpChg chg="add del mod">
          <ac:chgData name="Laura Wilson" userId="f09feafc-2bf4-43d3-95bb-2fc22e202ead" providerId="ADAL" clId="{9BEFA553-E3AA-445E-81DF-18ED2D560C93}" dt="2020-01-27T09:12:51.549" v="23" actId="478"/>
          <ac:grpSpMkLst>
            <pc:docMk/>
            <pc:sldMk cId="1951945291" sldId="387"/>
            <ac:grpSpMk id="47" creationId="{B896DCC2-2BAC-4A2B-843C-EB1D66720FBE}"/>
          </ac:grpSpMkLst>
        </pc:grp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7:29.991" v="293" actId="1035"/>
          <ac:graphicFrameMkLst>
            <pc:docMk/>
            <pc:sldMk cId="1951945291" sldId="387"/>
            <ac:graphicFrameMk id="22" creationId="{B391A4C6-5DAF-41F8-9FD9-0495D889305F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26" creationId="{79610FF9-31C5-4AED-9B97-1AE416BDE125}"/>
          </ac:graphicFrameMkLst>
        </pc:graphicFrameChg>
        <pc:graphicFrameChg chg="mod">
          <ac:chgData name="Laura Wilson" userId="f09feafc-2bf4-43d3-95bb-2fc22e202ead" providerId="ADAL" clId="{9BEFA553-E3AA-445E-81DF-18ED2D560C93}" dt="2020-01-27T09:16:11.255" v="162" actId="408"/>
          <ac:graphicFrameMkLst>
            <pc:docMk/>
            <pc:sldMk cId="1951945291" sldId="387"/>
            <ac:graphicFrameMk id="27" creationId="{4377F923-18E8-4768-B2CC-367970055CBB}"/>
          </ac:graphicFrameMkLst>
        </pc:graphicFrameChg>
        <pc:graphicFrameChg chg="mod">
          <ac:chgData name="Laura Wilson" userId="f09feafc-2bf4-43d3-95bb-2fc22e202ead" providerId="ADAL" clId="{9BEFA553-E3AA-445E-81DF-18ED2D560C93}" dt="2020-01-27T09:17:10.679" v="195" actId="552"/>
          <ac:graphicFrameMkLst>
            <pc:docMk/>
            <pc:sldMk cId="1951945291" sldId="387"/>
            <ac:graphicFrameMk id="29" creationId="{5560E66C-DABA-47DC-9E52-BB90FA7FF241}"/>
          </ac:graphicFrameMkLst>
        </pc:graphicFrameChg>
        <pc:graphicFrameChg chg="mod">
          <ac:chgData name="Laura Wilson" userId="f09feafc-2bf4-43d3-95bb-2fc22e202ead" providerId="ADAL" clId="{9BEFA553-E3AA-445E-81DF-18ED2D560C93}" dt="2020-01-27T09:16:11.255" v="162" actId="408"/>
          <ac:graphicFrameMkLst>
            <pc:docMk/>
            <pc:sldMk cId="1951945291" sldId="387"/>
            <ac:graphicFrameMk id="30" creationId="{84D72963-9377-4B09-9BA1-639EA6F5EB77}"/>
          </ac:graphicFrameMkLst>
        </pc:graphicFrameChg>
        <pc:graphicFrameChg chg="mod">
          <ac:chgData name="Laura Wilson" userId="f09feafc-2bf4-43d3-95bb-2fc22e202ead" providerId="ADAL" clId="{9BEFA553-E3AA-445E-81DF-18ED2D560C93}" dt="2020-01-27T09:17:04.789" v="194" actId="552"/>
          <ac:graphicFrameMkLst>
            <pc:docMk/>
            <pc:sldMk cId="1951945291" sldId="387"/>
            <ac:graphicFrameMk id="31" creationId="{01B7F9C7-EE28-4367-A1BF-BB74C72FA539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2" creationId="{425B43C6-A9E2-4581-B961-40C80D1B13C4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3" creationId="{EC01BA47-12A9-4568-80A6-489008DA415F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4" creationId="{73E42835-902E-43DC-A66C-0E2CB6EEE32B}"/>
          </ac:graphicFrameMkLst>
        </pc:graphicFrameChg>
        <pc:graphicFrameChg chg="add del">
          <ac:chgData name="Laura Wilson" userId="f09feafc-2bf4-43d3-95bb-2fc22e202ead" providerId="ADAL" clId="{9BEFA553-E3AA-445E-81DF-18ED2D560C93}" dt="2020-01-27T09:12:23.266" v="20"/>
          <ac:graphicFrameMkLst>
            <pc:docMk/>
            <pc:sldMk cId="1951945291" sldId="387"/>
            <ac:graphicFrameMk id="35" creationId="{AC7A95DD-3DF2-4682-BCD5-14185AC803A0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2" creationId="{EC7F7F5E-0BA8-440D-BCCD-497EC70B047A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3" creationId="{8C913497-2A31-489B-9C8B-E8324387521D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4" creationId="{4F86FE30-C4CE-4972-881B-DC0EF6660D6C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12:51.549" v="23" actId="478"/>
          <ac:graphicFrameMkLst>
            <pc:docMk/>
            <pc:sldMk cId="1951945291" sldId="387"/>
            <ac:graphicFrameMk id="45" creationId="{98D738BB-1DB1-41C8-98D5-E344154B5519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14:37.186" v="135" actId="12788"/>
          <ac:graphicFrameMkLst>
            <pc:docMk/>
            <pc:sldMk cId="1951945291" sldId="387"/>
            <ac:graphicFrameMk id="46" creationId="{C5794823-44B5-4090-881D-F819E67059D1}"/>
          </ac:graphicFrameMkLst>
        </pc:graphicFrameChg>
      </pc:sldChg>
      <pc:sldChg chg="del">
        <pc:chgData name="Laura Wilson" userId="f09feafc-2bf4-43d3-95bb-2fc22e202ead" providerId="ADAL" clId="{9BEFA553-E3AA-445E-81DF-18ED2D560C93}" dt="2020-01-27T09:19:26.348" v="347" actId="47"/>
        <pc:sldMkLst>
          <pc:docMk/>
          <pc:sldMk cId="869888744" sldId="388"/>
        </pc:sldMkLst>
      </pc:sldChg>
      <pc:sldChg chg="addSp delSp modSp">
        <pc:chgData name="Laura Wilson" userId="f09feafc-2bf4-43d3-95bb-2fc22e202ead" providerId="ADAL" clId="{9BEFA553-E3AA-445E-81DF-18ED2D560C93}" dt="2020-01-27T09:21:22.413" v="397" actId="1035"/>
        <pc:sldMkLst>
          <pc:docMk/>
          <pc:sldMk cId="2022867499" sldId="389"/>
        </pc:sldMkLst>
        <pc:graphicFrameChg chg="add mod modGraphic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2" creationId="{5B1BECB9-DF96-4065-BF83-969A3482A8E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3" creationId="{094F2E31-8979-425B-B538-FF1E9CF870D0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21:22.413" v="397" actId="1035"/>
          <ac:graphicFrameMkLst>
            <pc:docMk/>
            <pc:sldMk cId="2022867499" sldId="389"/>
            <ac:graphicFrameMk id="10" creationId="{01122582-0FFB-4B19-B0F1-084F29188EE1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20:57.639" v="371" actId="1036"/>
          <ac:graphicFrameMkLst>
            <pc:docMk/>
            <pc:sldMk cId="2022867499" sldId="389"/>
            <ac:graphicFrameMk id="21" creationId="{F161D12D-C361-44F6-A6B7-278B20E5A92A}"/>
          </ac:graphicFrameMkLst>
        </pc:graphicFrameChg>
        <pc:graphicFrameChg chg="del mod">
          <ac:chgData name="Laura Wilson" userId="f09feafc-2bf4-43d3-95bb-2fc22e202ead" providerId="ADAL" clId="{9BEFA553-E3AA-445E-81DF-18ED2D560C93}" dt="2020-01-27T09:20:49.633" v="366" actId="478"/>
          <ac:graphicFrameMkLst>
            <pc:docMk/>
            <pc:sldMk cId="2022867499" sldId="389"/>
            <ac:graphicFrameMk id="22" creationId="{D6027CEE-C9F3-434C-B47A-433536DAB20A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22:21.103" v="404" actId="120"/>
        <pc:sldMkLst>
          <pc:docMk/>
          <pc:sldMk cId="2806557819" sldId="390"/>
        </pc:sldMkLst>
        <pc:graphicFrameChg chg="modGraphic">
          <ac:chgData name="Laura Wilson" userId="f09feafc-2bf4-43d3-95bb-2fc22e202ead" providerId="ADAL" clId="{9BEFA553-E3AA-445E-81DF-18ED2D560C93}" dt="2020-01-27T09:22:21.103" v="404" actId="120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modGraphic">
          <ac:chgData name="Laura Wilson" userId="f09feafc-2bf4-43d3-95bb-2fc22e202ead" providerId="ADAL" clId="{9BEFA553-E3AA-445E-81DF-18ED2D560C93}" dt="2020-01-27T09:21:43.089" v="400" actId="404"/>
          <ac:graphicFrameMkLst>
            <pc:docMk/>
            <pc:sldMk cId="2806557819" sldId="390"/>
            <ac:graphicFrameMk id="10" creationId="{B2E19543-44CB-44DE-8A40-9D5418444AF6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1" creationId="{E20645D0-47E3-4CB4-A1AA-214D4C16E2CD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2" creationId="{C63E1ED6-7DF8-44A0-9AFD-281F8832D8B0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27.480" v="399"/>
          <ac:graphicFrameMkLst>
            <pc:docMk/>
            <pc:sldMk cId="2806557819" sldId="390"/>
            <ac:graphicFrameMk id="13" creationId="{51A4910B-6884-4A14-B133-0DA44CB5AF70}"/>
          </ac:graphicFrameMkLst>
        </pc:graphicFrameChg>
        <pc:graphicFrameChg chg="add">
          <ac:chgData name="Laura Wilson" userId="f09feafc-2bf4-43d3-95bb-2fc22e202ead" providerId="ADAL" clId="{9BEFA553-E3AA-445E-81DF-18ED2D560C93}" dt="2020-01-27T09:21:59.316" v="402"/>
          <ac:graphicFrameMkLst>
            <pc:docMk/>
            <pc:sldMk cId="2806557819" sldId="390"/>
            <ac:graphicFrameMk id="14" creationId="{1536B52B-E4EF-4404-9F86-537408F2123D}"/>
          </ac:graphicFrameMkLst>
        </pc:graphicFrameChg>
        <pc:graphicFrameChg chg="del">
          <ac:chgData name="Laura Wilson" userId="f09feafc-2bf4-43d3-95bb-2fc22e202ead" providerId="ADAL" clId="{9BEFA553-E3AA-445E-81DF-18ED2D560C93}" dt="2020-01-27T09:21:58.992" v="401" actId="478"/>
          <ac:graphicFrameMkLst>
            <pc:docMk/>
            <pc:sldMk cId="2806557819" sldId="390"/>
            <ac:graphicFrameMk id="21" creationId="{F161D12D-C361-44F6-A6B7-278B20E5A92A}"/>
          </ac:graphicFrameMkLst>
        </pc:graphicFrameChg>
        <pc:graphicFrameChg chg="del">
          <ac:chgData name="Laura Wilson" userId="f09feafc-2bf4-43d3-95bb-2fc22e202ead" providerId="ADAL" clId="{9BEFA553-E3AA-445E-81DF-18ED2D560C93}" dt="2020-01-27T09:21:27.140" v="398" actId="478"/>
          <ac:graphicFrameMkLst>
            <pc:docMk/>
            <pc:sldMk cId="2806557819" sldId="390"/>
            <ac:graphicFrameMk id="22" creationId="{D6027CEE-C9F3-434C-B47A-433536DAB20A}"/>
          </ac:graphicFrameMkLst>
        </pc:graphicFrameChg>
      </pc:sldChg>
      <pc:sldChg chg="addSp delSp modSp">
        <pc:chgData name="Laura Wilson" userId="f09feafc-2bf4-43d3-95bb-2fc22e202ead" providerId="ADAL" clId="{9BEFA553-E3AA-445E-81DF-18ED2D560C93}" dt="2020-01-27T09:36:01.149" v="751" actId="478"/>
        <pc:sldMkLst>
          <pc:docMk/>
          <pc:sldMk cId="3856120716" sldId="392"/>
        </pc:sldMkLst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17" creationId="{4E50C933-A7C6-4BEA-89F5-A6ABB79F7810}"/>
          </ac:spMkLst>
        </pc:spChg>
        <pc:spChg chg="mod">
          <ac:chgData name="Laura Wilson" userId="f09feafc-2bf4-43d3-95bb-2fc22e202ead" providerId="ADAL" clId="{9BEFA553-E3AA-445E-81DF-18ED2D560C93}" dt="2020-01-27T09:29:42.630" v="645" actId="20577"/>
          <ac:spMkLst>
            <pc:docMk/>
            <pc:sldMk cId="3856120716" sldId="392"/>
            <ac:spMk id="19" creationId="{5252A847-DE45-4FA3-A1F8-EEBEB845FF8E}"/>
          </ac:spMkLst>
        </pc:spChg>
        <pc:spChg chg="del mod">
          <ac:chgData name="Laura Wilson" userId="f09feafc-2bf4-43d3-95bb-2fc22e202ead" providerId="ADAL" clId="{9BEFA553-E3AA-445E-81DF-18ED2D560C93}" dt="2020-01-27T09:36:01.149" v="751" actId="478"/>
          <ac:spMkLst>
            <pc:docMk/>
            <pc:sldMk cId="3856120716" sldId="392"/>
            <ac:spMk id="20" creationId="{36B6113A-C4D1-4CAD-8861-E85A999F6A1A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5" creationId="{DB7636B0-AFCA-4436-A875-FF03B5A71D0A}"/>
          </ac:spMkLst>
        </pc:spChg>
        <pc:spChg chg="mod">
          <ac:chgData name="Laura Wilson" userId="f09feafc-2bf4-43d3-95bb-2fc22e202ead" providerId="ADAL" clId="{9BEFA553-E3AA-445E-81DF-18ED2D560C93}" dt="2020-01-27T09:27:06.558" v="596" actId="164"/>
          <ac:spMkLst>
            <pc:docMk/>
            <pc:sldMk cId="3856120716" sldId="392"/>
            <ac:spMk id="28" creationId="{FDCB25A0-FCD6-4335-AEE9-94E475189463}"/>
          </ac:spMkLst>
        </pc:spChg>
        <pc:spChg chg="add del mod">
          <ac:chgData name="Laura Wilson" userId="f09feafc-2bf4-43d3-95bb-2fc22e202ead" providerId="ADAL" clId="{9BEFA553-E3AA-445E-81DF-18ED2D560C93}" dt="2020-01-27T09:25:30.509" v="450" actId="478"/>
          <ac:spMkLst>
            <pc:docMk/>
            <pc:sldMk cId="3856120716" sldId="392"/>
            <ac:spMk id="33" creationId="{AB66C725-2DFB-43C4-8B87-4601A3F0F96C}"/>
          </ac:spMkLst>
        </pc:spChg>
        <pc:spChg chg="del mod">
          <ac:chgData name="Laura Wilson" userId="f09feafc-2bf4-43d3-95bb-2fc22e202ead" providerId="ADAL" clId="{9BEFA553-E3AA-445E-81DF-18ED2D560C93}" dt="2020-01-27T09:36:01.149" v="751" actId="478"/>
          <ac:spMkLst>
            <pc:docMk/>
            <pc:sldMk cId="3856120716" sldId="392"/>
            <ac:spMk id="37" creationId="{F2CE32BD-CAB2-46AE-84CE-C6748B94386A}"/>
          </ac:spMkLst>
        </pc:spChg>
        <pc:spChg chg="add del mod">
          <ac:chgData name="Laura Wilson" userId="f09feafc-2bf4-43d3-95bb-2fc22e202ead" providerId="ADAL" clId="{9BEFA553-E3AA-445E-81DF-18ED2D560C93}" dt="2020-01-27T09:25:30.509" v="450" actId="478"/>
          <ac:spMkLst>
            <pc:docMk/>
            <pc:sldMk cId="3856120716" sldId="392"/>
            <ac:spMk id="44" creationId="{E88A1F87-AE2D-466F-BDDF-2B2069534CA5}"/>
          </ac:spMkLst>
        </pc:spChg>
        <pc:grpChg chg="add mod ord">
          <ac:chgData name="Laura Wilson" userId="f09feafc-2bf4-43d3-95bb-2fc22e202ead" providerId="ADAL" clId="{9BEFA553-E3AA-445E-81DF-18ED2D560C93}" dt="2020-01-27T09:29:47.833" v="661" actId="1035"/>
          <ac:grpSpMkLst>
            <pc:docMk/>
            <pc:sldMk cId="3856120716" sldId="392"/>
            <ac:grpSpMk id="2" creationId="{90142D26-F8D2-4F94-B052-D14C251223B8}"/>
          </ac:grpSpMkLst>
        </pc:grpChg>
        <pc:grpChg chg="add del mod">
          <ac:chgData name="Laura Wilson" userId="f09feafc-2bf4-43d3-95bb-2fc22e202ead" providerId="ADAL" clId="{9BEFA553-E3AA-445E-81DF-18ED2D560C93}" dt="2020-01-27T09:25:30.509" v="450" actId="478"/>
          <ac:grpSpMkLst>
            <pc:docMk/>
            <pc:sldMk cId="3856120716" sldId="392"/>
            <ac:grpSpMk id="36" creationId="{E6520CF6-7D0F-400E-B888-C65EE56D3CB7}"/>
          </ac:grpSpMkLst>
        </pc:grp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1" creationId="{CE2C38B9-83E1-47EB-AFDE-E3F8D47F7DC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2" creationId="{DE38503D-68CE-4FD1-BC39-9A9B6926D2B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26" creationId="{AA8F4F78-7ABE-48BA-8835-5E065EE1F09D}"/>
          </ac:graphicFrameMkLst>
        </pc:graphicFrameChg>
        <pc:graphicFrameChg chg="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32" creationId="{07641C04-4698-417D-BE5E-38DE4BE8CAB4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5:30.509" v="450" actId="478"/>
          <ac:graphicFrameMkLst>
            <pc:docMk/>
            <pc:sldMk cId="3856120716" sldId="392"/>
            <ac:graphicFrameMk id="34" creationId="{FC13E904-75D2-438D-9A5E-152AD3A05633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24:34.147" v="410" actId="478"/>
          <ac:graphicFrameMkLst>
            <pc:docMk/>
            <pc:sldMk cId="3856120716" sldId="392"/>
            <ac:graphicFrameMk id="35" creationId="{22CB8643-901C-49F2-9758-735F28F075E3}"/>
          </ac:graphicFrameMkLst>
        </pc:graphicFrameChg>
        <pc:graphicFrameChg chg="del mod">
          <ac:chgData name="Laura Wilson" userId="f09feafc-2bf4-43d3-95bb-2fc22e202ead" providerId="ADAL" clId="{9BEFA553-E3AA-445E-81DF-18ED2D560C93}" dt="2020-01-27T09:34:14.006" v="725" actId="478"/>
          <ac:graphicFrameMkLst>
            <pc:docMk/>
            <pc:sldMk cId="3856120716" sldId="392"/>
            <ac:graphicFrameMk id="41" creationId="{32E0FA92-AFD2-4CC0-911E-C487BF49D217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29:47.833" v="661" actId="1035"/>
          <ac:graphicFrameMkLst>
            <pc:docMk/>
            <pc:sldMk cId="3856120716" sldId="392"/>
            <ac:graphicFrameMk id="45" creationId="{28455D1E-5FC5-4B46-9D41-8E8ED42EC848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34:11.765" v="724"/>
          <ac:graphicFrameMkLst>
            <pc:docMk/>
            <pc:sldMk cId="3856120716" sldId="392"/>
            <ac:graphicFrameMk id="46" creationId="{6C66B20B-4B2E-476A-AA23-A0D7E5F44A65}"/>
          </ac:graphicFrameMkLst>
        </pc:graphicFrameChg>
        <pc:graphicFrameChg chg="add mod">
          <ac:chgData name="Laura Wilson" userId="f09feafc-2bf4-43d3-95bb-2fc22e202ead" providerId="ADAL" clId="{9BEFA553-E3AA-445E-81DF-18ED2D560C93}" dt="2020-01-27T09:34:32.892" v="740" actId="555"/>
          <ac:graphicFrameMkLst>
            <pc:docMk/>
            <pc:sldMk cId="3856120716" sldId="392"/>
            <ac:graphicFrameMk id="47" creationId="{4BB966F1-025A-48CA-AAA6-CE05F2F0BE48}"/>
          </ac:graphicFrameMkLst>
        </pc:graphicFrameChg>
      </pc:sldChg>
      <pc:sldChg chg="del">
        <pc:chgData name="Laura Wilson" userId="f09feafc-2bf4-43d3-95bb-2fc22e202ead" providerId="ADAL" clId="{9BEFA553-E3AA-445E-81DF-18ED2D560C93}" dt="2020-01-27T09:31:57.015" v="710" actId="47"/>
        <pc:sldMkLst>
          <pc:docMk/>
          <pc:sldMk cId="1826359176" sldId="393"/>
        </pc:sldMkLst>
      </pc:sldChg>
      <pc:sldChg chg="del">
        <pc:chgData name="Laura Wilson" userId="f09feafc-2bf4-43d3-95bb-2fc22e202ead" providerId="ADAL" clId="{9BEFA553-E3AA-445E-81DF-18ED2D560C93}" dt="2020-01-27T09:44:47.671" v="1219" actId="47"/>
        <pc:sldMkLst>
          <pc:docMk/>
          <pc:sldMk cId="2823450773" sldId="394"/>
        </pc:sldMkLst>
      </pc:sldChg>
      <pc:sldChg chg="del">
        <pc:chgData name="Laura Wilson" userId="f09feafc-2bf4-43d3-95bb-2fc22e202ead" providerId="ADAL" clId="{9BEFA553-E3AA-445E-81DF-18ED2D560C93}" dt="2020-01-27T10:01:05.688" v="1792" actId="47"/>
        <pc:sldMkLst>
          <pc:docMk/>
          <pc:sldMk cId="1250584829" sldId="395"/>
        </pc:sldMkLst>
      </pc:sldChg>
      <pc:sldChg chg="modSp del">
        <pc:chgData name="Laura Wilson" userId="f09feafc-2bf4-43d3-95bb-2fc22e202ead" providerId="ADAL" clId="{9BEFA553-E3AA-445E-81DF-18ED2D560C93}" dt="2020-01-27T10:09:15.747" v="2088" actId="47"/>
        <pc:sldMkLst>
          <pc:docMk/>
          <pc:sldMk cId="603899086" sldId="398"/>
        </pc:sldMkLst>
        <pc:spChg chg="mod">
          <ac:chgData name="Laura Wilson" userId="f09feafc-2bf4-43d3-95bb-2fc22e202ead" providerId="ADAL" clId="{9BEFA553-E3AA-445E-81DF-18ED2D560C93}" dt="2020-01-27T10:08:19.257" v="2050" actId="2710"/>
          <ac:spMkLst>
            <pc:docMk/>
            <pc:sldMk cId="603899086" sldId="398"/>
            <ac:spMk id="12" creationId="{4B4841C8-935C-48CC-B96E-4A08B481DB35}"/>
          </ac:spMkLst>
        </pc:spChg>
      </pc:sldChg>
      <pc:sldChg chg="modSp del">
        <pc:chgData name="Laura Wilson" userId="f09feafc-2bf4-43d3-95bb-2fc22e202ead" providerId="ADAL" clId="{9BEFA553-E3AA-445E-81DF-18ED2D560C93}" dt="2020-01-27T10:09:16.051" v="2089" actId="47"/>
        <pc:sldMkLst>
          <pc:docMk/>
          <pc:sldMk cId="2648465718" sldId="399"/>
        </pc:sldMkLst>
        <pc:spChg chg="mod">
          <ac:chgData name="Laura Wilson" userId="f09feafc-2bf4-43d3-95bb-2fc22e202ead" providerId="ADAL" clId="{9BEFA553-E3AA-445E-81DF-18ED2D560C93}" dt="2020-01-27T10:08:34.139" v="2052" actId="2710"/>
          <ac:spMkLst>
            <pc:docMk/>
            <pc:sldMk cId="2648465718" sldId="399"/>
            <ac:spMk id="12" creationId="{4B4841C8-935C-48CC-B96E-4A08B481DB35}"/>
          </ac:spMkLst>
        </pc:spChg>
        <pc:graphicFrameChg chg="mod modGraphic">
          <ac:chgData name="Laura Wilson" userId="f09feafc-2bf4-43d3-95bb-2fc22e202ead" providerId="ADAL" clId="{9BEFA553-E3AA-445E-81DF-18ED2D560C93}" dt="2020-01-27T10:08:52.154" v="2074" actId="1038"/>
          <ac:graphicFrameMkLst>
            <pc:docMk/>
            <pc:sldMk cId="2648465718" sldId="399"/>
            <ac:graphicFrameMk id="9" creationId="{993190E6-56F3-4D9E-B2CC-55F640566317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10:08:58.623" v="2086" actId="1038"/>
          <ac:graphicFrameMkLst>
            <pc:docMk/>
            <pc:sldMk cId="2648465718" sldId="399"/>
            <ac:graphicFrameMk id="10" creationId="{6D4D5170-92DB-4663-8083-4FD450B08ABE}"/>
          </ac:graphicFrameMkLst>
        </pc:graphicFrameChg>
      </pc:sldChg>
      <pc:sldChg chg="addSp modSp add">
        <pc:chgData name="Laura Wilson" userId="f09feafc-2bf4-43d3-95bb-2fc22e202ead" providerId="ADAL" clId="{9BEFA553-E3AA-445E-81DF-18ED2D560C93}" dt="2020-01-27T09:19:18.396" v="346" actId="1038"/>
        <pc:sldMkLst>
          <pc:docMk/>
          <pc:sldMk cId="2741862833" sldId="400"/>
        </pc:sldMkLst>
        <pc:spChg chg="add mod">
          <ac:chgData name="Laura Wilson" userId="f09feafc-2bf4-43d3-95bb-2fc22e202ead" providerId="ADAL" clId="{9BEFA553-E3AA-445E-81DF-18ED2D560C93}" dt="2020-01-27T09:19:18.396" v="346" actId="1038"/>
          <ac:spMkLst>
            <pc:docMk/>
            <pc:sldMk cId="2741862833" sldId="400"/>
            <ac:spMk id="26" creationId="{BDF5077F-13AA-4285-AC01-81853E4A6D6C}"/>
          </ac:spMkLst>
        </pc:spChg>
        <pc:graphicFrameChg chg="mod modGraphic">
          <ac:chgData name="Laura Wilson" userId="f09feafc-2bf4-43d3-95bb-2fc22e202ead" providerId="ADAL" clId="{9BEFA553-E3AA-445E-81DF-18ED2D560C93}" dt="2020-01-27T09:18:42.297" v="303" actId="572"/>
          <ac:graphicFrameMkLst>
            <pc:docMk/>
            <pc:sldMk cId="2741862833" sldId="400"/>
            <ac:graphicFrameMk id="20" creationId="{C9A87E75-4E5E-45F0-BCC6-A4CCFED69AB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8:21.129" v="298"/>
          <ac:graphicFrameMkLst>
            <pc:docMk/>
            <pc:sldMk cId="2741862833" sldId="400"/>
            <ac:graphicFrameMk id="21" creationId="{0CEA06CB-448A-4731-A42A-DC1A927C61A4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18:24.770" v="299"/>
          <ac:graphicFrameMkLst>
            <pc:docMk/>
            <pc:sldMk cId="2741862833" sldId="400"/>
            <ac:graphicFrameMk id="22" creationId="{B391A4C6-5DAF-41F8-9FD9-0495D889305F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09:35:09.462" v="750" actId="20577"/>
        <pc:sldMkLst>
          <pc:docMk/>
          <pc:sldMk cId="2596021675" sldId="401"/>
        </pc:sldMkLst>
        <pc:spChg chg="del mod">
          <ac:chgData name="Laura Wilson" userId="f09feafc-2bf4-43d3-95bb-2fc22e202ead" providerId="ADAL" clId="{9BEFA553-E3AA-445E-81DF-18ED2D560C93}" dt="2020-01-27T09:34:47.552" v="741" actId="478"/>
          <ac:spMkLst>
            <pc:docMk/>
            <pc:sldMk cId="2596021675" sldId="401"/>
            <ac:spMk id="20" creationId="{36B6113A-C4D1-4CAD-8861-E85A999F6A1A}"/>
          </ac:spMkLst>
        </pc:spChg>
        <pc:spChg chg="del mod">
          <ac:chgData name="Laura Wilson" userId="f09feafc-2bf4-43d3-95bb-2fc22e202ead" providerId="ADAL" clId="{9BEFA553-E3AA-445E-81DF-18ED2D560C93}" dt="2020-01-27T09:34:47.552" v="741" actId="478"/>
          <ac:spMkLst>
            <pc:docMk/>
            <pc:sldMk cId="2596021675" sldId="401"/>
            <ac:spMk id="37" creationId="{F2CE32BD-CAB2-46AE-84CE-C6748B94386A}"/>
          </ac:spMkLst>
        </pc:spChg>
        <pc:graphicFrameChg chg="add mod modGraphic">
          <ac:chgData name="Laura Wilson" userId="f09feafc-2bf4-43d3-95bb-2fc22e202ead" providerId="ADAL" clId="{9BEFA553-E3AA-445E-81DF-18ED2D560C93}" dt="2020-01-27T09:31:49.789" v="709" actId="120"/>
          <ac:graphicFrameMkLst>
            <pc:docMk/>
            <pc:sldMk cId="2596021675" sldId="401"/>
            <ac:graphicFrameMk id="21" creationId="{D57D4F3B-547A-4A2A-8393-5BE24587AF9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5:04.840" v="748" actId="20577"/>
          <ac:graphicFrameMkLst>
            <pc:docMk/>
            <pc:sldMk cId="2596021675" sldId="401"/>
            <ac:graphicFrameMk id="22" creationId="{3146B92E-BB6C-445E-8624-6D88CDFF4A42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35:09.462" v="750" actId="20577"/>
          <ac:graphicFrameMkLst>
            <pc:docMk/>
            <pc:sldMk cId="2596021675" sldId="401"/>
            <ac:graphicFrameMk id="26" creationId="{52FA3209-0296-4B82-8862-ED94D0927609}"/>
          </ac:graphicFrameMkLst>
        </pc:graphicFrameChg>
        <pc:graphicFrameChg chg="del">
          <ac:chgData name="Laura Wilson" userId="f09feafc-2bf4-43d3-95bb-2fc22e202ead" providerId="ADAL" clId="{9BEFA553-E3AA-445E-81DF-18ED2D560C93}" dt="2020-01-27T09:34:47.552" v="741" actId="478"/>
          <ac:graphicFrameMkLst>
            <pc:docMk/>
            <pc:sldMk cId="2596021675" sldId="401"/>
            <ac:graphicFrameMk id="31" creationId="{01B7F9C7-EE28-4367-A1BF-BB74C72FA539}"/>
          </ac:graphicFrameMkLst>
        </pc:graphicFrameChg>
        <pc:graphicFrameChg chg="del">
          <ac:chgData name="Laura Wilson" userId="f09feafc-2bf4-43d3-95bb-2fc22e202ead" providerId="ADAL" clId="{9BEFA553-E3AA-445E-81DF-18ED2D560C93}" dt="2020-01-27T09:34:47.552" v="741" actId="478"/>
          <ac:graphicFrameMkLst>
            <pc:docMk/>
            <pc:sldMk cId="2596021675" sldId="401"/>
            <ac:graphicFrameMk id="41" creationId="{32E0FA92-AFD2-4CC0-911E-C487BF49D217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09:44:38.998" v="1218" actId="1035"/>
        <pc:sldMkLst>
          <pc:docMk/>
          <pc:sldMk cId="1689361020" sldId="402"/>
        </pc:sldMkLst>
        <pc:graphicFrameChg chg="mod modGraphic">
          <ac:chgData name="Laura Wilson" userId="f09feafc-2bf4-43d3-95bb-2fc22e202ead" providerId="ADAL" clId="{9BEFA553-E3AA-445E-81DF-18ED2D560C93}" dt="2020-01-27T09:43:12.324" v="1130"/>
          <ac:graphicFrameMkLst>
            <pc:docMk/>
            <pc:sldMk cId="1689361020" sldId="402"/>
            <ac:graphicFrameMk id="10" creationId="{39A70B54-80F2-43FA-B7F9-EAF55E18ED66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4:38.998" v="1218" actId="1035"/>
          <ac:graphicFrameMkLst>
            <pc:docMk/>
            <pc:sldMk cId="1689361020" sldId="402"/>
            <ac:graphicFrameMk id="11" creationId="{725FD062-9682-4032-80B6-182269901968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4:38.998" v="1218" actId="1035"/>
          <ac:graphicFrameMkLst>
            <pc:docMk/>
            <pc:sldMk cId="1689361020" sldId="402"/>
            <ac:graphicFrameMk id="12" creationId="{593551D3-9721-42DD-B1EF-A118DE294653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3:09.947" v="1129" actId="572"/>
          <ac:graphicFrameMkLst>
            <pc:docMk/>
            <pc:sldMk cId="1689361020" sldId="402"/>
            <ac:graphicFrameMk id="13" creationId="{5F622FDF-6ACB-4EA9-A861-BA0C290D1961}"/>
          </ac:graphicFrameMkLst>
        </pc:graphicFrameChg>
        <pc:graphicFrameChg chg="mod modGraphic">
          <ac:chgData name="Laura Wilson" userId="f09feafc-2bf4-43d3-95bb-2fc22e202ead" providerId="ADAL" clId="{9BEFA553-E3AA-445E-81DF-18ED2D560C93}" dt="2020-01-27T09:43:14.469" v="1131"/>
          <ac:graphicFrameMkLst>
            <pc:docMk/>
            <pc:sldMk cId="1689361020" sldId="402"/>
            <ac:graphicFrameMk id="14" creationId="{6BCB66C4-DA68-4686-912A-B6B13ACE304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09:44:00.419" v="1188" actId="120"/>
          <ac:graphicFrameMkLst>
            <pc:docMk/>
            <pc:sldMk cId="1689361020" sldId="402"/>
            <ac:graphicFrameMk id="16" creationId="{DC141751-0044-4380-AEDB-95EEDE27B138}"/>
          </ac:graphicFrameMkLst>
        </pc:graphicFrameChg>
        <pc:graphicFrameChg chg="add del mod">
          <ac:chgData name="Laura Wilson" userId="f09feafc-2bf4-43d3-95bb-2fc22e202ead" providerId="ADAL" clId="{9BEFA553-E3AA-445E-81DF-18ED2D560C93}" dt="2020-01-27T09:43:48.734" v="1158" actId="478"/>
          <ac:graphicFrameMkLst>
            <pc:docMk/>
            <pc:sldMk cId="1689361020" sldId="402"/>
            <ac:graphicFrameMk id="17" creationId="{83949EB1-D934-46FD-87FD-673251D72AB4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10:04:33.367" v="1935" actId="1037"/>
        <pc:sldMkLst>
          <pc:docMk/>
          <pc:sldMk cId="1379433770" sldId="403"/>
        </pc:sldMkLst>
        <pc:spChg chg="mod">
          <ac:chgData name="Laura Wilson" userId="f09feafc-2bf4-43d3-95bb-2fc22e202ead" providerId="ADAL" clId="{9BEFA553-E3AA-445E-81DF-18ED2D560C93}" dt="2020-01-27T10:04:24.278" v="1887" actId="20577"/>
          <ac:spMkLst>
            <pc:docMk/>
            <pc:sldMk cId="1379433770" sldId="403"/>
            <ac:spMk id="19" creationId="{5252A847-DE45-4FA3-A1F8-EEBEB845FF8E}"/>
          </ac:spMkLst>
        </pc:spChg>
        <pc:graphicFrameChg chg="add del mod modGraphic">
          <ac:chgData name="Laura Wilson" userId="f09feafc-2bf4-43d3-95bb-2fc22e202ead" providerId="ADAL" clId="{9BEFA553-E3AA-445E-81DF-18ED2D560C93}" dt="2020-01-27T10:04:33.367" v="1935" actId="1037"/>
          <ac:graphicFrameMkLst>
            <pc:docMk/>
            <pc:sldMk cId="1379433770" sldId="403"/>
            <ac:graphicFrameMk id="2" creationId="{9050EE3A-D2A3-4A6B-9739-25502F28820B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0:16.927" v="1769" actId="1037"/>
          <ac:graphicFrameMkLst>
            <pc:docMk/>
            <pc:sldMk cId="1379433770" sldId="403"/>
            <ac:graphicFrameMk id="3" creationId="{37EADE58-F540-48B0-9904-039752606FBD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17.608" v="1807" actId="20577"/>
          <ac:graphicFrameMkLst>
            <pc:docMk/>
            <pc:sldMk cId="1379433770" sldId="403"/>
            <ac:graphicFrameMk id="15" creationId="{5E58869C-2366-43C1-9A1F-0C162207CDFA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19.956" v="1809" actId="20577"/>
          <ac:graphicFrameMkLst>
            <pc:docMk/>
            <pc:sldMk cId="1379433770" sldId="403"/>
            <ac:graphicFrameMk id="16" creationId="{6361C9B5-48D0-491F-A217-59A04592C42C}"/>
          </ac:graphicFrameMkLst>
        </pc:graphicFrameChg>
        <pc:graphicFrameChg chg="mod">
          <ac:chgData name="Laura Wilson" userId="f09feafc-2bf4-43d3-95bb-2fc22e202ead" providerId="ADAL" clId="{9BEFA553-E3AA-445E-81DF-18ED2D560C93}" dt="2020-01-27T10:03:09.109" v="1805" actId="408"/>
          <ac:graphicFrameMkLst>
            <pc:docMk/>
            <pc:sldMk cId="1379433770" sldId="403"/>
            <ac:graphicFrameMk id="17" creationId="{70D830E1-FF25-48D3-80D3-5315BE87A2B8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30.654" v="1821" actId="1037"/>
          <ac:graphicFrameMkLst>
            <pc:docMk/>
            <pc:sldMk cId="1379433770" sldId="403"/>
            <ac:graphicFrameMk id="20" creationId="{399A06BA-9D5B-4518-88D4-8F85AD4BC9B0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3:45.748" v="1839" actId="1037"/>
          <ac:graphicFrameMkLst>
            <pc:docMk/>
            <pc:sldMk cId="1379433770" sldId="403"/>
            <ac:graphicFrameMk id="22" creationId="{F9B3D92B-4D85-40F1-A488-36A655B4FEEE}"/>
          </ac:graphicFrameMkLst>
        </pc:graphicFrameChg>
        <pc:graphicFrameChg chg="add mod">
          <ac:chgData name="Laura Wilson" userId="f09feafc-2bf4-43d3-95bb-2fc22e202ead" providerId="ADAL" clId="{9BEFA553-E3AA-445E-81DF-18ED2D560C93}" dt="2020-01-27T10:04:16.958" v="1873" actId="1037"/>
          <ac:graphicFrameMkLst>
            <pc:docMk/>
            <pc:sldMk cId="1379433770" sldId="403"/>
            <ac:graphicFrameMk id="23" creationId="{87306903-9056-4A69-95F7-2925CDBDD886}"/>
          </ac:graphicFrameMkLst>
        </pc:graphicFrameChg>
      </pc:sldChg>
      <pc:sldChg chg="addSp delSp modSp add">
        <pc:chgData name="Laura Wilson" userId="f09feafc-2bf4-43d3-95bb-2fc22e202ead" providerId="ADAL" clId="{9BEFA553-E3AA-445E-81DF-18ED2D560C93}" dt="2020-01-27T10:07:15.746" v="2009" actId="14100"/>
        <pc:sldMkLst>
          <pc:docMk/>
          <pc:sldMk cId="3825944594" sldId="404"/>
        </pc:sldMkLst>
        <pc:spChg chg="del">
          <ac:chgData name="Laura Wilson" userId="f09feafc-2bf4-43d3-95bb-2fc22e202ead" providerId="ADAL" clId="{9BEFA553-E3AA-445E-81DF-18ED2D560C93}" dt="2020-01-27T10:05:13.295" v="1951" actId="478"/>
          <ac:spMkLst>
            <pc:docMk/>
            <pc:sldMk cId="3825944594" sldId="404"/>
            <ac:spMk id="11" creationId="{A1D4F079-5044-4CE4-BC0C-3C5136050550}"/>
          </ac:spMkLst>
        </pc:spChg>
        <pc:spChg chg="del">
          <ac:chgData name="Laura Wilson" userId="f09feafc-2bf4-43d3-95bb-2fc22e202ead" providerId="ADAL" clId="{9BEFA553-E3AA-445E-81DF-18ED2D560C93}" dt="2020-01-27T10:05:13.295" v="1951" actId="478"/>
          <ac:spMkLst>
            <pc:docMk/>
            <pc:sldMk cId="3825944594" sldId="404"/>
            <ac:spMk id="12" creationId="{D2375E86-1177-4BBE-BF26-DD2B51C8B81E}"/>
          </ac:spMkLst>
        </pc:spChg>
        <pc:spChg chg="mod">
          <ac:chgData name="Laura Wilson" userId="f09feafc-2bf4-43d3-95bb-2fc22e202ead" providerId="ADAL" clId="{9BEFA553-E3AA-445E-81DF-18ED2D560C93}" dt="2020-01-27T10:05:39.745" v="1960" actId="20577"/>
          <ac:spMkLst>
            <pc:docMk/>
            <pc:sldMk cId="3825944594" sldId="404"/>
            <ac:spMk id="19" creationId="{5252A847-DE45-4FA3-A1F8-EEBEB845FF8E}"/>
          </ac:spMkLst>
        </pc:spChg>
        <pc:spChg chg="add mod">
          <ac:chgData name="Laura Wilson" userId="f09feafc-2bf4-43d3-95bb-2fc22e202ead" providerId="ADAL" clId="{9BEFA553-E3AA-445E-81DF-18ED2D560C93}" dt="2020-01-27T10:07:15.746" v="2009" actId="14100"/>
          <ac:spMkLst>
            <pc:docMk/>
            <pc:sldMk cId="3825944594" sldId="404"/>
            <ac:spMk id="25" creationId="{EF7D79A6-D9D5-4175-9E38-4147BBDEEA46}"/>
          </ac:spMkLst>
        </pc:spChg>
        <pc:grpChg chg="add mod">
          <ac:chgData name="Laura Wilson" userId="f09feafc-2bf4-43d3-95bb-2fc22e202ead" providerId="ADAL" clId="{9BEFA553-E3AA-445E-81DF-18ED2D560C93}" dt="2020-01-27T10:07:03.699" v="1993" actId="1035"/>
          <ac:grpSpMkLst>
            <pc:docMk/>
            <pc:sldMk cId="3825944594" sldId="404"/>
            <ac:grpSpMk id="4" creationId="{4C5ADC59-7A02-445E-9FF4-871578BFC890}"/>
          </ac:grpSpMkLst>
        </pc:grp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" creationId="{9050EE3A-D2A3-4A6B-9739-25502F28820B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3" creationId="{37EADE58-F540-48B0-9904-039752606FBD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0" creationId="{57BD5A3E-67BB-4557-AB54-ED8324EA7A9A}"/>
          </ac:graphicFrameMkLst>
        </pc:graphicFrameChg>
        <pc:graphicFrameChg chg="mod">
          <ac:chgData name="Laura Wilson" userId="f09feafc-2bf4-43d3-95bb-2fc22e202ead" providerId="ADAL" clId="{9BEFA553-E3AA-445E-81DF-18ED2D560C93}" dt="2020-01-27T10:05:20.376" v="1952" actId="1076"/>
          <ac:graphicFrameMkLst>
            <pc:docMk/>
            <pc:sldMk cId="3825944594" sldId="404"/>
            <ac:graphicFrameMk id="14" creationId="{176FCD72-6188-4993-A5FC-4C1BF943F6E0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5" creationId="{5E58869C-2366-43C1-9A1F-0C162207CDFA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6" creationId="{6361C9B5-48D0-491F-A217-59A04592C42C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17" creationId="{70D830E1-FF25-48D3-80D3-5315BE87A2B8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0" creationId="{399A06BA-9D5B-4518-88D4-8F85AD4BC9B0}"/>
          </ac:graphicFrameMkLst>
        </pc:graphicFrameChg>
        <pc:graphicFrameChg chg="mod">
          <ac:chgData name="Laura Wilson" userId="f09feafc-2bf4-43d3-95bb-2fc22e202ead" providerId="ADAL" clId="{9BEFA553-E3AA-445E-81DF-18ED2D560C93}" dt="2020-01-27T10:05:23.585" v="1953" actId="1076"/>
          <ac:graphicFrameMkLst>
            <pc:docMk/>
            <pc:sldMk cId="3825944594" sldId="404"/>
            <ac:graphicFrameMk id="21" creationId="{2ED9764A-7E28-4048-9672-15CA8F928E79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2" creationId="{F9B3D92B-4D85-40F1-A488-36A655B4FEEE}"/>
          </ac:graphicFrameMkLst>
        </pc:graphicFrameChg>
        <pc:graphicFrameChg chg="del">
          <ac:chgData name="Laura Wilson" userId="f09feafc-2bf4-43d3-95bb-2fc22e202ead" providerId="ADAL" clId="{9BEFA553-E3AA-445E-81DF-18ED2D560C93}" dt="2020-01-27T10:05:13.295" v="1951" actId="478"/>
          <ac:graphicFrameMkLst>
            <pc:docMk/>
            <pc:sldMk cId="3825944594" sldId="404"/>
            <ac:graphicFrameMk id="23" creationId="{87306903-9056-4A69-95F7-2925CDBDD886}"/>
          </ac:graphicFrameMkLst>
        </pc:graphicFrameChg>
        <pc:graphicFrameChg chg="add mod modGraphic">
          <ac:chgData name="Laura Wilson" userId="f09feafc-2bf4-43d3-95bb-2fc22e202ead" providerId="ADAL" clId="{9BEFA553-E3AA-445E-81DF-18ED2D560C93}" dt="2020-01-27T10:07:07.670" v="1995" actId="1036"/>
          <ac:graphicFrameMkLst>
            <pc:docMk/>
            <pc:sldMk cId="3825944594" sldId="404"/>
            <ac:graphicFrameMk id="24" creationId="{F4E86564-3B5F-497F-931F-7DA3A00CDF5F}"/>
          </ac:graphicFrameMkLst>
        </pc:graphicFrameChg>
        <pc:picChg chg="add mod">
          <ac:chgData name="Laura Wilson" userId="f09feafc-2bf4-43d3-95bb-2fc22e202ead" providerId="ADAL" clId="{9BEFA553-E3AA-445E-81DF-18ED2D560C93}" dt="2020-01-27T10:06:55.010" v="1976" actId="164"/>
          <ac:picMkLst>
            <pc:docMk/>
            <pc:sldMk cId="3825944594" sldId="404"/>
            <ac:picMk id="26" creationId="{7AA69B85-C9A9-4C82-9183-DDF388C94CF1}"/>
          </ac:picMkLst>
        </pc:picChg>
      </pc:sldChg>
      <pc:sldChg chg="modSp add">
        <pc:chgData name="Laura Wilson" userId="f09feafc-2bf4-43d3-95bb-2fc22e202ead" providerId="ADAL" clId="{9BEFA553-E3AA-445E-81DF-18ED2D560C93}" dt="2020-01-27T10:09:24.377" v="2090" actId="2710"/>
        <pc:sldMkLst>
          <pc:docMk/>
          <pc:sldMk cId="812037962" sldId="405"/>
        </pc:sldMkLst>
        <pc:spChg chg="mod">
          <ac:chgData name="Laura Wilson" userId="f09feafc-2bf4-43d3-95bb-2fc22e202ead" providerId="ADAL" clId="{9BEFA553-E3AA-445E-81DF-18ED2D560C93}" dt="2020-01-27T10:09:24.377" v="2090" actId="2710"/>
          <ac:spMkLst>
            <pc:docMk/>
            <pc:sldMk cId="812037962" sldId="405"/>
            <ac:spMk id="19" creationId="{5252A847-DE45-4FA3-A1F8-EEBEB845FF8E}"/>
          </ac:spMkLst>
        </pc:spChg>
      </pc:sldChg>
      <pc:sldChg chg="addSp delSp modSp add">
        <pc:chgData name="Laura Wilson" userId="f09feafc-2bf4-43d3-95bb-2fc22e202ead" providerId="ADAL" clId="{9BEFA553-E3AA-445E-81DF-18ED2D560C93}" dt="2020-01-27T10:09:48.377" v="2132" actId="478"/>
        <pc:sldMkLst>
          <pc:docMk/>
          <pc:sldMk cId="1813650654" sldId="406"/>
        </pc:sldMkLst>
        <pc:spChg chg="mod">
          <ac:chgData name="Laura Wilson" userId="f09feafc-2bf4-43d3-95bb-2fc22e202ead" providerId="ADAL" clId="{9BEFA553-E3AA-445E-81DF-18ED2D560C93}" dt="2020-01-27T10:08:05.955" v="2048" actId="2710"/>
          <ac:spMkLst>
            <pc:docMk/>
            <pc:sldMk cId="1813650654" sldId="406"/>
            <ac:spMk id="19" creationId="{5252A847-DE45-4FA3-A1F8-EEBEB845FF8E}"/>
          </ac:spMkLst>
        </pc:spChg>
        <pc:graphicFrameChg chg="add mod">
          <ac:chgData name="Laura Wilson" userId="f09feafc-2bf4-43d3-95bb-2fc22e202ead" providerId="ADAL" clId="{9BEFA553-E3AA-445E-81DF-18ED2D560C93}" dt="2020-01-27T10:09:37.142" v="2115" actId="1037"/>
          <ac:graphicFrameMkLst>
            <pc:docMk/>
            <pc:sldMk cId="1813650654" sldId="406"/>
            <ac:graphicFrameMk id="12" creationId="{14F47F8B-A84F-4566-AB4A-29DF4D999A90}"/>
          </ac:graphicFrameMkLst>
        </pc:graphicFrameChg>
        <pc:graphicFrameChg chg="add mod">
          <ac:chgData name="Laura Wilson" userId="f09feafc-2bf4-43d3-95bb-2fc22e202ead" providerId="ADAL" clId="{9BEFA553-E3AA-445E-81DF-18ED2D560C93}" dt="2020-01-27T10:09:41.882" v="2131" actId="1038"/>
          <ac:graphicFrameMkLst>
            <pc:docMk/>
            <pc:sldMk cId="1813650654" sldId="406"/>
            <ac:graphicFrameMk id="13" creationId="{1E31029A-8F91-40A4-99D1-B34A60E0CA24}"/>
          </ac:graphicFrameMkLst>
        </pc:graphicFrameChg>
        <pc:graphicFrameChg chg="del">
          <ac:chgData name="Laura Wilson" userId="f09feafc-2bf4-43d3-95bb-2fc22e202ead" providerId="ADAL" clId="{9BEFA553-E3AA-445E-81DF-18ED2D560C93}" dt="2020-01-27T10:09:48.377" v="2132" actId="478"/>
          <ac:graphicFrameMkLst>
            <pc:docMk/>
            <pc:sldMk cId="1813650654" sldId="406"/>
            <ac:graphicFrameMk id="14" creationId="{176FCD72-6188-4993-A5FC-4C1BF943F6E0}"/>
          </ac:graphicFrameMkLst>
        </pc:graphicFrameChg>
        <pc:graphicFrameChg chg="del">
          <ac:chgData name="Laura Wilson" userId="f09feafc-2bf4-43d3-95bb-2fc22e202ead" providerId="ADAL" clId="{9BEFA553-E3AA-445E-81DF-18ED2D560C93}" dt="2020-01-27T10:09:48.377" v="2132" actId="478"/>
          <ac:graphicFrameMkLst>
            <pc:docMk/>
            <pc:sldMk cId="1813650654" sldId="406"/>
            <ac:graphicFrameMk id="21" creationId="{2ED9764A-7E28-4048-9672-15CA8F928E79}"/>
          </ac:graphicFrameMkLst>
        </pc:graphicFrameChg>
      </pc:sldChg>
      <pc:sldChg chg="add">
        <pc:chgData name="Laura Wilson" userId="f09feafc-2bf4-43d3-95bb-2fc22e202ead" providerId="ADAL" clId="{9BEFA553-E3AA-445E-81DF-18ED2D560C93}" dt="2020-01-28T09:11:35.255" v="2133"/>
        <pc:sldMkLst>
          <pc:docMk/>
          <pc:sldMk cId="3117904708" sldId="414"/>
        </pc:sldMkLst>
      </pc:sldChg>
    </pc:docChg>
  </pc:docChgLst>
  <pc:docChgLst>
    <pc:chgData name="Davina Szilvasy" userId="59fb472d-eed4-4f11-9686-c2c8db02a2cd" providerId="ADAL" clId="{3626A036-D2DF-4589-B42E-BFE195BFE254}"/>
    <pc:docChg chg="undo custSel modSld">
      <pc:chgData name="Davina Szilvasy" userId="59fb472d-eed4-4f11-9686-c2c8db02a2cd" providerId="ADAL" clId="{3626A036-D2DF-4589-B42E-BFE195BFE254}" dt="2019-01-16T14:58:01.582" v="268" actId="20577"/>
      <pc:docMkLst>
        <pc:docMk/>
      </pc:docMkLst>
      <pc:sldChg chg="modSp">
        <pc:chgData name="Davina Szilvasy" userId="59fb472d-eed4-4f11-9686-c2c8db02a2cd" providerId="ADAL" clId="{3626A036-D2DF-4589-B42E-BFE195BFE254}" dt="2019-01-16T11:35:13.029" v="1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3626A036-D2DF-4589-B42E-BFE195BFE254}" dt="2019-01-16T11:35:13.029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3:28:59.697" v="169" actId="20577"/>
        <pc:sldMkLst>
          <pc:docMk/>
          <pc:sldMk cId="1071900124" sldId="355"/>
        </pc:sldMkLst>
        <pc:spChg chg="mod">
          <ac:chgData name="Davina Szilvasy" userId="59fb472d-eed4-4f11-9686-c2c8db02a2cd" providerId="ADAL" clId="{3626A036-D2DF-4589-B42E-BFE195BFE254}" dt="2019-01-16T13:27:47.681" v="163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3626A036-D2DF-4589-B42E-BFE195BFE254}" dt="2019-01-16T13:27:56.280" v="164" actId="1076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modGraphic">
          <ac:chgData name="Davina Szilvasy" userId="59fb472d-eed4-4f11-9686-c2c8db02a2cd" providerId="ADAL" clId="{3626A036-D2DF-4589-B42E-BFE195BFE254}" dt="2019-01-16T13:28:59.697" v="169" actId="20577"/>
          <ac:graphicFrameMkLst>
            <pc:docMk/>
            <pc:sldMk cId="1071900124" sldId="355"/>
            <ac:graphicFrameMk id="12" creationId="{593551D3-9721-42DD-B1EF-A118DE294653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36:00.153" v="4" actId="207"/>
        <pc:sldMkLst>
          <pc:docMk/>
          <pc:sldMk cId="1669721746" sldId="365"/>
        </pc:sldMkLst>
        <pc:graphicFrameChg chg="mod modGraphic">
          <ac:chgData name="Davina Szilvasy" userId="59fb472d-eed4-4f11-9686-c2c8db02a2cd" providerId="ADAL" clId="{3626A036-D2DF-4589-B42E-BFE195BFE254}" dt="2019-01-16T11:36:00.153" v="4" actId="207"/>
          <ac:graphicFrameMkLst>
            <pc:docMk/>
            <pc:sldMk cId="1669721746" sldId="365"/>
            <ac:graphicFrameMk id="13" creationId="{DBEEA02A-1CD7-477B-BB83-C3E801EC6428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54:56.349" v="137" actId="1582"/>
        <pc:sldMkLst>
          <pc:docMk/>
          <pc:sldMk cId="1735350956" sldId="378"/>
        </pc:sldMkLst>
        <pc:spChg chg="mod">
          <ac:chgData name="Davina Szilvasy" userId="59fb472d-eed4-4f11-9686-c2c8db02a2cd" providerId="ADAL" clId="{3626A036-D2DF-4589-B42E-BFE195BFE254}" dt="2019-01-16T11:48:25.167" v="82" actId="947"/>
          <ac:spMkLst>
            <pc:docMk/>
            <pc:sldMk cId="1735350956" sldId="378"/>
            <ac:spMk id="19" creationId="{5252A847-DE45-4FA3-A1F8-EEBEB845FF8E}"/>
          </ac:spMkLst>
        </pc:spChg>
        <pc:cxnChg chg="mod">
          <ac:chgData name="Davina Szilvasy" userId="59fb472d-eed4-4f11-9686-c2c8db02a2cd" providerId="ADAL" clId="{3626A036-D2DF-4589-B42E-BFE195BFE254}" dt="2019-01-16T11:54:56.349" v="137" actId="1582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modSp">
        <pc:chgData name="Davina Szilvasy" userId="59fb472d-eed4-4f11-9686-c2c8db02a2cd" providerId="ADAL" clId="{3626A036-D2DF-4589-B42E-BFE195BFE254}" dt="2019-01-16T14:57:49.544" v="246" actId="20577"/>
        <pc:sldMkLst>
          <pc:docMk/>
          <pc:sldMk cId="1808121007" sldId="383"/>
        </pc:sldMkLst>
        <pc:spChg chg="mod">
          <ac:chgData name="Davina Szilvasy" userId="59fb472d-eed4-4f11-9686-c2c8db02a2cd" providerId="ADAL" clId="{3626A036-D2DF-4589-B42E-BFE195BFE254}" dt="2019-01-16T14:57:49.544" v="246" actId="20577"/>
          <ac:spMkLst>
            <pc:docMk/>
            <pc:sldMk cId="1808121007" sldId="383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1:37:15.362" v="13"/>
        <pc:sldMkLst>
          <pc:docMk/>
          <pc:sldMk cId="3132648641" sldId="385"/>
        </pc:sldMkLst>
        <pc:spChg chg="mod">
          <ac:chgData name="Davina Szilvasy" userId="59fb472d-eed4-4f11-9686-c2c8db02a2cd" providerId="ADAL" clId="{3626A036-D2DF-4589-B42E-BFE195BFE254}" dt="2019-01-16T11:36:47.182" v="7" actId="1582"/>
          <ac:spMkLst>
            <pc:docMk/>
            <pc:sldMk cId="3132648641" sldId="385"/>
            <ac:spMk id="2" creationId="{D47F8FEB-B560-41B0-8846-4E1E38724B36}"/>
          </ac:spMkLst>
        </pc:spChg>
        <pc:graphicFrameChg chg="mod modGraphic">
          <ac:chgData name="Davina Szilvasy" userId="59fb472d-eed4-4f11-9686-c2c8db02a2cd" providerId="ADAL" clId="{3626A036-D2DF-4589-B42E-BFE195BFE254}" dt="2019-01-16T11:36:37.135" v="6"/>
          <ac:graphicFrameMkLst>
            <pc:docMk/>
            <pc:sldMk cId="3132648641" sldId="385"/>
            <ac:graphicFrameMk id="13" creationId="{DBEEA02A-1CD7-477B-BB83-C3E801EC6428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37:12.209" v="12" actId="572"/>
          <ac:graphicFrameMkLst>
            <pc:docMk/>
            <pc:sldMk cId="3132648641" sldId="385"/>
            <ac:graphicFrameMk id="14" creationId="{E40C0666-FD1F-4B87-916F-946DC1878211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37:15.362" v="13"/>
          <ac:graphicFrameMkLst>
            <pc:docMk/>
            <pc:sldMk cId="3132648641" sldId="385"/>
            <ac:graphicFrameMk id="16" creationId="{051FF01F-9877-424B-B9CF-E3E73FAFE4D8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41:13.969" v="47" actId="408"/>
        <pc:sldMkLst>
          <pc:docMk/>
          <pc:sldMk cId="1951945291" sldId="387"/>
        </pc:sldMkLst>
        <pc:spChg chg="mod or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38:54.860" v="21" actId="1582"/>
          <ac:spMkLst>
            <pc:docMk/>
            <pc:sldMk cId="1951945291" sldId="387"/>
            <ac:spMk id="28" creationId="{FDCB25A0-FCD6-4335-AEE9-94E475189463}"/>
          </ac:spMkLst>
        </pc:spChg>
        <pc:graphicFrameChg chg="del">
          <ac:chgData name="Davina Szilvasy" userId="59fb472d-eed4-4f11-9686-c2c8db02a2cd" providerId="ADAL" clId="{3626A036-D2DF-4589-B42E-BFE195BFE254}" dt="2019-01-16T11:41:06.453" v="45" actId="478"/>
          <ac:graphicFrameMkLst>
            <pc:docMk/>
            <pc:sldMk cId="1951945291" sldId="387"/>
            <ac:graphicFrameMk id="11" creationId="{F6928733-8DFF-4FD6-9014-3AA376B73C13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40:01.374" v="35" actId="478"/>
          <ac:graphicFrameMkLst>
            <pc:docMk/>
            <pc:sldMk cId="1951945291" sldId="387"/>
            <ac:graphicFrameMk id="12" creationId="{6843B5D6-E852-4681-AF73-77750F391B89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41:06.453" v="45" actId="478"/>
          <ac:graphicFrameMkLst>
            <pc:docMk/>
            <pc:sldMk cId="1951945291" sldId="387"/>
            <ac:graphicFrameMk id="13" creationId="{AC66423E-AA54-4F3E-AEA1-5119C3C0B87E}"/>
          </ac:graphicFrameMkLst>
        </pc:graphicFrameChg>
        <pc:graphicFrameChg chg="add mod modGraphic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add mod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add mod">
          <ac:chgData name="Davina Szilvasy" userId="59fb472d-eed4-4f11-9686-c2c8db02a2cd" providerId="ADAL" clId="{3626A036-D2DF-4589-B42E-BFE195BFE254}" dt="2019-01-16T11:41:13.969" v="47" actId="408"/>
          <ac:graphicFrameMkLst>
            <pc:docMk/>
            <pc:sldMk cId="1951945291" sldId="387"/>
            <ac:graphicFrameMk id="22" creationId="{B391A4C6-5DAF-41F8-9FD9-0495D889305F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49:55.774" v="88" actId="207"/>
        <pc:sldMkLst>
          <pc:docMk/>
          <pc:sldMk cId="869888744" sldId="388"/>
        </pc:sldMkLst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39:39.042" v="32" actId="1076"/>
          <ac:spMkLst>
            <pc:docMk/>
            <pc:sldMk cId="869888744" sldId="388"/>
            <ac:spMk id="19" creationId="{5252A847-DE45-4FA3-A1F8-EEBEB845FF8E}"/>
          </ac:spMkLst>
        </pc:spChg>
        <pc:spChg chg="mod">
          <ac:chgData name="Davina Szilvasy" userId="59fb472d-eed4-4f11-9686-c2c8db02a2cd" providerId="ADAL" clId="{3626A036-D2DF-4589-B42E-BFE195BFE254}" dt="2019-01-16T11:40:32.836" v="42" actId="1076"/>
          <ac:spMkLst>
            <pc:docMk/>
            <pc:sldMk cId="869888744" sldId="388"/>
            <ac:spMk id="20" creationId="{E6E798FF-AB27-462F-8587-1A7F1606E593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21" creationId="{1E2FCA82-3748-4D26-8D5B-243EB0326A0A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3" creationId="{36D4AD8E-4990-405E-A505-906C499879FE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4" creationId="{5838FFF5-E0C1-4C66-A7C1-144FA6B2A36B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5" creationId="{DB7636B0-AFCA-4436-A875-FF03B5A71D0A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26" creationId="{1958D77E-4FD0-43F0-8906-C65C63A51F07}"/>
          </ac:spMkLst>
        </pc:spChg>
        <pc:spChg chg="del">
          <ac:chgData name="Davina Szilvasy" userId="59fb472d-eed4-4f11-9686-c2c8db02a2cd" providerId="ADAL" clId="{3626A036-D2DF-4589-B42E-BFE195BFE254}" dt="2019-01-16T11:39:12.834" v="22" actId="478"/>
          <ac:spMkLst>
            <pc:docMk/>
            <pc:sldMk cId="869888744" sldId="388"/>
            <ac:spMk id="28" creationId="{FDCB25A0-FCD6-4335-AEE9-94E475189463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2" creationId="{3A737976-919B-4E14-ABCB-2E4CE118EA69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3" creationId="{00C0B750-4D8C-4629-A0A4-E427184AD72B}"/>
          </ac:spMkLst>
        </pc:spChg>
        <pc:spChg chg="add">
          <ac:chgData name="Davina Szilvasy" userId="59fb472d-eed4-4f11-9686-c2c8db02a2cd" providerId="ADAL" clId="{3626A036-D2DF-4589-B42E-BFE195BFE254}" dt="2019-01-16T11:39:13.982" v="23"/>
          <ac:spMkLst>
            <pc:docMk/>
            <pc:sldMk cId="869888744" sldId="388"/>
            <ac:spMk id="34" creationId="{431E1338-7779-4882-921B-F493E45E2C7C}"/>
          </ac:spMkLst>
        </pc:spChg>
        <pc:graphicFrameChg chg="mod modGraphic">
          <ac:chgData name="Davina Szilvasy" userId="59fb472d-eed4-4f11-9686-c2c8db02a2cd" providerId="ADAL" clId="{3626A036-D2DF-4589-B42E-BFE195BFE254}" dt="2019-01-16T11:49:46.911" v="86" actId="572"/>
          <ac:graphicFrameMkLst>
            <pc:docMk/>
            <pc:sldMk cId="869888744" sldId="388"/>
            <ac:graphicFrameMk id="11" creationId="{F6928733-8DFF-4FD6-9014-3AA376B73C13}"/>
          </ac:graphicFrameMkLst>
        </pc:graphicFrameChg>
        <pc:graphicFrameChg chg="mod">
          <ac:chgData name="Davina Szilvasy" userId="59fb472d-eed4-4f11-9686-c2c8db02a2cd" providerId="ADAL" clId="{3626A036-D2DF-4589-B42E-BFE195BFE254}" dt="2019-01-16T11:40:51.463" v="44" actId="408"/>
          <ac:graphicFrameMkLst>
            <pc:docMk/>
            <pc:sldMk cId="869888744" sldId="388"/>
            <ac:graphicFrameMk id="12" creationId="{6843B5D6-E852-4681-AF73-77750F391B89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9:55.774" v="88" actId="207"/>
          <ac:graphicFrameMkLst>
            <pc:docMk/>
            <pc:sldMk cId="869888744" sldId="388"/>
            <ac:graphicFrameMk id="13" creationId="{AC66423E-AA54-4F3E-AEA1-5119C3C0B87E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22" creationId="{8D381E4A-BD7F-45BC-8C43-262956EBA358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27" creationId="{4377F923-18E8-4768-B2CC-367970055CBB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29" creationId="{5560E66C-DABA-47DC-9E52-BB90FA7FF241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30" creationId="{84D72963-9377-4B09-9BA1-639EA6F5EB77}"/>
          </ac:graphicFrameMkLst>
        </pc:graphicFrameChg>
        <pc:graphicFrameChg chg="del">
          <ac:chgData name="Davina Szilvasy" userId="59fb472d-eed4-4f11-9686-c2c8db02a2cd" providerId="ADAL" clId="{3626A036-D2DF-4589-B42E-BFE195BFE254}" dt="2019-01-16T11:39:12.834" v="22" actId="478"/>
          <ac:graphicFrameMkLst>
            <pc:docMk/>
            <pc:sldMk cId="869888744" sldId="388"/>
            <ac:graphicFrameMk id="31" creationId="{01B7F9C7-EE28-4367-A1BF-BB74C72FA539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5" creationId="{FD7A921C-E7A8-4DC4-9B29-D95E2F5F2C5F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6" creationId="{9679B931-538D-4D95-8B26-F9BC101562CF}"/>
          </ac:graphicFrameMkLst>
        </pc:graphicFrameChg>
        <pc:graphicFrameChg chg="add">
          <ac:chgData name="Davina Szilvasy" userId="59fb472d-eed4-4f11-9686-c2c8db02a2cd" providerId="ADAL" clId="{3626A036-D2DF-4589-B42E-BFE195BFE254}" dt="2019-01-16T11:39:13.982" v="23"/>
          <ac:graphicFrameMkLst>
            <pc:docMk/>
            <pc:sldMk cId="869888744" sldId="388"/>
            <ac:graphicFrameMk id="37" creationId="{C3358E0B-5484-4A87-B343-837D01ECE4D0}"/>
          </ac:graphicFrameMkLst>
        </pc:graphicFrameChg>
      </pc:sldChg>
      <pc:sldChg chg="addSp modSp">
        <pc:chgData name="Davina Szilvasy" userId="59fb472d-eed4-4f11-9686-c2c8db02a2cd" providerId="ADAL" clId="{3626A036-D2DF-4589-B42E-BFE195BFE254}" dt="2019-01-16T11:50:21.898" v="89" actId="20577"/>
        <pc:sldMkLst>
          <pc:docMk/>
          <pc:sldMk cId="2806557819" sldId="390"/>
        </pc:sldMkLst>
        <pc:graphicFrameChg chg="modGraphic">
          <ac:chgData name="Davina Szilvasy" userId="59fb472d-eed4-4f11-9686-c2c8db02a2cd" providerId="ADAL" clId="{3626A036-D2DF-4589-B42E-BFE195BFE254}" dt="2019-01-16T11:50:21.898" v="89" actId="20577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add mod modGraphic">
          <ac:chgData name="Davina Szilvasy" userId="59fb472d-eed4-4f11-9686-c2c8db02a2cd" providerId="ADAL" clId="{3626A036-D2DF-4589-B42E-BFE195BFE254}" dt="2019-01-16T11:42:05.469" v="52" actId="20577"/>
          <ac:graphicFrameMkLst>
            <pc:docMk/>
            <pc:sldMk cId="2806557819" sldId="390"/>
            <ac:graphicFrameMk id="10" creationId="{B2E19543-44CB-44DE-8A40-9D5418444AF6}"/>
          </ac:graphicFrameMkLst>
        </pc:graphicFrameChg>
      </pc:sldChg>
      <pc:sldChg chg="addSp delSp modSp">
        <pc:chgData name="Davina Szilvasy" userId="59fb472d-eed4-4f11-9686-c2c8db02a2cd" providerId="ADAL" clId="{3626A036-D2DF-4589-B42E-BFE195BFE254}" dt="2019-01-16T11:51:19.866" v="93" actId="208"/>
        <pc:sldMkLst>
          <pc:docMk/>
          <pc:sldMk cId="3856120716" sldId="392"/>
        </pc:sldMkLst>
        <pc:spChg chg="mod ord">
          <ac:chgData name="Davina Szilvasy" userId="59fb472d-eed4-4f11-9686-c2c8db02a2cd" providerId="ADAL" clId="{3626A036-D2DF-4589-B42E-BFE195BFE254}" dt="2019-01-16T11:44:51.846" v="61" actId="171"/>
          <ac:spMkLst>
            <pc:docMk/>
            <pc:sldMk cId="3856120716" sldId="392"/>
            <ac:spMk id="17" creationId="{4E50C933-A7C6-4BEA-89F5-A6ABB79F7810}"/>
          </ac:spMkLst>
        </pc:spChg>
        <pc:spChg chg="add mod">
          <ac:chgData name="Davina Szilvasy" userId="59fb472d-eed4-4f11-9686-c2c8db02a2cd" providerId="ADAL" clId="{3626A036-D2DF-4589-B42E-BFE195BFE254}" dt="2019-01-16T11:51:19.866" v="93" actId="208"/>
          <ac:spMkLst>
            <pc:docMk/>
            <pc:sldMk cId="3856120716" sldId="392"/>
            <ac:spMk id="20" creationId="{36B6113A-C4D1-4CAD-8861-E85A999F6A1A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43:42.923" v="57" actId="1582"/>
          <ac:spMkLst>
            <pc:docMk/>
            <pc:sldMk cId="3856120716" sldId="392"/>
            <ac:spMk id="28" creationId="{FDCB25A0-FCD6-4335-AEE9-94E475189463}"/>
          </ac:spMkLst>
        </pc:spChg>
        <pc:spChg chg="mod">
          <ac:chgData name="Davina Szilvasy" userId="59fb472d-eed4-4f11-9686-c2c8db02a2cd" providerId="ADAL" clId="{3626A036-D2DF-4589-B42E-BFE195BFE254}" dt="2019-01-16T11:42:55.993" v="55" actId="1582"/>
          <ac:spMkLst>
            <pc:docMk/>
            <pc:sldMk cId="3856120716" sldId="392"/>
            <ac:spMk id="37" creationId="{F2CE32BD-CAB2-46AE-84CE-C6748B94386A}"/>
          </ac:spMkLst>
        </pc:spChg>
        <pc:spChg chg="del mod">
          <ac:chgData name="Davina Szilvasy" userId="59fb472d-eed4-4f11-9686-c2c8db02a2cd" providerId="ADAL" clId="{3626A036-D2DF-4589-B42E-BFE195BFE254}" dt="2019-01-16T11:51:13.835" v="90" actId="478"/>
          <ac:spMkLst>
            <pc:docMk/>
            <pc:sldMk cId="3856120716" sldId="392"/>
            <ac:spMk id="40" creationId="{D7CCAA7C-99B2-464E-8FCC-7B859E108D4C}"/>
          </ac:spMkLst>
        </pc:spChg>
      </pc:sldChg>
      <pc:sldChg chg="modSp">
        <pc:chgData name="Davina Szilvasy" userId="59fb472d-eed4-4f11-9686-c2c8db02a2cd" providerId="ADAL" clId="{3626A036-D2DF-4589-B42E-BFE195BFE254}" dt="2019-01-16T11:44:59.844" v="62" actId="171"/>
        <pc:sldMkLst>
          <pc:docMk/>
          <pc:sldMk cId="1826359176" sldId="393"/>
        </pc:sldMkLst>
        <pc:spChg chg="mod ord">
          <ac:chgData name="Davina Szilvasy" userId="59fb472d-eed4-4f11-9686-c2c8db02a2cd" providerId="ADAL" clId="{3626A036-D2DF-4589-B42E-BFE195BFE254}" dt="2019-01-16T11:44:59.844" v="62" actId="171"/>
          <ac:spMkLst>
            <pc:docMk/>
            <pc:sldMk cId="1826359176" sldId="393"/>
            <ac:spMk id="17" creationId="{4E50C933-A7C6-4BEA-89F5-A6ABB79F7810}"/>
          </ac:spMkLst>
        </pc:spChg>
        <pc:spChg chg="mod">
          <ac:chgData name="Davina Szilvasy" userId="59fb472d-eed4-4f11-9686-c2c8db02a2cd" providerId="ADAL" clId="{3626A036-D2DF-4589-B42E-BFE195BFE254}" dt="2019-01-16T11:44:45.327" v="60" actId="1582"/>
          <ac:spMkLst>
            <pc:docMk/>
            <pc:sldMk cId="1826359176" sldId="393"/>
            <ac:spMk id="20" creationId="{C47F81DB-83BA-4096-9C97-1C927716C8EE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3" creationId="{36D4AD8E-4990-405E-A505-906C499879FE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4" creationId="{5838FFF5-E0C1-4C66-A7C1-144FA6B2A36B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5" creationId="{DB7636B0-AFCA-4436-A875-FF03B5A71D0A}"/>
          </ac:spMkLst>
        </pc:spChg>
        <pc:spChg chg="mod">
          <ac:chgData name="Davina Szilvasy" userId="59fb472d-eed4-4f11-9686-c2c8db02a2cd" providerId="ADAL" clId="{3626A036-D2DF-4589-B42E-BFE195BFE254}" dt="2019-01-16T11:44:31.674" v="59" actId="1582"/>
          <ac:spMkLst>
            <pc:docMk/>
            <pc:sldMk cId="1826359176" sldId="393"/>
            <ac:spMk id="28" creationId="{FDCB25A0-FCD6-4335-AEE9-94E475189463}"/>
          </ac:spMkLst>
        </pc:spChg>
        <pc:spChg chg="mod">
          <ac:chgData name="Davina Szilvasy" userId="59fb472d-eed4-4f11-9686-c2c8db02a2cd" providerId="ADAL" clId="{3626A036-D2DF-4589-B42E-BFE195BFE254}" dt="2019-01-16T11:44:45.327" v="60" actId="1582"/>
          <ac:spMkLst>
            <pc:docMk/>
            <pc:sldMk cId="1826359176" sldId="393"/>
            <ac:spMk id="37" creationId="{F2CE32BD-CAB2-46AE-84CE-C6748B94386A}"/>
          </ac:spMkLst>
        </pc:spChg>
      </pc:sldChg>
      <pc:sldChg chg="addSp delSp modSp">
        <pc:chgData name="Davina Szilvasy" userId="59fb472d-eed4-4f11-9686-c2c8db02a2cd" providerId="ADAL" clId="{3626A036-D2DF-4589-B42E-BFE195BFE254}" dt="2019-01-16T13:28:52.584" v="168" actId="20577"/>
        <pc:sldMkLst>
          <pc:docMk/>
          <pc:sldMk cId="2823450773" sldId="394"/>
        </pc:sldMkLst>
        <pc:spChg chg="mod">
          <ac:chgData name="Davina Szilvasy" userId="59fb472d-eed4-4f11-9686-c2c8db02a2cd" providerId="ADAL" clId="{3626A036-D2DF-4589-B42E-BFE195BFE254}" dt="2019-01-16T13:28:12.252" v="165"/>
          <ac:spMkLst>
            <pc:docMk/>
            <pc:sldMk cId="2823450773" sldId="394"/>
            <ac:spMk id="19" creationId="{5252A847-DE45-4FA3-A1F8-EEBEB845FF8E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0" creationId="{E04D3FF5-C7F8-4423-8E9F-E6506D185132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1" creationId="{516169E1-C332-4488-9419-B2D15E7E3E79}"/>
          </ac:spMkLst>
        </pc:spChg>
        <pc:spChg chg="mod">
          <ac:chgData name="Davina Szilvasy" userId="59fb472d-eed4-4f11-9686-c2c8db02a2cd" providerId="ADAL" clId="{3626A036-D2DF-4589-B42E-BFE195BFE254}" dt="2019-01-16T11:45:49.452" v="63" actId="1582"/>
          <ac:spMkLst>
            <pc:docMk/>
            <pc:sldMk cId="2823450773" sldId="394"/>
            <ac:spMk id="22" creationId="{D41214DD-C568-4679-9802-B6B9F1D45699}"/>
          </ac:spMkLst>
        </pc:spChg>
        <pc:graphicFrameChg chg="del">
          <ac:chgData name="Davina Szilvasy" userId="59fb472d-eed4-4f11-9686-c2c8db02a2cd" providerId="ADAL" clId="{3626A036-D2DF-4589-B42E-BFE195BFE254}" dt="2019-01-16T11:52:41.950" v="125" actId="478"/>
          <ac:graphicFrameMkLst>
            <pc:docMk/>
            <pc:sldMk cId="2823450773" sldId="394"/>
            <ac:graphicFrameMk id="9" creationId="{A12EC5ED-7E91-4FED-A496-9F04A59A23CA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47.439" v="78"/>
          <ac:graphicFrameMkLst>
            <pc:docMk/>
            <pc:sldMk cId="2823450773" sldId="394"/>
            <ac:graphicFrameMk id="10" creationId="{39A70B54-80F2-43FA-B7F9-EAF55E18ED66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19.280" v="69"/>
          <ac:graphicFrameMkLst>
            <pc:docMk/>
            <pc:sldMk cId="2823450773" sldId="394"/>
            <ac:graphicFrameMk id="11" creationId="{725FD062-9682-4032-80B6-182269901968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3:28:52.584" v="168" actId="20577"/>
          <ac:graphicFrameMkLst>
            <pc:docMk/>
            <pc:sldMk cId="2823450773" sldId="394"/>
            <ac:graphicFrameMk id="12" creationId="{593551D3-9721-42DD-B1EF-A118DE294653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39.533" v="76"/>
          <ac:graphicFrameMkLst>
            <pc:docMk/>
            <pc:sldMk cId="2823450773" sldId="394"/>
            <ac:graphicFrameMk id="13" creationId="{5F622FDF-6ACB-4EA9-A861-BA0C290D1961}"/>
          </ac:graphicFrameMkLst>
        </pc:graphicFrameChg>
        <pc:graphicFrameChg chg="mod modGraphic">
          <ac:chgData name="Davina Szilvasy" userId="59fb472d-eed4-4f11-9686-c2c8db02a2cd" providerId="ADAL" clId="{3626A036-D2DF-4589-B42E-BFE195BFE254}" dt="2019-01-16T11:46:37.243" v="75" actId="572"/>
          <ac:graphicFrameMkLst>
            <pc:docMk/>
            <pc:sldMk cId="2823450773" sldId="394"/>
            <ac:graphicFrameMk id="14" creationId="{6BCB66C4-DA68-4686-912A-B6B13ACE3040}"/>
          </ac:graphicFrameMkLst>
        </pc:graphicFrameChg>
        <pc:graphicFrameChg chg="add del">
          <ac:chgData name="Davina Szilvasy" userId="59fb472d-eed4-4f11-9686-c2c8db02a2cd" providerId="ADAL" clId="{3626A036-D2DF-4589-B42E-BFE195BFE254}" dt="2019-01-16T13:28:14.584" v="166" actId="478"/>
          <ac:graphicFrameMkLst>
            <pc:docMk/>
            <pc:sldMk cId="2823450773" sldId="394"/>
            <ac:graphicFrameMk id="16" creationId="{1AE872B0-01F3-4FED-81AA-13A474D0FBB8}"/>
          </ac:graphicFrameMkLst>
        </pc:graphicFrameChg>
        <pc:graphicFrameChg chg="add">
          <ac:chgData name="Davina Szilvasy" userId="59fb472d-eed4-4f11-9686-c2c8db02a2cd" providerId="ADAL" clId="{3626A036-D2DF-4589-B42E-BFE195BFE254}" dt="2019-01-16T13:28:23.062" v="167"/>
          <ac:graphicFrameMkLst>
            <pc:docMk/>
            <pc:sldMk cId="2823450773" sldId="394"/>
            <ac:graphicFrameMk id="17" creationId="{B796C709-F79A-46B7-8845-1069789B808C}"/>
          </ac:graphicFrameMkLst>
        </pc:graphicFrameChg>
      </pc:sldChg>
      <pc:sldChg chg="modSp">
        <pc:chgData name="Davina Szilvasy" userId="59fb472d-eed4-4f11-9686-c2c8db02a2cd" providerId="ADAL" clId="{3626A036-D2DF-4589-B42E-BFE195BFE254}" dt="2019-01-16T11:55:03.851" v="138" actId="1582"/>
        <pc:sldMkLst>
          <pc:docMk/>
          <pc:sldMk cId="1250584829" sldId="395"/>
        </pc:sldMkLst>
        <pc:spChg chg="mod">
          <ac:chgData name="Davina Szilvasy" userId="59fb472d-eed4-4f11-9686-c2c8db02a2cd" providerId="ADAL" clId="{3626A036-D2DF-4589-B42E-BFE195BFE254}" dt="2019-01-16T11:48:01.697" v="80" actId="947"/>
          <ac:spMkLst>
            <pc:docMk/>
            <pc:sldMk cId="1250584829" sldId="395"/>
            <ac:spMk id="19" creationId="{5252A847-DE45-4FA3-A1F8-EEBEB845FF8E}"/>
          </ac:spMkLst>
        </pc:spChg>
        <pc:cxnChg chg="mod">
          <ac:chgData name="Davina Szilvasy" userId="59fb472d-eed4-4f11-9686-c2c8db02a2cd" providerId="ADAL" clId="{3626A036-D2DF-4589-B42E-BFE195BFE254}" dt="2019-01-16T11:55:03.851" v="138" actId="1582"/>
          <ac:cxnSpMkLst>
            <pc:docMk/>
            <pc:sldMk cId="1250584829" sldId="395"/>
            <ac:cxnSpMk id="20" creationId="{BA5B0004-EE80-4009-9A94-D383CEA93AF0}"/>
          </ac:cxnSpMkLst>
        </pc:cxnChg>
      </pc:sldChg>
      <pc:sldChg chg="modSp">
        <pc:chgData name="Davina Szilvasy" userId="59fb472d-eed4-4f11-9686-c2c8db02a2cd" providerId="ADAL" clId="{3626A036-D2DF-4589-B42E-BFE195BFE254}" dt="2019-01-16T14:57:55.558" v="257" actId="20577"/>
        <pc:sldMkLst>
          <pc:docMk/>
          <pc:sldMk cId="2075108023" sldId="396"/>
        </pc:sldMkLst>
        <pc:spChg chg="mod">
          <ac:chgData name="Davina Szilvasy" userId="59fb472d-eed4-4f11-9686-c2c8db02a2cd" providerId="ADAL" clId="{3626A036-D2DF-4589-B42E-BFE195BFE254}" dt="2019-01-16T14:57:55.558" v="257" actId="20577"/>
          <ac:spMkLst>
            <pc:docMk/>
            <pc:sldMk cId="2075108023" sldId="39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3626A036-D2DF-4589-B42E-BFE195BFE254}" dt="2019-01-16T14:58:01.582" v="268" actId="20577"/>
        <pc:sldMkLst>
          <pc:docMk/>
          <pc:sldMk cId="1231078966" sldId="397"/>
        </pc:sldMkLst>
        <pc:spChg chg="mod">
          <ac:chgData name="Davina Szilvasy" userId="59fb472d-eed4-4f11-9686-c2c8db02a2cd" providerId="ADAL" clId="{3626A036-D2DF-4589-B42E-BFE195BFE254}" dt="2019-01-16T14:58:01.582" v="268" actId="20577"/>
          <ac:spMkLst>
            <pc:docMk/>
            <pc:sldMk cId="1231078966" sldId="397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3626A036-D2DF-4589-B42E-BFE195BFE254}" dt="2019-01-16T13:30:59.880" v="224" actId="1037"/>
          <ac:graphicFrameMkLst>
            <pc:docMk/>
            <pc:sldMk cId="1231078966" sldId="397"/>
            <ac:graphicFrameMk id="10" creationId="{806C4CBB-B1AF-4200-9C31-F04FAE15E76C}"/>
          </ac:graphicFrameMkLst>
        </pc:graphicFrameChg>
        <pc:graphicFrameChg chg="mod">
          <ac:chgData name="Davina Szilvasy" userId="59fb472d-eed4-4f11-9686-c2c8db02a2cd" providerId="ADAL" clId="{3626A036-D2DF-4589-B42E-BFE195BFE254}" dt="2019-01-16T13:31:08.300" v="227" actId="1036"/>
          <ac:graphicFrameMkLst>
            <pc:docMk/>
            <pc:sldMk cId="1231078966" sldId="397"/>
            <ac:graphicFrameMk id="12" creationId="{C15B0A43-C8A1-4500-853B-E30E4B32003A}"/>
          </ac:graphicFrameMkLst>
        </pc:graphicFrameChg>
      </pc:sldChg>
    </pc:docChg>
  </pc:docChgLst>
  <pc:docChgLst>
    <pc:chgData name="Josh Cooper" userId="daecdff2-2c86-45d5-9dc5-33d360948956" providerId="ADAL" clId="{31668D43-37B9-4F38-8239-15FC977309A0}"/>
    <pc:docChg chg="custSel modSld">
      <pc:chgData name="Josh Cooper" userId="daecdff2-2c86-45d5-9dc5-33d360948956" providerId="ADAL" clId="{31668D43-37B9-4F38-8239-15FC977309A0}" dt="2020-02-06T23:32:35.250" v="571" actId="1037"/>
      <pc:docMkLst>
        <pc:docMk/>
      </pc:docMkLst>
      <pc:sldChg chg="modSp">
        <pc:chgData name="Josh Cooper" userId="daecdff2-2c86-45d5-9dc5-33d360948956" providerId="ADAL" clId="{31668D43-37B9-4F38-8239-15FC977309A0}" dt="2020-02-06T10:20:20.367" v="0"/>
        <pc:sldMkLst>
          <pc:docMk/>
          <pc:sldMk cId="2637481266" sldId="256"/>
        </pc:sldMkLst>
        <pc:spChg chg="mod">
          <ac:chgData name="Josh Cooper" userId="daecdff2-2c86-45d5-9dc5-33d360948956" providerId="ADAL" clId="{31668D43-37B9-4F38-8239-15FC977309A0}" dt="2020-02-06T10:20:20.367" v="0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mod">
        <pc:chgData name="Josh Cooper" userId="daecdff2-2c86-45d5-9dc5-33d360948956" providerId="ADAL" clId="{31668D43-37B9-4F38-8239-15FC977309A0}" dt="2020-02-06T23:27:56.221" v="509" actId="20577"/>
        <pc:sldMkLst>
          <pc:docMk/>
          <pc:sldMk cId="1071900124" sldId="355"/>
        </pc:sldMkLst>
        <pc:spChg chg="mod">
          <ac:chgData name="Josh Cooper" userId="daecdff2-2c86-45d5-9dc5-33d360948956" providerId="ADAL" clId="{31668D43-37B9-4F38-8239-15FC977309A0}" dt="2020-02-06T23:27:56.221" v="509" actId="20577"/>
          <ac:spMkLst>
            <pc:docMk/>
            <pc:sldMk cId="1071900124" sldId="355"/>
            <ac:spMk id="19" creationId="{5252A847-DE45-4FA3-A1F8-EEBEB845FF8E}"/>
          </ac:spMkLst>
        </pc:spChg>
        <pc:graphicFrameChg chg="del">
          <ac:chgData name="Josh Cooper" userId="daecdff2-2c86-45d5-9dc5-33d360948956" providerId="ADAL" clId="{31668D43-37B9-4F38-8239-15FC977309A0}" dt="2020-02-06T22:52:05.821" v="246" actId="478"/>
          <ac:graphicFrameMkLst>
            <pc:docMk/>
            <pc:sldMk cId="1071900124" sldId="355"/>
            <ac:graphicFrameMk id="15" creationId="{DC8ABC99-59C4-413D-B4F5-B60D5E1EE9EF}"/>
          </ac:graphicFrameMkLst>
        </pc:graphicFrameChg>
        <pc:graphicFrameChg chg="add">
          <ac:chgData name="Josh Cooper" userId="daecdff2-2c86-45d5-9dc5-33d360948956" providerId="ADAL" clId="{31668D43-37B9-4F38-8239-15FC977309A0}" dt="2020-02-06T22:52:06.384" v="247"/>
          <ac:graphicFrameMkLst>
            <pc:docMk/>
            <pc:sldMk cId="1071900124" sldId="355"/>
            <ac:graphicFrameMk id="16" creationId="{F4F95843-2EE4-4D0E-8900-ACAC473E008A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22:32.905" v="324" actId="20577"/>
        <pc:sldMkLst>
          <pc:docMk/>
          <pc:sldMk cId="4028378535" sldId="372"/>
        </pc:sldMkLst>
        <pc:spChg chg="mod">
          <ac:chgData name="Josh Cooper" userId="daecdff2-2c86-45d5-9dc5-33d360948956" providerId="ADAL" clId="{31668D43-37B9-4F38-8239-15FC977309A0}" dt="2020-02-06T23:22:32.905" v="324" actId="20577"/>
          <ac:spMkLst>
            <pc:docMk/>
            <pc:sldMk cId="4028378535" sldId="372"/>
            <ac:spMk id="19" creationId="{5252A847-DE45-4FA3-A1F8-EEBEB845FF8E}"/>
          </ac:spMkLst>
        </pc:spChg>
      </pc:sldChg>
      <pc:sldChg chg="addSp modSp mod">
        <pc:chgData name="Josh Cooper" userId="daecdff2-2c86-45d5-9dc5-33d360948956" providerId="ADAL" clId="{31668D43-37B9-4F38-8239-15FC977309A0}" dt="2020-02-06T23:32:35.250" v="571" actId="1037"/>
        <pc:sldMkLst>
          <pc:docMk/>
          <pc:sldMk cId="3132648641" sldId="385"/>
        </pc:sldMkLst>
        <pc:graphicFrameChg chg="add mod">
          <ac:chgData name="Josh Cooper" userId="daecdff2-2c86-45d5-9dc5-33d360948956" providerId="ADAL" clId="{31668D43-37B9-4F38-8239-15FC977309A0}" dt="2020-02-06T23:32:35.250" v="571" actId="1037"/>
          <ac:graphicFrameMkLst>
            <pc:docMk/>
            <pc:sldMk cId="3132648641" sldId="385"/>
            <ac:graphicFrameMk id="11" creationId="{25E4D69F-9DB1-43B2-A81D-F5FFFA6B0688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3:22:21.288" v="310" actId="20577"/>
        <pc:sldMkLst>
          <pc:docMk/>
          <pc:sldMk cId="3030499994" sldId="386"/>
        </pc:sldMkLst>
        <pc:spChg chg="mod">
          <ac:chgData name="Josh Cooper" userId="daecdff2-2c86-45d5-9dc5-33d360948956" providerId="ADAL" clId="{31668D43-37B9-4F38-8239-15FC977309A0}" dt="2020-02-06T23:22:21.288" v="310" actId="20577"/>
          <ac:spMkLst>
            <pc:docMk/>
            <pc:sldMk cId="3030499994" sldId="386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31668D43-37B9-4F38-8239-15FC977309A0}" dt="2020-02-06T22:28:06.321" v="1" actId="14734"/>
          <ac:graphicFrameMkLst>
            <pc:docMk/>
            <pc:sldMk cId="3030499994" sldId="386"/>
            <ac:graphicFrameMk id="10" creationId="{290A521F-94E1-45F0-8289-FF2FB990C6C6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28:59.242" v="15" actId="1076"/>
          <ac:graphicFrameMkLst>
            <pc:docMk/>
            <pc:sldMk cId="3030499994" sldId="386"/>
            <ac:graphicFrameMk id="11" creationId="{FE6BFC80-CBDF-4702-872B-984B41262633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29:06.180" v="18" actId="20577"/>
          <ac:graphicFrameMkLst>
            <pc:docMk/>
            <pc:sldMk cId="3030499994" sldId="386"/>
            <ac:graphicFrameMk id="12" creationId="{1F60023D-AC84-41A3-BB60-39830858F5E9}"/>
          </ac:graphicFrameMkLst>
        </pc:graphicFrameChg>
      </pc:sldChg>
      <pc:sldChg chg="addSp delSp modSp mod">
        <pc:chgData name="Josh Cooper" userId="daecdff2-2c86-45d5-9dc5-33d360948956" providerId="ADAL" clId="{31668D43-37B9-4F38-8239-15FC977309A0}" dt="2020-02-06T22:33:40.397" v="95" actId="572"/>
        <pc:sldMkLst>
          <pc:docMk/>
          <pc:sldMk cId="1951945291" sldId="387"/>
        </pc:sldMkLst>
        <pc:spChg chg="add del">
          <ac:chgData name="Josh Cooper" userId="daecdff2-2c86-45d5-9dc5-33d360948956" providerId="ADAL" clId="{31668D43-37B9-4F38-8239-15FC977309A0}" dt="2020-02-06T22:33:21.989" v="91" actId="478"/>
          <ac:spMkLst>
            <pc:docMk/>
            <pc:sldMk cId="1951945291" sldId="387"/>
            <ac:spMk id="34" creationId="{7225F5EF-49BA-4123-9A51-7985F2D5A6E1}"/>
          </ac:spMkLst>
        </pc:sp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0" creationId="{C9A87E75-4E5E-45F0-BCC6-A4CCFED69AB3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1" creationId="{0CEA06CB-448A-4731-A42A-DC1A927C61A4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17.802" v="19" actId="478"/>
          <ac:graphicFrameMkLst>
            <pc:docMk/>
            <pc:sldMk cId="1951945291" sldId="387"/>
            <ac:graphicFrameMk id="22" creationId="{B391A4C6-5DAF-41F8-9FD9-0495D889305F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26" creationId="{E67D0DF1-94F7-4F9E-B059-EC66A92811A1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32" creationId="{0A4E189F-8052-4325-8A49-1A3F60665869}"/>
          </ac:graphicFrameMkLst>
        </pc:graphicFrameChg>
        <pc:graphicFrameChg chg="add del mod modGraphic">
          <ac:chgData name="Josh Cooper" userId="daecdff2-2c86-45d5-9dc5-33d360948956" providerId="ADAL" clId="{31668D43-37B9-4F38-8239-15FC977309A0}" dt="2020-02-06T22:33:06.079" v="89" actId="478"/>
          <ac:graphicFrameMkLst>
            <pc:docMk/>
            <pc:sldMk cId="1951945291" sldId="387"/>
            <ac:graphicFrameMk id="33" creationId="{AA036C98-4EA9-41BF-AC54-7A93D61E280A}"/>
          </ac:graphicFrameMkLst>
        </pc:graphicFrameChg>
        <pc:graphicFrameChg chg="add">
          <ac:chgData name="Josh Cooper" userId="daecdff2-2c86-45d5-9dc5-33d360948956" providerId="ADAL" clId="{31668D43-37B9-4F38-8239-15FC977309A0}" dt="2020-02-06T22:33:15.596" v="90"/>
          <ac:graphicFrameMkLst>
            <pc:docMk/>
            <pc:sldMk cId="1951945291" sldId="387"/>
            <ac:graphicFrameMk id="35" creationId="{3A2E652A-C179-42E8-90FF-692943A9EE7D}"/>
          </ac:graphicFrameMkLst>
        </pc:graphicFrameChg>
        <pc:graphicFrameChg chg="add">
          <ac:chgData name="Josh Cooper" userId="daecdff2-2c86-45d5-9dc5-33d360948956" providerId="ADAL" clId="{31668D43-37B9-4F38-8239-15FC977309A0}" dt="2020-02-06T22:33:15.596" v="90"/>
          <ac:graphicFrameMkLst>
            <pc:docMk/>
            <pc:sldMk cId="1951945291" sldId="387"/>
            <ac:graphicFrameMk id="36" creationId="{00404E2C-9A1C-44B1-840E-0018C69D1F28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3:40.397" v="95" actId="572"/>
          <ac:graphicFrameMkLst>
            <pc:docMk/>
            <pc:sldMk cId="1951945291" sldId="387"/>
            <ac:graphicFrameMk id="37" creationId="{6011CADA-91B3-4C11-BE7D-4D1EFBD3DE41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24:28.869" v="442" actId="1037"/>
        <pc:sldMkLst>
          <pc:docMk/>
          <pc:sldMk cId="2022867499" sldId="389"/>
        </pc:sldMkLst>
        <pc:spChg chg="mod">
          <ac:chgData name="Josh Cooper" userId="daecdff2-2c86-45d5-9dc5-33d360948956" providerId="ADAL" clId="{31668D43-37B9-4F38-8239-15FC977309A0}" dt="2020-02-06T23:24:20.668" v="417" actId="20577"/>
          <ac:spMkLst>
            <pc:docMk/>
            <pc:sldMk cId="2022867499" sldId="389"/>
            <ac:spMk id="19" creationId="{5252A847-DE45-4FA3-A1F8-EEBEB845FF8E}"/>
          </ac:spMkLst>
        </pc:spChg>
        <pc:graphicFrameChg chg="modGraphic">
          <ac:chgData name="Josh Cooper" userId="daecdff2-2c86-45d5-9dc5-33d360948956" providerId="ADAL" clId="{31668D43-37B9-4F38-8239-15FC977309A0}" dt="2020-02-06T23:23:04.415" v="326" actId="207"/>
          <ac:graphicFrameMkLst>
            <pc:docMk/>
            <pc:sldMk cId="2022867499" sldId="389"/>
            <ac:graphicFrameMk id="3" creationId="{094F2E31-8979-425B-B538-FF1E9CF870D0}"/>
          </ac:graphicFrameMkLst>
        </pc:graphicFrameChg>
        <pc:graphicFrameChg chg="mod modGraphic">
          <ac:chgData name="Josh Cooper" userId="daecdff2-2c86-45d5-9dc5-33d360948956" providerId="ADAL" clId="{31668D43-37B9-4F38-8239-15FC977309A0}" dt="2020-02-06T23:24:28.869" v="442" actId="1037"/>
          <ac:graphicFrameMkLst>
            <pc:docMk/>
            <pc:sldMk cId="2022867499" sldId="389"/>
            <ac:graphicFrameMk id="21" creationId="{F161D12D-C361-44F6-A6B7-278B20E5A92A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3:24:43.241" v="483" actId="1038"/>
        <pc:sldMkLst>
          <pc:docMk/>
          <pc:sldMk cId="2806557819" sldId="390"/>
        </pc:sldMkLst>
        <pc:spChg chg="mod">
          <ac:chgData name="Josh Cooper" userId="daecdff2-2c86-45d5-9dc5-33d360948956" providerId="ADAL" clId="{31668D43-37B9-4F38-8239-15FC977309A0}" dt="2020-02-06T23:24:36.026" v="449" actId="20577"/>
          <ac:spMkLst>
            <pc:docMk/>
            <pc:sldMk cId="2806557819" sldId="390"/>
            <ac:spMk id="19" creationId="{5252A847-DE45-4FA3-A1F8-EEBEB845FF8E}"/>
          </ac:spMkLst>
        </pc:spChg>
        <pc:graphicFrameChg chg="add mod modGraphic">
          <ac:chgData name="Josh Cooper" userId="daecdff2-2c86-45d5-9dc5-33d360948956" providerId="ADAL" clId="{31668D43-37B9-4F38-8239-15FC977309A0}" dt="2020-02-06T22:41:24.712" v="120" actId="1037"/>
          <ac:graphicFrameMkLst>
            <pc:docMk/>
            <pc:sldMk cId="2806557819" sldId="390"/>
            <ac:graphicFrameMk id="2" creationId="{98FF4BCF-2301-4EB5-A764-3A962D75312F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0:44.500" v="110" actId="2166"/>
          <ac:graphicFrameMkLst>
            <pc:docMk/>
            <pc:sldMk cId="2806557819" sldId="390"/>
            <ac:graphicFrameMk id="9" creationId="{A8343559-3DE7-48F4-8A09-B1351C9C876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0:17.277" v="107" actId="20577"/>
          <ac:graphicFrameMkLst>
            <pc:docMk/>
            <pc:sldMk cId="2806557819" sldId="390"/>
            <ac:graphicFrameMk id="10" creationId="{B2E19543-44CB-44DE-8A40-9D5418444AF6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3:23:10.648" v="327" actId="207"/>
          <ac:graphicFrameMkLst>
            <pc:docMk/>
            <pc:sldMk cId="2806557819" sldId="390"/>
            <ac:graphicFrameMk id="12" creationId="{C63E1ED6-7DF8-44A0-9AFD-281F8832D8B0}"/>
          </ac:graphicFrameMkLst>
        </pc:graphicFrameChg>
        <pc:graphicFrameChg chg="mod modGraphic">
          <ac:chgData name="Josh Cooper" userId="daecdff2-2c86-45d5-9dc5-33d360948956" providerId="ADAL" clId="{31668D43-37B9-4F38-8239-15FC977309A0}" dt="2020-02-06T23:24:43.241" v="483" actId="1038"/>
          <ac:graphicFrameMkLst>
            <pc:docMk/>
            <pc:sldMk cId="2806557819" sldId="390"/>
            <ac:graphicFrameMk id="14" creationId="{1536B52B-E4EF-4404-9F86-537408F2123D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2:43:06.679" v="133" actId="20577"/>
        <pc:sldMkLst>
          <pc:docMk/>
          <pc:sldMk cId="3856120716" sldId="392"/>
        </pc:sldMkLst>
        <pc:graphicFrameChg chg="modGraphic">
          <ac:chgData name="Josh Cooper" userId="daecdff2-2c86-45d5-9dc5-33d360948956" providerId="ADAL" clId="{31668D43-37B9-4F38-8239-15FC977309A0}" dt="2020-02-06T22:42:54.552" v="125" actId="20577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2:57.805" v="127" actId="20577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0.420" v="129" actId="20577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3.670" v="131" actId="20577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06.679" v="133" actId="20577"/>
          <ac:graphicFrameMkLst>
            <pc:docMk/>
            <pc:sldMk cId="3856120716" sldId="392"/>
            <ac:graphicFrameMk id="47" creationId="{4BB966F1-025A-48CA-AAA6-CE05F2F0BE48}"/>
          </ac:graphicFrameMkLst>
        </pc:graphicFrameChg>
      </pc:sldChg>
      <pc:sldChg chg="addSp delSp modSp mod">
        <pc:chgData name="Josh Cooper" userId="daecdff2-2c86-45d5-9dc5-33d360948956" providerId="ADAL" clId="{31668D43-37B9-4F38-8239-15FC977309A0}" dt="2020-02-06T22:34:56.169" v="103"/>
        <pc:sldMkLst>
          <pc:docMk/>
          <pc:sldMk cId="2741862833" sldId="400"/>
        </pc:sldMkLst>
        <pc:spChg chg="mod">
          <ac:chgData name="Josh Cooper" userId="daecdff2-2c86-45d5-9dc5-33d360948956" providerId="ADAL" clId="{31668D43-37B9-4F38-8239-15FC977309A0}" dt="2020-02-06T22:32:37.750" v="86" actId="1038"/>
          <ac:spMkLst>
            <pc:docMk/>
            <pc:sldMk cId="2741862833" sldId="400"/>
            <ac:spMk id="26" creationId="{BDF5077F-13AA-4285-AC01-81853E4A6D6C}"/>
          </ac:spMkLst>
        </pc:sp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0" creationId="{C9A87E75-4E5E-45F0-BCC6-A4CCFED69AB3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1" creationId="{0CEA06CB-448A-4731-A42A-DC1A927C61A4}"/>
          </ac:graphicFrameMkLst>
        </pc:graphicFrameChg>
        <pc:graphicFrameChg chg="del">
          <ac:chgData name="Josh Cooper" userId="daecdff2-2c86-45d5-9dc5-33d360948956" providerId="ADAL" clId="{31668D43-37B9-4F38-8239-15FC977309A0}" dt="2020-02-06T22:31:53.614" v="27" actId="478"/>
          <ac:graphicFrameMkLst>
            <pc:docMk/>
            <pc:sldMk cId="2741862833" sldId="400"/>
            <ac:graphicFrameMk id="22" creationId="{B391A4C6-5DAF-41F8-9FD9-0495D889305F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4:50.994" v="102" actId="572"/>
          <ac:graphicFrameMkLst>
            <pc:docMk/>
            <pc:sldMk cId="2741862833" sldId="400"/>
            <ac:graphicFrameMk id="32" creationId="{81933396-D71E-49C0-8550-EDE1BE784E94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4:56.169" v="103"/>
          <ac:graphicFrameMkLst>
            <pc:docMk/>
            <pc:sldMk cId="2741862833" sldId="400"/>
            <ac:graphicFrameMk id="33" creationId="{33042822-FCB3-430C-B417-E81ECB08A1D3}"/>
          </ac:graphicFrameMkLst>
        </pc:graphicFrameChg>
        <pc:graphicFrameChg chg="add mod modGraphic">
          <ac:chgData name="Josh Cooper" userId="daecdff2-2c86-45d5-9dc5-33d360948956" providerId="ADAL" clId="{31668D43-37B9-4F38-8239-15FC977309A0}" dt="2020-02-06T22:32:51.890" v="88"/>
          <ac:graphicFrameMkLst>
            <pc:docMk/>
            <pc:sldMk cId="2741862833" sldId="400"/>
            <ac:graphicFrameMk id="34" creationId="{C928B3DB-C311-4E0E-AD55-A113C81BE86F}"/>
          </ac:graphicFrameMkLst>
        </pc:graphicFrameChg>
      </pc:sldChg>
      <pc:sldChg chg="addSp modSp mod">
        <pc:chgData name="Josh Cooper" userId="daecdff2-2c86-45d5-9dc5-33d360948956" providerId="ADAL" clId="{31668D43-37B9-4F38-8239-15FC977309A0}" dt="2020-02-06T22:46:01.968" v="168" actId="20577"/>
        <pc:sldMkLst>
          <pc:docMk/>
          <pc:sldMk cId="2596021675" sldId="401"/>
        </pc:sldMkLst>
        <pc:graphicFrameChg chg="add mod modGraphic">
          <ac:chgData name="Josh Cooper" userId="daecdff2-2c86-45d5-9dc5-33d360948956" providerId="ADAL" clId="{31668D43-37B9-4F38-8239-15FC977309A0}" dt="2020-02-06T22:46:01.968" v="168" actId="20577"/>
          <ac:graphicFrameMkLst>
            <pc:docMk/>
            <pc:sldMk cId="2596021675" sldId="401"/>
            <ac:graphicFrameMk id="3" creationId="{61DDC730-4E58-47B7-891A-1739701B767C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5:40.595" v="164" actId="6549"/>
          <ac:graphicFrameMkLst>
            <pc:docMk/>
            <pc:sldMk cId="2596021675" sldId="401"/>
            <ac:graphicFrameMk id="21" creationId="{D57D4F3B-547A-4A2A-8393-5BE24587AF98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4.425" v="141" actId="20577"/>
          <ac:graphicFrameMkLst>
            <pc:docMk/>
            <pc:sldMk cId="2596021675" sldId="401"/>
            <ac:graphicFrameMk id="22" creationId="{3146B92E-BB6C-445E-8624-6D88CDFF4A42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7.752" v="143" actId="20577"/>
          <ac:graphicFrameMkLst>
            <pc:docMk/>
            <pc:sldMk cId="2596021675" sldId="401"/>
            <ac:graphicFrameMk id="26" creationId="{52FA3209-0296-4B82-8862-ED94D0927609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24.247" v="135" actId="20577"/>
          <ac:graphicFrameMkLst>
            <pc:docMk/>
            <pc:sldMk cId="2596021675" sldId="401"/>
            <ac:graphicFrameMk id="27" creationId="{4377F923-18E8-4768-B2CC-367970055CBB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29.379" v="137" actId="20577"/>
          <ac:graphicFrameMkLst>
            <pc:docMk/>
            <pc:sldMk cId="2596021675" sldId="401"/>
            <ac:graphicFrameMk id="29" creationId="{5560E66C-DABA-47DC-9E52-BB90FA7FF241}"/>
          </ac:graphicFrameMkLst>
        </pc:graphicFrameChg>
        <pc:graphicFrameChg chg="modGraphic">
          <ac:chgData name="Josh Cooper" userId="daecdff2-2c86-45d5-9dc5-33d360948956" providerId="ADAL" clId="{31668D43-37B9-4F38-8239-15FC977309A0}" dt="2020-02-06T22:43:32.232" v="139" actId="20577"/>
          <ac:graphicFrameMkLst>
            <pc:docMk/>
            <pc:sldMk cId="2596021675" sldId="401"/>
            <ac:graphicFrameMk id="30" creationId="{84D72963-9377-4B09-9BA1-639EA6F5EB77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3:31:50.934" v="525" actId="6549"/>
        <pc:sldMkLst>
          <pc:docMk/>
          <pc:sldMk cId="1689361020" sldId="402"/>
        </pc:sldMkLst>
        <pc:spChg chg="mod">
          <ac:chgData name="Josh Cooper" userId="daecdff2-2c86-45d5-9dc5-33d360948956" providerId="ADAL" clId="{31668D43-37B9-4F38-8239-15FC977309A0}" dt="2020-02-06T23:31:50.934" v="525" actId="6549"/>
          <ac:spMkLst>
            <pc:docMk/>
            <pc:sldMk cId="1689361020" sldId="402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31668D43-37B9-4F38-8239-15FC977309A0}" dt="2020-02-06T22:51:48.803" v="211" actId="1038"/>
          <ac:graphicFrameMkLst>
            <pc:docMk/>
            <pc:sldMk cId="1689361020" sldId="402"/>
            <ac:graphicFrameMk id="10" creationId="{39A70B54-80F2-43FA-B7F9-EAF55E18ED66}"/>
          </ac:graphicFrameMkLst>
        </pc:graphicFrameChg>
        <pc:graphicFrameChg chg="mod">
          <ac:chgData name="Josh Cooper" userId="daecdff2-2c86-45d5-9dc5-33d360948956" providerId="ADAL" clId="{31668D43-37B9-4F38-8239-15FC977309A0}" dt="2020-02-06T22:51:55.953" v="245" actId="1038"/>
          <ac:graphicFrameMkLst>
            <pc:docMk/>
            <pc:sldMk cId="1689361020" sldId="402"/>
            <ac:graphicFrameMk id="13" creationId="{5F622FDF-6ACB-4EA9-A861-BA0C290D1961}"/>
          </ac:graphicFrameMkLst>
        </pc:graphicFrameChg>
        <pc:graphicFrameChg chg="mod">
          <ac:chgData name="Josh Cooper" userId="daecdff2-2c86-45d5-9dc5-33d360948956" providerId="ADAL" clId="{31668D43-37B9-4F38-8239-15FC977309A0}" dt="2020-02-06T22:51:39.022" v="173" actId="798"/>
          <ac:graphicFrameMkLst>
            <pc:docMk/>
            <pc:sldMk cId="1689361020" sldId="402"/>
            <ac:graphicFrameMk id="15" creationId="{DC8ABC99-59C4-413D-B4F5-B60D5E1EE9EF}"/>
          </ac:graphicFrameMkLst>
        </pc:graphicFrameChg>
      </pc:sldChg>
      <pc:sldChg chg="delSp mod">
        <pc:chgData name="Josh Cooper" userId="daecdff2-2c86-45d5-9dc5-33d360948956" providerId="ADAL" clId="{31668D43-37B9-4F38-8239-15FC977309A0}" dt="2020-02-06T22:56:50.797" v="249" actId="478"/>
        <pc:sldMkLst>
          <pc:docMk/>
          <pc:sldMk cId="3825944594" sldId="404"/>
        </pc:sldMkLst>
        <pc:graphicFrameChg chg="del">
          <ac:chgData name="Josh Cooper" userId="daecdff2-2c86-45d5-9dc5-33d360948956" providerId="ADAL" clId="{31668D43-37B9-4F38-8239-15FC977309A0}" dt="2020-02-06T22:56:50.797" v="249" actId="478"/>
          <ac:graphicFrameMkLst>
            <pc:docMk/>
            <pc:sldMk cId="3825944594" sldId="404"/>
            <ac:graphicFrameMk id="14" creationId="{176FCD72-6188-4993-A5FC-4C1BF943F6E0}"/>
          </ac:graphicFrameMkLst>
        </pc:graphicFrameChg>
        <pc:graphicFrameChg chg="del">
          <ac:chgData name="Josh Cooper" userId="daecdff2-2c86-45d5-9dc5-33d360948956" providerId="ADAL" clId="{31668D43-37B9-4F38-8239-15FC977309A0}" dt="2020-02-06T22:56:46.020" v="248" actId="478"/>
          <ac:graphicFrameMkLst>
            <pc:docMk/>
            <pc:sldMk cId="3825944594" sldId="404"/>
            <ac:graphicFrameMk id="21" creationId="{2ED9764A-7E28-4048-9672-15CA8F928E79}"/>
          </ac:graphicFrameMkLst>
        </pc:graphicFrameChg>
      </pc:sldChg>
      <pc:sldChg chg="delSp modSp mod">
        <pc:chgData name="Josh Cooper" userId="daecdff2-2c86-45d5-9dc5-33d360948956" providerId="ADAL" clId="{31668D43-37B9-4F38-8239-15FC977309A0}" dt="2020-02-06T22:57:02.601" v="252" actId="478"/>
        <pc:sldMkLst>
          <pc:docMk/>
          <pc:sldMk cId="812037962" sldId="405"/>
        </pc:sldMkLst>
        <pc:graphicFrameChg chg="del modGraphic">
          <ac:chgData name="Josh Cooper" userId="daecdff2-2c86-45d5-9dc5-33d360948956" providerId="ADAL" clId="{31668D43-37B9-4F38-8239-15FC977309A0}" dt="2020-02-06T22:57:02.601" v="252" actId="478"/>
          <ac:graphicFrameMkLst>
            <pc:docMk/>
            <pc:sldMk cId="812037962" sldId="405"/>
            <ac:graphicFrameMk id="14" creationId="{176FCD72-6188-4993-A5FC-4C1BF943F6E0}"/>
          </ac:graphicFrameMkLst>
        </pc:graphicFrameChg>
        <pc:graphicFrameChg chg="del">
          <ac:chgData name="Josh Cooper" userId="daecdff2-2c86-45d5-9dc5-33d360948956" providerId="ADAL" clId="{31668D43-37B9-4F38-8239-15FC977309A0}" dt="2020-02-06T22:56:59.474" v="250" actId="478"/>
          <ac:graphicFrameMkLst>
            <pc:docMk/>
            <pc:sldMk cId="812037962" sldId="405"/>
            <ac:graphicFrameMk id="21" creationId="{2ED9764A-7E28-4048-9672-15CA8F928E79}"/>
          </ac:graphicFrameMkLst>
        </pc:graphicFrameChg>
      </pc:sldChg>
      <pc:sldChg chg="modSp mod">
        <pc:chgData name="Josh Cooper" userId="daecdff2-2c86-45d5-9dc5-33d360948956" providerId="ADAL" clId="{31668D43-37B9-4F38-8239-15FC977309A0}" dt="2020-02-06T22:57:42.965" v="294" actId="20577"/>
        <pc:sldMkLst>
          <pc:docMk/>
          <pc:sldMk cId="1813650654" sldId="406"/>
        </pc:sldMkLst>
        <pc:spChg chg="mod">
          <ac:chgData name="Josh Cooper" userId="daecdff2-2c86-45d5-9dc5-33d360948956" providerId="ADAL" clId="{31668D43-37B9-4F38-8239-15FC977309A0}" dt="2020-02-06T22:57:26.320" v="266" actId="20577"/>
          <ac:spMkLst>
            <pc:docMk/>
            <pc:sldMk cId="1813650654" sldId="406"/>
            <ac:spMk id="19" creationId="{5252A847-DE45-4FA3-A1F8-EEBEB845FF8E}"/>
          </ac:spMkLst>
        </pc:spChg>
        <pc:spChg chg="mod">
          <ac:chgData name="Josh Cooper" userId="daecdff2-2c86-45d5-9dc5-33d360948956" providerId="ADAL" clId="{31668D43-37B9-4F38-8239-15FC977309A0}" dt="2020-02-06T22:57:42.965" v="294" actId="20577"/>
          <ac:spMkLst>
            <pc:docMk/>
            <pc:sldMk cId="1813650654" sldId="406"/>
            <ac:spMk id="25" creationId="{EF7D79A6-D9D5-4175-9E38-4147BBDEEA46}"/>
          </ac:spMkLst>
        </pc:spChg>
      </pc:sldChg>
    </pc:docChg>
  </pc:docChgLst>
  <pc:docChgLst>
    <pc:chgData name="Davina Szilvasy" userId="59fb472d-eed4-4f11-9686-c2c8db02a2cd" providerId="ADAL" clId="{C86FC254-3DC5-433E-BEB3-1F643E92AABE}"/>
    <pc:docChg chg="undo custSel addSld delSld modSld">
      <pc:chgData name="Davina Szilvasy" userId="59fb472d-eed4-4f11-9686-c2c8db02a2cd" providerId="ADAL" clId="{C86FC254-3DC5-433E-BEB3-1F643E92AABE}" dt="2019-01-08T14:19:04.470" v="320" actId="403"/>
      <pc:docMkLst>
        <pc:docMk/>
      </pc:docMkLst>
      <pc:sldChg chg="modSp">
        <pc:chgData name="Davina Szilvasy" userId="59fb472d-eed4-4f11-9686-c2c8db02a2cd" providerId="ADAL" clId="{C86FC254-3DC5-433E-BEB3-1F643E92AABE}" dt="2019-01-08T14:09:13.418" v="77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C86FC254-3DC5-433E-BEB3-1F643E92AABE}" dt="2019-01-08T14:09:13.418" v="7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C86FC254-3DC5-433E-BEB3-1F643E92AABE}" dt="2019-01-08T14:06:31.843" v="73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C86FC254-3DC5-433E-BEB3-1F643E92AABE}" dt="2019-01-08T14:06:31.843" v="7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Davina Szilvasy" userId="59fb472d-eed4-4f11-9686-c2c8db02a2cd" providerId="ADAL" clId="{C86FC254-3DC5-433E-BEB3-1F643E92AABE}" dt="2019-01-08T14:14:25.866" v="164" actId="20577"/>
        <pc:sldMkLst>
          <pc:docMk/>
          <pc:sldMk cId="4028378535" sldId="372"/>
        </pc:sldMkLst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16" creationId="{43839D6B-FEC9-4A8F-86BA-8AD599AC1702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17" creationId="{62826CC8-0C9E-4833-AB5A-08948A568C3A}"/>
          </ac:spMkLst>
        </pc:spChg>
        <pc:spChg chg="add del mod">
          <ac:chgData name="Davina Szilvasy" userId="59fb472d-eed4-4f11-9686-c2c8db02a2cd" providerId="ADAL" clId="{C86FC254-3DC5-433E-BEB3-1F643E92AABE}" dt="2019-01-08T14:14:25.866" v="164" actId="20577"/>
          <ac:spMkLst>
            <pc:docMk/>
            <pc:sldMk cId="4028378535" sldId="372"/>
            <ac:spMk id="19" creationId="{5252A847-DE45-4FA3-A1F8-EEBEB845FF8E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20" creationId="{F464D509-826E-4687-917A-D9DC8460C672}"/>
          </ac:spMkLst>
        </pc:spChg>
        <pc:spChg chg="add del">
          <ac:chgData name="Davina Szilvasy" userId="59fb472d-eed4-4f11-9686-c2c8db02a2cd" providerId="ADAL" clId="{C86FC254-3DC5-433E-BEB3-1F643E92AABE}" dt="2019-01-08T14:13:02.186" v="80" actId="478"/>
          <ac:spMkLst>
            <pc:docMk/>
            <pc:sldMk cId="4028378535" sldId="372"/>
            <ac:spMk id="21" creationId="{F5D89C96-F764-4849-8ADF-ED564C608D84}"/>
          </ac:spMkLst>
        </pc:spChg>
        <pc:spChg chg="mod">
          <ac:chgData name="Davina Szilvasy" userId="59fb472d-eed4-4f11-9686-c2c8db02a2cd" providerId="ADAL" clId="{C86FC254-3DC5-433E-BEB3-1F643E92AABE}" dt="2019-01-05T08:17:30.666" v="5" actId="1076"/>
          <ac:spMkLst>
            <pc:docMk/>
            <pc:sldMk cId="4028378535" sldId="372"/>
            <ac:spMk id="22" creationId="{2A087A3E-FFE7-497F-B2AE-D233C56BEFFB}"/>
          </ac:spMkLst>
        </pc:spChg>
        <pc:spChg chg="mod">
          <ac:chgData name="Davina Szilvasy" userId="59fb472d-eed4-4f11-9686-c2c8db02a2cd" providerId="ADAL" clId="{C86FC254-3DC5-433E-BEB3-1F643E92AABE}" dt="2019-01-05T08:17:41.633" v="10" actId="1076"/>
          <ac:spMkLst>
            <pc:docMk/>
            <pc:sldMk cId="4028378535" sldId="372"/>
            <ac:spMk id="23" creationId="{FEE96EB3-E6FF-4A67-8087-8F91BD3C6126}"/>
          </ac:spMkLst>
        </pc:spChg>
        <pc:spChg chg="mod">
          <ac:chgData name="Davina Szilvasy" userId="59fb472d-eed4-4f11-9686-c2c8db02a2cd" providerId="ADAL" clId="{C86FC254-3DC5-433E-BEB3-1F643E92AABE}" dt="2019-01-05T08:18:03.254" v="15" actId="1076"/>
          <ac:spMkLst>
            <pc:docMk/>
            <pc:sldMk cId="4028378535" sldId="372"/>
            <ac:spMk id="24" creationId="{885C9F6D-87C3-45CD-B118-7AB4BF544909}"/>
          </ac:spMkLst>
        </pc:spChg>
        <pc:spChg chg="mod">
          <ac:chgData name="Davina Szilvasy" userId="59fb472d-eed4-4f11-9686-c2c8db02a2cd" providerId="ADAL" clId="{C86FC254-3DC5-433E-BEB3-1F643E92AABE}" dt="2019-01-05T08:18:12.405" v="20" actId="1076"/>
          <ac:spMkLst>
            <pc:docMk/>
            <pc:sldMk cId="4028378535" sldId="372"/>
            <ac:spMk id="25" creationId="{829BF4AE-2E3B-4C39-8D47-EC0C78F80337}"/>
          </ac:spMkLst>
        </pc:spChg>
        <pc:graphicFrameChg chg="modGraphic">
          <ac:chgData name="Davina Szilvasy" userId="59fb472d-eed4-4f11-9686-c2c8db02a2cd" providerId="ADAL" clId="{C86FC254-3DC5-433E-BEB3-1F643E92AABE}" dt="2019-01-05T08:19:05.965" v="24" actId="207"/>
          <ac:graphicFrameMkLst>
            <pc:docMk/>
            <pc:sldMk cId="4028378535" sldId="372"/>
            <ac:graphicFrameMk id="6" creationId="{4E2C9F13-43D7-4BB4-B021-20DB5C2E7DC1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22.581" v="21" actId="207"/>
          <ac:graphicFrameMkLst>
            <pc:docMk/>
            <pc:sldMk cId="4028378535" sldId="372"/>
            <ac:graphicFrameMk id="9" creationId="{6A37E056-331D-49B5-BDB3-A85F0B76290B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29.962" v="22" actId="207"/>
          <ac:graphicFrameMkLst>
            <pc:docMk/>
            <pc:sldMk cId="4028378535" sldId="372"/>
            <ac:graphicFrameMk id="10" creationId="{D9587F83-2B94-4A5D-A1EA-8D8C7904B1E8}"/>
          </ac:graphicFrameMkLst>
        </pc:graphicFrameChg>
        <pc:graphicFrameChg chg="modGraphic">
          <ac:chgData name="Davina Szilvasy" userId="59fb472d-eed4-4f11-9686-c2c8db02a2cd" providerId="ADAL" clId="{C86FC254-3DC5-433E-BEB3-1F643E92AABE}" dt="2019-01-05T08:18:38.518" v="23" actId="207"/>
          <ac:graphicFrameMkLst>
            <pc:docMk/>
            <pc:sldMk cId="4028378535" sldId="372"/>
            <ac:graphicFrameMk id="11" creationId="{95F6C080-57B9-47F0-A481-3D23D71C34EF}"/>
          </ac:graphicFrameMkLst>
        </pc:graphicFrameChg>
        <pc:cxnChg chg="del mod">
          <ac:chgData name="Davina Szilvasy" userId="59fb472d-eed4-4f11-9686-c2c8db02a2cd" providerId="ADAL" clId="{C86FC254-3DC5-433E-BEB3-1F643E92AABE}" dt="2019-01-05T08:19:22.123" v="28" actId="478"/>
          <ac:cxnSpMkLst>
            <pc:docMk/>
            <pc:sldMk cId="4028378535" sldId="372"/>
            <ac:cxnSpMk id="3" creationId="{2289CEFB-FC75-4ADC-AB48-8B9E612251C9}"/>
          </ac:cxnSpMkLst>
        </pc:cxnChg>
        <pc:cxnChg chg="del mod">
          <ac:chgData name="Davina Szilvasy" userId="59fb472d-eed4-4f11-9686-c2c8db02a2cd" providerId="ADAL" clId="{C86FC254-3DC5-433E-BEB3-1F643E92AABE}" dt="2019-01-05T08:19:21.252" v="27" actId="478"/>
          <ac:cxnSpMkLst>
            <pc:docMk/>
            <pc:sldMk cId="4028378535" sldId="372"/>
            <ac:cxnSpMk id="26" creationId="{EB0A9D38-6B5B-4720-8BFF-0F823C213966}"/>
          </ac:cxnSpMkLst>
        </pc:cxnChg>
        <pc:cxnChg chg="del mod">
          <ac:chgData name="Davina Szilvasy" userId="59fb472d-eed4-4f11-9686-c2c8db02a2cd" providerId="ADAL" clId="{C86FC254-3DC5-433E-BEB3-1F643E92AABE}" dt="2019-01-05T08:19:23.188" v="29" actId="478"/>
          <ac:cxnSpMkLst>
            <pc:docMk/>
            <pc:sldMk cId="4028378535" sldId="372"/>
            <ac:cxnSpMk id="28" creationId="{392E4C2B-99E0-4EA9-8931-E6812EFAD197}"/>
          </ac:cxnSpMkLst>
        </pc:cxnChg>
        <pc:cxnChg chg="del mod">
          <ac:chgData name="Davina Szilvasy" userId="59fb472d-eed4-4f11-9686-c2c8db02a2cd" providerId="ADAL" clId="{C86FC254-3DC5-433E-BEB3-1F643E92AABE}" dt="2019-01-05T08:19:25.149" v="30" actId="478"/>
          <ac:cxnSpMkLst>
            <pc:docMk/>
            <pc:sldMk cId="4028378535" sldId="372"/>
            <ac:cxnSpMk id="32" creationId="{A8732D37-3D2D-4EB2-8BA3-B8E87EEB812B}"/>
          </ac:cxnSpMkLst>
        </pc:cxnChg>
      </pc:sldChg>
      <pc:sldChg chg="modSp">
        <pc:chgData name="Davina Szilvasy" userId="59fb472d-eed4-4f11-9686-c2c8db02a2cd" providerId="ADAL" clId="{C86FC254-3DC5-433E-BEB3-1F643E92AABE}" dt="2019-01-05T08:21:23.618" v="64" actId="20577"/>
        <pc:sldMkLst>
          <pc:docMk/>
          <pc:sldMk cId="1735350956" sldId="378"/>
        </pc:sldMkLst>
        <pc:spChg chg="mod">
          <ac:chgData name="Davina Szilvasy" userId="59fb472d-eed4-4f11-9686-c2c8db02a2cd" providerId="ADAL" clId="{C86FC254-3DC5-433E-BEB3-1F643E92AABE}" dt="2019-01-05T08:21:23.618" v="64" actId="20577"/>
          <ac:spMkLst>
            <pc:docMk/>
            <pc:sldMk cId="1735350956" sldId="378"/>
            <ac:spMk id="19" creationId="{5252A847-DE45-4FA3-A1F8-EEBEB845FF8E}"/>
          </ac:spMkLst>
        </pc:spChg>
      </pc:sldChg>
      <pc:sldChg chg="modSp add">
        <pc:chgData name="Davina Szilvasy" userId="59fb472d-eed4-4f11-9686-c2c8db02a2cd" providerId="ADAL" clId="{C86FC254-3DC5-433E-BEB3-1F643E92AABE}" dt="2019-01-05T08:21:45.783" v="66"/>
        <pc:sldMkLst>
          <pc:docMk/>
          <pc:sldMk cId="1808121007" sldId="383"/>
        </pc:sldMkLst>
        <pc:spChg chg="mod">
          <ac:chgData name="Davina Szilvasy" userId="59fb472d-eed4-4f11-9686-c2c8db02a2cd" providerId="ADAL" clId="{C86FC254-3DC5-433E-BEB3-1F643E92AABE}" dt="2019-01-05T08:21:45.783" v="66"/>
          <ac:spMkLst>
            <pc:docMk/>
            <pc:sldMk cId="1808121007" sldId="383"/>
            <ac:spMk id="19" creationId="{5252A847-DE45-4FA3-A1F8-EEBEB845FF8E}"/>
          </ac:spMkLst>
        </pc:spChg>
      </pc:sldChg>
    </pc:docChg>
  </pc:docChgLst>
  <pc:docChgLst>
    <pc:chgData name="Becky Crouch" userId="c8246cc5-0a21-4bf3-8f37-70937c159b77" providerId="ADAL" clId="{009B9FF4-0FFA-4C70-B1EE-CA149895119F}"/>
    <pc:docChg chg="modSld">
      <pc:chgData name="Becky Crouch" userId="c8246cc5-0a21-4bf3-8f37-70937c159b77" providerId="ADAL" clId="{009B9FF4-0FFA-4C70-B1EE-CA149895119F}" dt="2019-01-09T10:15:24.072" v="2" actId="255"/>
      <pc:docMkLst>
        <pc:docMk/>
      </pc:docMkLst>
      <pc:sldChg chg="modSp">
        <pc:chgData name="Becky Crouch" userId="c8246cc5-0a21-4bf3-8f37-70937c159b77" providerId="ADAL" clId="{009B9FF4-0FFA-4C70-B1EE-CA149895119F}" dt="2019-01-09T10:15:24.072" v="2" actId="255"/>
        <pc:sldMkLst>
          <pc:docMk/>
          <pc:sldMk cId="2637481266" sldId="256"/>
        </pc:sldMkLst>
        <pc:spChg chg="mod">
          <ac:chgData name="Becky Crouch" userId="c8246cc5-0a21-4bf3-8f37-70937c159b77" providerId="ADAL" clId="{009B9FF4-0FFA-4C70-B1EE-CA149895119F}" dt="2019-01-09T10:15:24.072" v="2" actId="255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788CEDD7-550C-44A9-A26A-8D48DC205D1B}"/>
    <pc:docChg chg="undo custSel addSld delSld modSld">
      <pc:chgData name="Louise Pezzaioli" userId="360b41a0-b242-48d2-b707-f5fa57585d53" providerId="ADAL" clId="{788CEDD7-550C-44A9-A26A-8D48DC205D1B}" dt="2019-01-03T23:34:57.386" v="2149" actId="1582"/>
      <pc:docMkLst>
        <pc:docMk/>
      </pc:docMkLst>
      <pc:sldChg chg="modSp">
        <pc:chgData name="Louise Pezzaioli" userId="360b41a0-b242-48d2-b707-f5fa57585d53" providerId="ADAL" clId="{788CEDD7-550C-44A9-A26A-8D48DC205D1B}" dt="2019-01-03T10:06:34.917" v="2142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788CEDD7-550C-44A9-A26A-8D48DC205D1B}" dt="2019-01-03T10:06:34.917" v="214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Louise Pezzaioli" userId="360b41a0-b242-48d2-b707-f5fa57585d53" providerId="ADAL" clId="{788CEDD7-550C-44A9-A26A-8D48DC205D1B}" dt="2019-01-02T16:07:15.016" v="1091" actId="1076"/>
        <pc:sldMkLst>
          <pc:docMk/>
          <pc:sldMk cId="1071900124" sldId="355"/>
        </pc:sldMkLst>
        <pc:spChg chg="mod">
          <ac:chgData name="Louise Pezzaioli" userId="360b41a0-b242-48d2-b707-f5fa57585d53" providerId="ADAL" clId="{788CEDD7-550C-44A9-A26A-8D48DC205D1B}" dt="2019-01-02T16:04:44.195" v="1012" actId="20577"/>
          <ac:spMkLst>
            <pc:docMk/>
            <pc:sldMk cId="1071900124" sldId="355"/>
            <ac:spMk id="19" creationId="{5252A847-DE45-4FA3-A1F8-EEBEB845FF8E}"/>
          </ac:spMkLst>
        </pc:spChg>
        <pc:picChg chg="add mod">
          <ac:chgData name="Louise Pezzaioli" userId="360b41a0-b242-48d2-b707-f5fa57585d53" providerId="ADAL" clId="{788CEDD7-550C-44A9-A26A-8D48DC205D1B}" dt="2019-01-02T16:07:15.016" v="1091" actId="1076"/>
          <ac:picMkLst>
            <pc:docMk/>
            <pc:sldMk cId="1071900124" sldId="355"/>
            <ac:picMk id="6" creationId="{1042B0AD-7FAF-41DC-9B97-5853B2EFEDEA}"/>
          </ac:picMkLst>
        </pc:picChg>
      </pc:sldChg>
      <pc:sldChg chg="addSp modSp">
        <pc:chgData name="Louise Pezzaioli" userId="360b41a0-b242-48d2-b707-f5fa57585d53" providerId="ADAL" clId="{788CEDD7-550C-44A9-A26A-8D48DC205D1B}" dt="2019-01-02T15:06:26.103" v="124" actId="1035"/>
        <pc:sldMkLst>
          <pc:docMk/>
          <pc:sldMk cId="1669721746" sldId="365"/>
        </pc:sldMkLst>
        <pc:spChg chg="mod">
          <ac:chgData name="Louise Pezzaioli" userId="360b41a0-b242-48d2-b707-f5fa57585d53" providerId="ADAL" clId="{788CEDD7-550C-44A9-A26A-8D48DC205D1B}" dt="2019-01-02T15:01:02.041" v="103" actId="207"/>
          <ac:spMkLst>
            <pc:docMk/>
            <pc:sldMk cId="1669721746" sldId="365"/>
            <ac:spMk id="9" creationId="{22CB7ECD-9081-418C-942E-1C7424537584}"/>
          </ac:spMkLst>
        </pc:spChg>
        <pc:spChg chg="mod">
          <ac:chgData name="Louise Pezzaioli" userId="360b41a0-b242-48d2-b707-f5fa57585d53" providerId="ADAL" clId="{788CEDD7-550C-44A9-A26A-8D48DC205D1B}" dt="2019-01-02T15:01:09.968" v="105" actId="1582"/>
          <ac:spMkLst>
            <pc:docMk/>
            <pc:sldMk cId="1669721746" sldId="365"/>
            <ac:spMk id="10" creationId="{1F4EC267-410F-4292-B75F-9B64A02E747F}"/>
          </ac:spMkLst>
        </pc:spChg>
        <pc:spChg chg="mod">
          <ac:chgData name="Louise Pezzaioli" userId="360b41a0-b242-48d2-b707-f5fa57585d53" providerId="ADAL" clId="{788CEDD7-550C-44A9-A26A-8D48DC205D1B}" dt="2019-01-02T15:01:16.610" v="107" actId="1582"/>
          <ac:spMkLst>
            <pc:docMk/>
            <pc:sldMk cId="1669721746" sldId="365"/>
            <ac:spMk id="11" creationId="{F59E7301-771B-4846-9B79-2A9FDFFD18AD}"/>
          </ac:spMkLst>
        </pc:spChg>
        <pc:spChg chg="mod">
          <ac:chgData name="Louise Pezzaioli" userId="360b41a0-b242-48d2-b707-f5fa57585d53" providerId="ADAL" clId="{788CEDD7-550C-44A9-A26A-8D48DC205D1B}" dt="2019-01-02T15:01:23.708" v="109" actId="1582"/>
          <ac:spMkLst>
            <pc:docMk/>
            <pc:sldMk cId="1669721746" sldId="365"/>
            <ac:spMk id="12" creationId="{EB58B0B6-3BBC-498F-9007-13B7E7F5A044}"/>
          </ac:spMkLst>
        </pc:spChg>
        <pc:spChg chg="mod">
          <ac:chgData name="Louise Pezzaioli" userId="360b41a0-b242-48d2-b707-f5fa57585d53" providerId="ADAL" clId="{788CEDD7-550C-44A9-A26A-8D48DC205D1B}" dt="2019-01-02T15:00:38.580" v="100" actId="1076"/>
          <ac:spMkLst>
            <pc:docMk/>
            <pc:sldMk cId="1669721746" sldId="36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788CEDD7-550C-44A9-A26A-8D48DC205D1B}" dt="2019-01-02T15:06:26.103" v="124" actId="1035"/>
          <ac:grpSpMkLst>
            <pc:docMk/>
            <pc:sldMk cId="1669721746" sldId="365"/>
            <ac:grpSpMk id="6" creationId="{5DCB1407-F45B-4A4B-B8C9-A7DAECB00B11}"/>
          </ac:grpSpMkLst>
        </pc:grpChg>
      </pc:sldChg>
      <pc:sldChg chg="modSp">
        <pc:chgData name="Louise Pezzaioli" userId="360b41a0-b242-48d2-b707-f5fa57585d53" providerId="ADAL" clId="{788CEDD7-550C-44A9-A26A-8D48DC205D1B}" dt="2019-01-03T10:03:59.591" v="2136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788CEDD7-550C-44A9-A26A-8D48DC205D1B}" dt="2019-01-03T10:03:59.591" v="2136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Louise Pezzaioli" userId="360b41a0-b242-48d2-b707-f5fa57585d53" providerId="ADAL" clId="{788CEDD7-550C-44A9-A26A-8D48DC205D1B}" dt="2019-01-03T23:34:57.386" v="2149" actId="1582"/>
        <pc:sldMkLst>
          <pc:docMk/>
          <pc:sldMk cId="4028378535" sldId="372"/>
        </pc:sldMkLst>
        <pc:cxnChg chg="add mod">
          <ac:chgData name="Louise Pezzaioli" userId="360b41a0-b242-48d2-b707-f5fa57585d53" providerId="ADAL" clId="{788CEDD7-550C-44A9-A26A-8D48DC205D1B}" dt="2019-01-02T15:14:13.273" v="572" actId="1582"/>
          <ac:cxnSpMkLst>
            <pc:docMk/>
            <pc:sldMk cId="4028378535" sldId="372"/>
            <ac:cxnSpMk id="3" creationId="{2289CEFB-FC75-4ADC-AB48-8B9E612251C9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2" creationId="{527B94DC-3AEA-461A-8E35-1C5A489DB554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3" creationId="{7246A6ED-F287-4C39-8145-FB721D41FB27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4" creationId="{6E7E965C-D4D4-499A-9956-4FA13FA139C9}"/>
          </ac:cxnSpMkLst>
        </pc:cxnChg>
        <pc:cxnChg chg="mod">
          <ac:chgData name="Louise Pezzaioli" userId="360b41a0-b242-48d2-b707-f5fa57585d53" providerId="ADAL" clId="{788CEDD7-550C-44A9-A26A-8D48DC205D1B}" dt="2019-01-03T23:34:57.386" v="2149" actId="1582"/>
          <ac:cxnSpMkLst>
            <pc:docMk/>
            <pc:sldMk cId="4028378535" sldId="372"/>
            <ac:cxnSpMk id="15" creationId="{0BBDC5AD-A438-4CC8-BE37-D8AC61DFEAD2}"/>
          </ac:cxnSpMkLst>
        </pc:cxnChg>
        <pc:cxnChg chg="add mod">
          <ac:chgData name="Louise Pezzaioli" userId="360b41a0-b242-48d2-b707-f5fa57585d53" providerId="ADAL" clId="{788CEDD7-550C-44A9-A26A-8D48DC205D1B}" dt="2019-01-02T15:15:04.594" v="581" actId="14100"/>
          <ac:cxnSpMkLst>
            <pc:docMk/>
            <pc:sldMk cId="4028378535" sldId="372"/>
            <ac:cxnSpMk id="26" creationId="{EB0A9D38-6B5B-4720-8BFF-0F823C213966}"/>
          </ac:cxnSpMkLst>
        </pc:cxnChg>
        <pc:cxnChg chg="add mod">
          <ac:chgData name="Louise Pezzaioli" userId="360b41a0-b242-48d2-b707-f5fa57585d53" providerId="ADAL" clId="{788CEDD7-550C-44A9-A26A-8D48DC205D1B}" dt="2019-01-02T15:14:58.791" v="580" actId="14100"/>
          <ac:cxnSpMkLst>
            <pc:docMk/>
            <pc:sldMk cId="4028378535" sldId="372"/>
            <ac:cxnSpMk id="28" creationId="{392E4C2B-99E0-4EA9-8931-E6812EFAD197}"/>
          </ac:cxnSpMkLst>
        </pc:cxnChg>
        <pc:cxnChg chg="add mod">
          <ac:chgData name="Louise Pezzaioli" userId="360b41a0-b242-48d2-b707-f5fa57585d53" providerId="ADAL" clId="{788CEDD7-550C-44A9-A26A-8D48DC205D1B}" dt="2019-01-02T15:15:22.815" v="586" actId="14100"/>
          <ac:cxnSpMkLst>
            <pc:docMk/>
            <pc:sldMk cId="4028378535" sldId="372"/>
            <ac:cxnSpMk id="32" creationId="{A8732D37-3D2D-4EB2-8BA3-B8E87EEB812B}"/>
          </ac:cxnSpMkLst>
        </pc:cxnChg>
      </pc:sldChg>
      <pc:sldChg chg="modSp add">
        <pc:chgData name="Louise Pezzaioli" userId="360b41a0-b242-48d2-b707-f5fa57585d53" providerId="ADAL" clId="{788CEDD7-550C-44A9-A26A-8D48DC205D1B}" dt="2019-01-03T09:55:41.664" v="1734" actId="20577"/>
        <pc:sldMkLst>
          <pc:docMk/>
          <pc:sldMk cId="1735350956" sldId="378"/>
        </pc:sldMkLst>
        <pc:spChg chg="mod">
          <ac:chgData name="Louise Pezzaioli" userId="360b41a0-b242-48d2-b707-f5fa57585d53" providerId="ADAL" clId="{788CEDD7-550C-44A9-A26A-8D48DC205D1B}" dt="2019-01-03T09:55:41.664" v="1734" actId="20577"/>
          <ac:spMkLst>
            <pc:docMk/>
            <pc:sldMk cId="1735350956" sldId="378"/>
            <ac:spMk id="19" creationId="{5252A847-DE45-4FA3-A1F8-EEBEB845FF8E}"/>
          </ac:spMkLst>
        </pc:spChg>
      </pc:sldChg>
    </pc:docChg>
  </pc:docChgLst>
  <pc:docChgLst>
    <pc:chgData name="Siobhán Dolan" userId="5fb224f7-af86-4327-acb4-fa0c8c23e721" providerId="ADAL" clId="{464BE6D7-93F3-4DAC-93C6-1C6E67BFA59F}"/>
    <pc:docChg chg="undo redo custSel addSld delSld modSld sldOrd">
      <pc:chgData name="Siobhán Dolan" userId="5fb224f7-af86-4327-acb4-fa0c8c23e721" providerId="ADAL" clId="{464BE6D7-93F3-4DAC-93C6-1C6E67BFA59F}" dt="2019-01-15T21:01:07.311" v="1048" actId="13926"/>
      <pc:docMkLst>
        <pc:docMk/>
      </pc:docMkLst>
      <pc:sldChg chg="modSp">
        <pc:chgData name="Siobhán Dolan" userId="5fb224f7-af86-4327-acb4-fa0c8c23e721" providerId="ADAL" clId="{464BE6D7-93F3-4DAC-93C6-1C6E67BFA59F}" dt="2019-01-15T21:01:07.311" v="1048" actId="13926"/>
        <pc:sldMkLst>
          <pc:docMk/>
          <pc:sldMk cId="2637481266" sldId="256"/>
        </pc:sldMkLst>
        <pc:spChg chg="mod">
          <ac:chgData name="Siobhán Dolan" userId="5fb224f7-af86-4327-acb4-fa0c8c23e721" providerId="ADAL" clId="{464BE6D7-93F3-4DAC-93C6-1C6E67BFA59F}" dt="2019-01-15T21:01:07.311" v="1048" actId="13926"/>
          <ac:spMkLst>
            <pc:docMk/>
            <pc:sldMk cId="2637481266" sldId="256"/>
            <ac:spMk id="19" creationId="{5252A847-DE45-4FA3-A1F8-EEBEB845FF8E}"/>
          </ac:spMkLst>
        </pc:spChg>
      </pc:sldChg>
      <pc:sldChg chg="del">
        <pc:chgData name="Siobhán Dolan" userId="5fb224f7-af86-4327-acb4-fa0c8c23e721" providerId="ADAL" clId="{464BE6D7-93F3-4DAC-93C6-1C6E67BFA59F}" dt="2019-01-15T19:59:09.604" v="187" actId="2696"/>
        <pc:sldMkLst>
          <pc:docMk/>
          <pc:sldMk cId="636014570" sldId="314"/>
        </pc:sldMkLst>
      </pc:sldChg>
      <pc:sldChg chg="addSp delSp modSp">
        <pc:chgData name="Siobhán Dolan" userId="5fb224f7-af86-4327-acb4-fa0c8c23e721" providerId="ADAL" clId="{464BE6D7-93F3-4DAC-93C6-1C6E67BFA59F}" dt="2019-01-15T20:33:24.409" v="615" actId="1076"/>
        <pc:sldMkLst>
          <pc:docMk/>
          <pc:sldMk cId="1071900124" sldId="355"/>
        </pc:sldMkLst>
        <pc:spChg chg="mod">
          <ac:chgData name="Siobhán Dolan" userId="5fb224f7-af86-4327-acb4-fa0c8c23e721" providerId="ADAL" clId="{464BE6D7-93F3-4DAC-93C6-1C6E67BFA59F}" dt="2019-01-15T20:32:05.707" v="559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31:42.433" v="531" actId="1076"/>
          <ac:graphicFrameMkLst>
            <pc:docMk/>
            <pc:sldMk cId="1071900124" sldId="355"/>
            <ac:graphicFrameMk id="9" creationId="{A12EC5ED-7E91-4FED-A496-9F04A59A23CA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2:56.230" v="611" actId="1076"/>
          <ac:graphicFrameMkLst>
            <pc:docMk/>
            <pc:sldMk cId="1071900124" sldId="355"/>
            <ac:graphicFrameMk id="10" creationId="{39A70B54-80F2-43FA-B7F9-EAF55E18ED66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01.384" v="612" actId="1076"/>
          <ac:graphicFrameMkLst>
            <pc:docMk/>
            <pc:sldMk cId="1071900124" sldId="355"/>
            <ac:graphicFrameMk id="11" creationId="{725FD062-9682-4032-80B6-182269901968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08.959" v="613" actId="1076"/>
          <ac:graphicFrameMkLst>
            <pc:docMk/>
            <pc:sldMk cId="1071900124" sldId="355"/>
            <ac:graphicFrameMk id="12" creationId="{593551D3-9721-42DD-B1EF-A118DE29465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16.690" v="614" actId="1076"/>
          <ac:graphicFrameMkLst>
            <pc:docMk/>
            <pc:sldMk cId="1071900124" sldId="355"/>
            <ac:graphicFrameMk id="13" creationId="{5F622FDF-6ACB-4EA9-A861-BA0C290D1961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3:24.409" v="615" actId="1076"/>
          <ac:graphicFrameMkLst>
            <pc:docMk/>
            <pc:sldMk cId="1071900124" sldId="355"/>
            <ac:graphicFrameMk id="14" creationId="{6BCB66C4-DA68-4686-912A-B6B13ACE3040}"/>
          </ac:graphicFrameMkLst>
        </pc:graphicFrameChg>
        <pc:picChg chg="del">
          <ac:chgData name="Siobhán Dolan" userId="5fb224f7-af86-4327-acb4-fa0c8c23e721" providerId="ADAL" clId="{464BE6D7-93F3-4DAC-93C6-1C6E67BFA59F}" dt="2019-01-15T20:29:22.067" v="490" actId="478"/>
          <ac:picMkLst>
            <pc:docMk/>
            <pc:sldMk cId="1071900124" sldId="355"/>
            <ac:picMk id="6" creationId="{1042B0AD-7FAF-41DC-9B97-5853B2EFEDEA}"/>
          </ac:picMkLst>
        </pc:picChg>
      </pc:sldChg>
      <pc:sldChg chg="addSp delSp modSp">
        <pc:chgData name="Siobhán Dolan" userId="5fb224f7-af86-4327-acb4-fa0c8c23e721" providerId="ADAL" clId="{464BE6D7-93F3-4DAC-93C6-1C6E67BFA59F}" dt="2019-01-15T19:53:47.374" v="113" actId="1076"/>
        <pc:sldMkLst>
          <pc:docMk/>
          <pc:sldMk cId="1669721746" sldId="365"/>
        </pc:sldMkLst>
        <pc:spChg chg="del">
          <ac:chgData name="Siobhán Dolan" userId="5fb224f7-af86-4327-acb4-fa0c8c23e721" providerId="ADAL" clId="{464BE6D7-93F3-4DAC-93C6-1C6E67BFA59F}" dt="2019-01-15T19:52:20.945" v="95" actId="478"/>
          <ac:spMkLst>
            <pc:docMk/>
            <pc:sldMk cId="1669721746" sldId="365"/>
            <ac:spMk id="9" creationId="{22CB7ECD-9081-418C-942E-1C7424537584}"/>
          </ac:spMkLst>
        </pc:spChg>
        <pc:spChg chg="mod">
          <ac:chgData name="Siobhán Dolan" userId="5fb224f7-af86-4327-acb4-fa0c8c23e721" providerId="ADAL" clId="{464BE6D7-93F3-4DAC-93C6-1C6E67BFA59F}" dt="2019-01-15T19:52:48.056" v="98" actId="255"/>
          <ac:spMkLst>
            <pc:docMk/>
            <pc:sldMk cId="1669721746" sldId="365"/>
            <ac:spMk id="19" creationId="{5252A847-DE45-4FA3-A1F8-EEBEB845FF8E}"/>
          </ac:spMkLst>
        </pc:spChg>
        <pc:grpChg chg="del">
          <ac:chgData name="Siobhán Dolan" userId="5fb224f7-af86-4327-acb4-fa0c8c23e721" providerId="ADAL" clId="{464BE6D7-93F3-4DAC-93C6-1C6E67BFA59F}" dt="2019-01-15T19:52:22.410" v="96" actId="478"/>
          <ac:grpSpMkLst>
            <pc:docMk/>
            <pc:sldMk cId="1669721746" sldId="365"/>
            <ac:grpSpMk id="6" creationId="{5DCB1407-F45B-4A4B-B8C9-A7DAECB00B11}"/>
          </ac:grpSpMkLst>
        </pc:grpChg>
        <pc:graphicFrameChg chg="add mod">
          <ac:chgData name="Siobhán Dolan" userId="5fb224f7-af86-4327-acb4-fa0c8c23e721" providerId="ADAL" clId="{464BE6D7-93F3-4DAC-93C6-1C6E67BFA59F}" dt="2019-01-15T19:53:20.186" v="101" actId="1076"/>
          <ac:graphicFrameMkLst>
            <pc:docMk/>
            <pc:sldMk cId="1669721746" sldId="365"/>
            <ac:graphicFrameMk id="13" creationId="{DBEEA02A-1CD7-477B-BB83-C3E801EC6428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4" creationId="{E40C0666-FD1F-4B87-916F-946DC1878211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5" creationId="{71FDC33A-EE0D-492A-9DAF-D143CD190701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19:53:47.374" v="113" actId="1076"/>
          <ac:graphicFrameMkLst>
            <pc:docMk/>
            <pc:sldMk cId="1669721746" sldId="365"/>
            <ac:graphicFrameMk id="16" creationId="{051FF01F-9877-424B-B9CF-E3E73FAFE4D8}"/>
          </ac:graphicFrameMkLst>
        </pc:graphicFrameChg>
      </pc:sldChg>
      <pc:sldChg chg="modSp">
        <pc:chgData name="Siobhán Dolan" userId="5fb224f7-af86-4327-acb4-fa0c8c23e721" providerId="ADAL" clId="{464BE6D7-93F3-4DAC-93C6-1C6E67BFA59F}" dt="2019-01-15T19:51:44.355" v="94" actId="20577"/>
        <pc:sldMkLst>
          <pc:docMk/>
          <pc:sldMk cId="332354265" sldId="366"/>
        </pc:sldMkLst>
        <pc:spChg chg="mod">
          <ac:chgData name="Siobhán Dolan" userId="5fb224f7-af86-4327-acb4-fa0c8c23e721" providerId="ADAL" clId="{464BE6D7-93F3-4DAC-93C6-1C6E67BFA59F}" dt="2019-01-15T19:51:44.355" v="94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del">
        <pc:chgData name="Siobhán Dolan" userId="5fb224f7-af86-4327-acb4-fa0c8c23e721" providerId="ADAL" clId="{464BE6D7-93F3-4DAC-93C6-1C6E67BFA59F}" dt="2019-01-15T19:53:55.552" v="115" actId="2696"/>
        <pc:sldMkLst>
          <pc:docMk/>
          <pc:sldMk cId="2757424083" sldId="367"/>
        </pc:sldMkLst>
      </pc:sldChg>
      <pc:sldChg chg="del">
        <pc:chgData name="Siobhán Dolan" userId="5fb224f7-af86-4327-acb4-fa0c8c23e721" providerId="ADAL" clId="{464BE6D7-93F3-4DAC-93C6-1C6E67BFA59F}" dt="2019-01-15T19:58:56.448" v="181" actId="2696"/>
        <pc:sldMkLst>
          <pc:docMk/>
          <pc:sldMk cId="1858756842" sldId="368"/>
        </pc:sldMkLst>
      </pc:sldChg>
      <pc:sldChg chg="del">
        <pc:chgData name="Siobhán Dolan" userId="5fb224f7-af86-4327-acb4-fa0c8c23e721" providerId="ADAL" clId="{464BE6D7-93F3-4DAC-93C6-1C6E67BFA59F}" dt="2019-01-15T19:58:58.932" v="183" actId="2696"/>
        <pc:sldMkLst>
          <pc:docMk/>
          <pc:sldMk cId="1552005795" sldId="369"/>
        </pc:sldMkLst>
      </pc:sldChg>
      <pc:sldChg chg="del">
        <pc:chgData name="Siobhán Dolan" userId="5fb224f7-af86-4327-acb4-fa0c8c23e721" providerId="ADAL" clId="{464BE6D7-93F3-4DAC-93C6-1C6E67BFA59F}" dt="2019-01-15T20:47:27.765" v="823" actId="2696"/>
        <pc:sldMkLst>
          <pc:docMk/>
          <pc:sldMk cId="3200389064" sldId="371"/>
        </pc:sldMkLst>
      </pc:sldChg>
      <pc:sldChg chg="addSp delSp modSp">
        <pc:chgData name="Siobhán Dolan" userId="5fb224f7-af86-4327-acb4-fa0c8c23e721" providerId="ADAL" clId="{464BE6D7-93F3-4DAC-93C6-1C6E67BFA59F}" dt="2019-01-15T19:58:18.792" v="176" actId="20577"/>
        <pc:sldMkLst>
          <pc:docMk/>
          <pc:sldMk cId="4028378535" sldId="372"/>
        </pc:sldMkLst>
        <pc:spChg chg="mod">
          <ac:chgData name="Siobhán Dolan" userId="5fb224f7-af86-4327-acb4-fa0c8c23e721" providerId="ADAL" clId="{464BE6D7-93F3-4DAC-93C6-1C6E67BFA59F}" dt="2019-01-15T19:58:18.792" v="176" actId="20577"/>
          <ac:spMkLst>
            <pc:docMk/>
            <pc:sldMk cId="4028378535" sldId="372"/>
            <ac:spMk id="19" creationId="{5252A847-DE45-4FA3-A1F8-EEBEB845FF8E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2" creationId="{2A087A3E-FFE7-497F-B2AE-D233C56BEFFB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3" creationId="{FEE96EB3-E6FF-4A67-8087-8F91BD3C6126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4" creationId="{885C9F6D-87C3-45CD-B118-7AB4BF544909}"/>
          </ac:spMkLst>
        </pc:spChg>
        <pc:spChg chg="del">
          <ac:chgData name="Siobhán Dolan" userId="5fb224f7-af86-4327-acb4-fa0c8c23e721" providerId="ADAL" clId="{464BE6D7-93F3-4DAC-93C6-1C6E67BFA59F}" dt="2019-01-15T19:55:32.398" v="127" actId="478"/>
          <ac:spMkLst>
            <pc:docMk/>
            <pc:sldMk cId="4028378535" sldId="372"/>
            <ac:spMk id="25" creationId="{829BF4AE-2E3B-4C39-8D47-EC0C78F80337}"/>
          </ac:spMkLst>
        </pc:sp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6" creationId="{4E2C9F13-43D7-4BB4-B021-20DB5C2E7DC1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9" creationId="{6A37E056-331D-49B5-BDB3-A85F0B76290B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10" creationId="{D9587F83-2B94-4A5D-A1EA-8D8C7904B1E8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5:32.398" v="127" actId="478"/>
          <ac:graphicFrameMkLst>
            <pc:docMk/>
            <pc:sldMk cId="4028378535" sldId="372"/>
            <ac:graphicFrameMk id="11" creationId="{95F6C080-57B9-47F0-A481-3D23D71C34EF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0" creationId="{86AD52A3-6C7B-48C6-8092-1253FFE67015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1" creationId="{72CC96CA-7807-4AC4-B8CD-6A8E409C3ACD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7:10.026" v="157" actId="1076"/>
          <ac:graphicFrameMkLst>
            <pc:docMk/>
            <pc:sldMk cId="4028378535" sldId="372"/>
            <ac:graphicFrameMk id="26" creationId="{34574C88-A240-42A8-9892-8A3200374F22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19:58:17.188" v="174" actId="1076"/>
          <ac:graphicFrameMkLst>
            <pc:docMk/>
            <pc:sldMk cId="4028378535" sldId="372"/>
            <ac:graphicFrameMk id="27" creationId="{4377F923-18E8-4768-B2CC-367970055CBB}"/>
          </ac:graphicFrameMkLst>
        </pc:graphicFrame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2" creationId="{527B94DC-3AEA-461A-8E35-1C5A489DB554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3" creationId="{7246A6ED-F287-4C39-8145-FB721D41FB27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4" creationId="{6E7E965C-D4D4-499A-9956-4FA13FA139C9}"/>
          </ac:cxnSpMkLst>
        </pc:cxnChg>
        <pc:cxnChg chg="del">
          <ac:chgData name="Siobhán Dolan" userId="5fb224f7-af86-4327-acb4-fa0c8c23e721" providerId="ADAL" clId="{464BE6D7-93F3-4DAC-93C6-1C6E67BFA59F}" dt="2019-01-15T19:55:32.398" v="127" actId="478"/>
          <ac:cxnSpMkLst>
            <pc:docMk/>
            <pc:sldMk cId="4028378535" sldId="372"/>
            <ac:cxnSpMk id="15" creationId="{0BBDC5AD-A438-4CC8-BE37-D8AC61DFEAD2}"/>
          </ac:cxnSpMkLst>
        </pc:cxnChg>
      </pc:sldChg>
      <pc:sldChg chg="del">
        <pc:chgData name="Siobhán Dolan" userId="5fb224f7-af86-4327-acb4-fa0c8c23e721" providerId="ADAL" clId="{464BE6D7-93F3-4DAC-93C6-1C6E67BFA59F}" dt="2019-01-15T19:58:57.645" v="182" actId="2696"/>
        <pc:sldMkLst>
          <pc:docMk/>
          <pc:sldMk cId="3299147702" sldId="373"/>
        </pc:sldMkLst>
      </pc:sldChg>
      <pc:sldChg chg="del">
        <pc:chgData name="Siobhán Dolan" userId="5fb224f7-af86-4327-acb4-fa0c8c23e721" providerId="ADAL" clId="{464BE6D7-93F3-4DAC-93C6-1C6E67BFA59F}" dt="2019-01-15T19:59:00.306" v="184" actId="2696"/>
        <pc:sldMkLst>
          <pc:docMk/>
          <pc:sldMk cId="2023686347" sldId="374"/>
        </pc:sldMkLst>
      </pc:sldChg>
      <pc:sldChg chg="del">
        <pc:chgData name="Siobhán Dolan" userId="5fb224f7-af86-4327-acb4-fa0c8c23e721" providerId="ADAL" clId="{464BE6D7-93F3-4DAC-93C6-1C6E67BFA59F}" dt="2019-01-15T19:59:01.859" v="185" actId="2696"/>
        <pc:sldMkLst>
          <pc:docMk/>
          <pc:sldMk cId="4184780216" sldId="375"/>
        </pc:sldMkLst>
      </pc:sldChg>
      <pc:sldChg chg="del">
        <pc:chgData name="Siobhán Dolan" userId="5fb224f7-af86-4327-acb4-fa0c8c23e721" providerId="ADAL" clId="{464BE6D7-93F3-4DAC-93C6-1C6E67BFA59F}" dt="2019-01-15T19:59:04.615" v="186" actId="2696"/>
        <pc:sldMkLst>
          <pc:docMk/>
          <pc:sldMk cId="2838694471" sldId="376"/>
        </pc:sldMkLst>
      </pc:sldChg>
      <pc:sldChg chg="add del">
        <pc:chgData name="Siobhán Dolan" userId="5fb224f7-af86-4327-acb4-fa0c8c23e721" providerId="ADAL" clId="{464BE6D7-93F3-4DAC-93C6-1C6E67BFA59F}" dt="2019-01-15T20:39:21.095" v="668" actId="2696"/>
        <pc:sldMkLst>
          <pc:docMk/>
          <pc:sldMk cId="268068786" sldId="377"/>
        </pc:sldMkLst>
      </pc:sldChg>
      <pc:sldChg chg="addSp delSp modSp">
        <pc:chgData name="Siobhán Dolan" userId="5fb224f7-af86-4327-acb4-fa0c8c23e721" providerId="ADAL" clId="{464BE6D7-93F3-4DAC-93C6-1C6E67BFA59F}" dt="2019-01-15T20:44:30.374" v="760"/>
        <pc:sldMkLst>
          <pc:docMk/>
          <pc:sldMk cId="1735350956" sldId="378"/>
        </pc:sldMkLst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6" creationId="{D99AF724-0D1E-4815-8BC3-294FCA4D6768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9" creationId="{49B15F58-376D-43FA-B1AE-28A09547EAC6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0" creationId="{9DF46591-5493-4A86-A9D4-FA73178692B0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1" creationId="{98B3CB34-4858-4C48-8C4F-78CB4FA9CF96}"/>
          </ac:spMkLst>
        </pc:spChg>
        <pc:spChg chg="del">
          <ac:chgData name="Siobhán Dolan" userId="5fb224f7-af86-4327-acb4-fa0c8c23e721" providerId="ADAL" clId="{464BE6D7-93F3-4DAC-93C6-1C6E67BFA59F}" dt="2019-01-15T20:39:55.287" v="670" actId="478"/>
          <ac:spMkLst>
            <pc:docMk/>
            <pc:sldMk cId="1735350956" sldId="378"/>
            <ac:spMk id="12" creationId="{5F7C893E-9EAB-4FB6-A344-42CCCBB6BD9D}"/>
          </ac:spMkLst>
        </pc:spChg>
        <pc:spChg chg="del">
          <ac:chgData name="Siobhán Dolan" userId="5fb224f7-af86-4327-acb4-fa0c8c23e721" providerId="ADAL" clId="{464BE6D7-93F3-4DAC-93C6-1C6E67BFA59F}" dt="2019-01-15T20:39:51.843" v="669" actId="478"/>
          <ac:spMkLst>
            <pc:docMk/>
            <pc:sldMk cId="1735350956" sldId="378"/>
            <ac:spMk id="13" creationId="{7FF60579-AC1A-4B9A-B974-F134DD47FFB8}"/>
          </ac:spMkLst>
        </pc:spChg>
        <pc:spChg chg="mod">
          <ac:chgData name="Siobhán Dolan" userId="5fb224f7-af86-4327-acb4-fa0c8c23e721" providerId="ADAL" clId="{464BE6D7-93F3-4DAC-93C6-1C6E67BFA59F}" dt="2019-01-15T20:43:28.083" v="731" actId="20577"/>
          <ac:spMkLst>
            <pc:docMk/>
            <pc:sldMk cId="1735350956" sldId="378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43:41.001" v="752" actId="1036"/>
          <ac:graphicFrameMkLst>
            <pc:docMk/>
            <pc:sldMk cId="1735350956" sldId="378"/>
            <ac:graphicFrameMk id="17" creationId="{70D830E1-FF25-48D3-80D3-5315BE87A2B8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44:30.374" v="760"/>
          <ac:graphicFrameMkLst>
            <pc:docMk/>
            <pc:sldMk cId="1735350956" sldId="378"/>
            <ac:graphicFrameMk id="21" creationId="{2ED9764A-7E28-4048-9672-15CA8F928E7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44:29.905" v="759"/>
          <ac:graphicFrameMkLst>
            <pc:docMk/>
            <pc:sldMk cId="1735350956" sldId="378"/>
            <ac:graphicFrameMk id="22" creationId="{9F74DC71-D2D7-4554-9ED8-B4DBB79428DB}"/>
          </ac:graphicFrameMkLst>
        </pc:graphicFrame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4" creationId="{75E072DD-D33B-4E62-BCC9-91BD78F5DE7E}"/>
          </ac:picMkLst>
        </pc:pic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5" creationId="{0D46F7D4-3A59-4D19-BF57-63277E7A3F2E}"/>
          </ac:picMkLst>
        </pc:picChg>
        <pc:picChg chg="del">
          <ac:chgData name="Siobhán Dolan" userId="5fb224f7-af86-4327-acb4-fa0c8c23e721" providerId="ADAL" clId="{464BE6D7-93F3-4DAC-93C6-1C6E67BFA59F}" dt="2019-01-15T20:39:51.843" v="669" actId="478"/>
          <ac:picMkLst>
            <pc:docMk/>
            <pc:sldMk cId="1735350956" sldId="378"/>
            <ac:picMk id="16" creationId="{EE805A5D-254C-4F20-A779-9E18DB711833}"/>
          </ac:picMkLst>
        </pc:picChg>
        <pc:cxnChg chg="add mod">
          <ac:chgData name="Siobhán Dolan" userId="5fb224f7-af86-4327-acb4-fa0c8c23e721" providerId="ADAL" clId="{464BE6D7-93F3-4DAC-93C6-1C6E67BFA59F}" dt="2019-01-15T20:44:02.554" v="756" actId="1038"/>
          <ac:cxnSpMkLst>
            <pc:docMk/>
            <pc:sldMk cId="1735350956" sldId="378"/>
            <ac:cxnSpMk id="20" creationId="{BA5B0004-EE80-4009-9A94-D383CEA93AF0}"/>
          </ac:cxnSpMkLst>
        </pc:cxnChg>
      </pc:sldChg>
      <pc:sldChg chg="del">
        <pc:chgData name="Siobhán Dolan" userId="5fb224f7-af86-4327-acb4-fa0c8c23e721" providerId="ADAL" clId="{464BE6D7-93F3-4DAC-93C6-1C6E67BFA59F}" dt="2019-01-15T20:47:27.825" v="824" actId="2696"/>
        <pc:sldMkLst>
          <pc:docMk/>
          <pc:sldMk cId="4124608662" sldId="380"/>
        </pc:sldMkLst>
      </pc:sldChg>
      <pc:sldChg chg="del">
        <pc:chgData name="Siobhán Dolan" userId="5fb224f7-af86-4327-acb4-fa0c8c23e721" providerId="ADAL" clId="{464BE6D7-93F3-4DAC-93C6-1C6E67BFA59F}" dt="2019-01-15T20:47:29.623" v="825" actId="2696"/>
        <pc:sldMkLst>
          <pc:docMk/>
          <pc:sldMk cId="1253901486" sldId="381"/>
        </pc:sldMkLst>
      </pc:sldChg>
      <pc:sldChg chg="addSp delSp modSp">
        <pc:chgData name="Siobhán Dolan" userId="5fb224f7-af86-4327-acb4-fa0c8c23e721" providerId="ADAL" clId="{464BE6D7-93F3-4DAC-93C6-1C6E67BFA59F}" dt="2019-01-15T20:51:33.757" v="964" actId="1038"/>
        <pc:sldMkLst>
          <pc:docMk/>
          <pc:sldMk cId="1808121007" sldId="383"/>
        </pc:sldMkLst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6" creationId="{D99AF724-0D1E-4815-8BC3-294FCA4D6768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9" creationId="{49B15F58-376D-43FA-B1AE-28A09547EAC6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0" creationId="{9DF46591-5493-4A86-A9D4-FA73178692B0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1" creationId="{98B3CB34-4858-4C48-8C4F-78CB4FA9CF96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2" creationId="{5F7C893E-9EAB-4FB6-A344-42CCCBB6BD9D}"/>
          </ac:spMkLst>
        </pc:spChg>
        <pc:spChg chg="del">
          <ac:chgData name="Siobhán Dolan" userId="5fb224f7-af86-4327-acb4-fa0c8c23e721" providerId="ADAL" clId="{464BE6D7-93F3-4DAC-93C6-1C6E67BFA59F}" dt="2019-01-15T20:46:51.229" v="822" actId="478"/>
          <ac:spMkLst>
            <pc:docMk/>
            <pc:sldMk cId="1808121007" sldId="383"/>
            <ac:spMk id="13" creationId="{7FF60579-AC1A-4B9A-B974-F134DD47FFB8}"/>
          </ac:spMkLst>
        </pc:spChg>
        <pc:spChg chg="mod">
          <ac:chgData name="Siobhán Dolan" userId="5fb224f7-af86-4327-acb4-fa0c8c23e721" providerId="ADAL" clId="{464BE6D7-93F3-4DAC-93C6-1C6E67BFA59F}" dt="2019-01-15T20:50:02.843" v="905" actId="20577"/>
          <ac:spMkLst>
            <pc:docMk/>
            <pc:sldMk cId="1808121007" sldId="383"/>
            <ac:spMk id="19" creationId="{5252A847-DE45-4FA3-A1F8-EEBEB845FF8E}"/>
          </ac:spMkLst>
        </pc:spChg>
        <pc:spChg chg="add del mod">
          <ac:chgData name="Siobhán Dolan" userId="5fb224f7-af86-4327-acb4-fa0c8c23e721" providerId="ADAL" clId="{464BE6D7-93F3-4DAC-93C6-1C6E67BFA59F}" dt="2019-01-15T20:49:34.667" v="851"/>
          <ac:spMkLst>
            <pc:docMk/>
            <pc:sldMk cId="1808121007" sldId="383"/>
            <ac:spMk id="20" creationId="{3CB23F3D-DDF9-4444-8D6F-11A9979F26C5}"/>
          </ac:spMkLst>
        </pc:spChg>
        <pc:spChg chg="add del mod">
          <ac:chgData name="Siobhán Dolan" userId="5fb224f7-af86-4327-acb4-fa0c8c23e721" providerId="ADAL" clId="{464BE6D7-93F3-4DAC-93C6-1C6E67BFA59F}" dt="2019-01-15T20:49:34.667" v="851"/>
          <ac:spMkLst>
            <pc:docMk/>
            <pc:sldMk cId="1808121007" sldId="383"/>
            <ac:spMk id="21" creationId="{B4E0D2AE-9534-446B-B9EF-EAEB24250A25}"/>
          </ac:spMkLst>
        </pc:spChg>
        <pc:spChg chg="add mod">
          <ac:chgData name="Siobhán Dolan" userId="5fb224f7-af86-4327-acb4-fa0c8c23e721" providerId="ADAL" clId="{464BE6D7-93F3-4DAC-93C6-1C6E67BFA59F}" dt="2019-01-15T20:51:33.757" v="964" actId="1038"/>
          <ac:spMkLst>
            <pc:docMk/>
            <pc:sldMk cId="1808121007" sldId="383"/>
            <ac:spMk id="22" creationId="{59CEEF93-05EC-4ED4-89DD-B1B6D6F50BAB}"/>
          </ac:spMkLst>
        </pc:spChg>
        <pc:spChg chg="add mod">
          <ac:chgData name="Siobhán Dolan" userId="5fb224f7-af86-4327-acb4-fa0c8c23e721" providerId="ADAL" clId="{464BE6D7-93F3-4DAC-93C6-1C6E67BFA59F}" dt="2019-01-15T20:50:54.626" v="941" actId="1036"/>
          <ac:spMkLst>
            <pc:docMk/>
            <pc:sldMk cId="1808121007" sldId="383"/>
            <ac:spMk id="24" creationId="{083E6031-93C0-41DD-8C07-6500C96877CB}"/>
          </ac:spMkLst>
        </pc:spChg>
        <pc:graphicFrameChg chg="add mod modGraphic">
          <ac:chgData name="Siobhán Dolan" userId="5fb224f7-af86-4327-acb4-fa0c8c23e721" providerId="ADAL" clId="{464BE6D7-93F3-4DAC-93C6-1C6E67BFA59F}" dt="2019-01-15T20:49:02.742" v="839" actId="1076"/>
          <ac:graphicFrameMkLst>
            <pc:docMk/>
            <pc:sldMk cId="1808121007" sldId="383"/>
            <ac:graphicFrameMk id="17" creationId="{0774BD8E-CC90-4184-9CE7-0047FFEF6770}"/>
          </ac:graphicFrameMkLst>
        </pc:graphicFrame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4" creationId="{75E072DD-D33B-4E62-BCC9-91BD78F5DE7E}"/>
          </ac:picMkLst>
        </pc:pic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5" creationId="{0D46F7D4-3A59-4D19-BF57-63277E7A3F2E}"/>
          </ac:picMkLst>
        </pc:picChg>
        <pc:picChg chg="del">
          <ac:chgData name="Siobhán Dolan" userId="5fb224f7-af86-4327-acb4-fa0c8c23e721" providerId="ADAL" clId="{464BE6D7-93F3-4DAC-93C6-1C6E67BFA59F}" dt="2019-01-15T20:46:51.229" v="822" actId="478"/>
          <ac:picMkLst>
            <pc:docMk/>
            <pc:sldMk cId="1808121007" sldId="383"/>
            <ac:picMk id="16" creationId="{EE805A5D-254C-4F20-A779-9E18DB711833}"/>
          </ac:picMkLst>
        </pc:picChg>
        <pc:picChg chg="add mod">
          <ac:chgData name="Siobhán Dolan" userId="5fb224f7-af86-4327-acb4-fa0c8c23e721" providerId="ADAL" clId="{464BE6D7-93F3-4DAC-93C6-1C6E67BFA59F}" dt="2019-01-15T20:51:33.757" v="964" actId="1038"/>
          <ac:picMkLst>
            <pc:docMk/>
            <pc:sldMk cId="1808121007" sldId="383"/>
            <ac:picMk id="23" creationId="{8064082A-CD4A-4C0C-A2D0-4660CF23DC88}"/>
          </ac:picMkLst>
        </pc:picChg>
      </pc:sldChg>
      <pc:sldChg chg="del">
        <pc:chgData name="Siobhán Dolan" userId="5fb224f7-af86-4327-acb4-fa0c8c23e721" providerId="ADAL" clId="{464BE6D7-93F3-4DAC-93C6-1C6E67BFA59F}" dt="2019-01-15T19:58:54.680" v="180" actId="2696"/>
        <pc:sldMkLst>
          <pc:docMk/>
          <pc:sldMk cId="2164048341" sldId="384"/>
        </pc:sldMkLst>
      </pc:sldChg>
      <pc:sldChg chg="addSp modSp add">
        <pc:chgData name="Siobhán Dolan" userId="5fb224f7-af86-4327-acb4-fa0c8c23e721" providerId="ADAL" clId="{464BE6D7-93F3-4DAC-93C6-1C6E67BFA59F}" dt="2019-01-15T19:55:18.337" v="126" actId="14100"/>
        <pc:sldMkLst>
          <pc:docMk/>
          <pc:sldMk cId="3132648641" sldId="385"/>
        </pc:sldMkLst>
        <pc:spChg chg="add mod">
          <ac:chgData name="Siobhán Dolan" userId="5fb224f7-af86-4327-acb4-fa0c8c23e721" providerId="ADAL" clId="{464BE6D7-93F3-4DAC-93C6-1C6E67BFA59F}" dt="2019-01-15T19:55:18.337" v="126" actId="14100"/>
          <ac:spMkLst>
            <pc:docMk/>
            <pc:sldMk cId="3132648641" sldId="385"/>
            <ac:spMk id="2" creationId="{D47F8FEB-B560-41B0-8846-4E1E38724B36}"/>
          </ac:spMkLst>
        </pc:spChg>
        <pc:graphicFrameChg chg="mod modGraphic">
          <ac:chgData name="Siobhán Dolan" userId="5fb224f7-af86-4327-acb4-fa0c8c23e721" providerId="ADAL" clId="{464BE6D7-93F3-4DAC-93C6-1C6E67BFA59F}" dt="2019-01-15T19:54:29.575" v="118"/>
          <ac:graphicFrameMkLst>
            <pc:docMk/>
            <pc:sldMk cId="3132648641" sldId="385"/>
            <ac:graphicFrameMk id="15" creationId="{71FDC33A-EE0D-492A-9DAF-D143CD190701}"/>
          </ac:graphicFrameMkLst>
        </pc:graphicFrameChg>
      </pc:sldChg>
      <pc:sldChg chg="modSp add">
        <pc:chgData name="Siobhán Dolan" userId="5fb224f7-af86-4327-acb4-fa0c8c23e721" providerId="ADAL" clId="{464BE6D7-93F3-4DAC-93C6-1C6E67BFA59F}" dt="2019-01-15T19:58:45.829" v="179" actId="207"/>
        <pc:sldMkLst>
          <pc:docMk/>
          <pc:sldMk cId="3030499994" sldId="386"/>
        </pc:sldMkLst>
        <pc:graphicFrameChg chg="modGraphic">
          <ac:chgData name="Siobhán Dolan" userId="5fb224f7-af86-4327-acb4-fa0c8c23e721" providerId="ADAL" clId="{464BE6D7-93F3-4DAC-93C6-1C6E67BFA59F}" dt="2019-01-15T19:58:38.040" v="178" actId="207"/>
          <ac:graphicFrameMkLst>
            <pc:docMk/>
            <pc:sldMk cId="3030499994" sldId="386"/>
            <ac:graphicFrameMk id="21" creationId="{72CC96CA-7807-4AC4-B8CD-6A8E409C3ACD}"/>
          </ac:graphicFrameMkLst>
        </pc:graphicFrameChg>
        <pc:graphicFrameChg chg="modGraphic">
          <ac:chgData name="Siobhán Dolan" userId="5fb224f7-af86-4327-acb4-fa0c8c23e721" providerId="ADAL" clId="{464BE6D7-93F3-4DAC-93C6-1C6E67BFA59F}" dt="2019-01-15T19:58:45.829" v="179" actId="207"/>
          <ac:graphicFrameMkLst>
            <pc:docMk/>
            <pc:sldMk cId="3030499994" sldId="386"/>
            <ac:graphicFrameMk id="26" creationId="{34574C88-A240-42A8-9892-8A3200374F22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08:34.567" v="292" actId="20577"/>
        <pc:sldMkLst>
          <pc:docMk/>
          <pc:sldMk cId="1951945291" sldId="387"/>
        </pc:sldMkLst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4" creationId="{97337215-3C8C-4BFF-BD1C-835A677D6D2B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5" creationId="{87C14EE4-1F15-4E85-AC92-40FC98E9188D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16" creationId="{6ABA0D65-F698-4A81-BF94-6A2749CCC852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17" creationId="{4E50C933-A7C6-4BEA-89F5-A6ABB79F7810}"/>
          </ac:spMkLst>
        </pc:spChg>
        <pc:spChg chg="add del mod">
          <ac:chgData name="Siobhán Dolan" userId="5fb224f7-af86-4327-acb4-fa0c8c23e721" providerId="ADAL" clId="{464BE6D7-93F3-4DAC-93C6-1C6E67BFA59F}" dt="2019-01-15T20:08:34.567" v="292" actId="20577"/>
          <ac:spMkLst>
            <pc:docMk/>
            <pc:sldMk cId="1951945291" sldId="387"/>
            <ac:spMk id="19" creationId="{5252A847-DE45-4FA3-A1F8-EEBEB845FF8E}"/>
          </ac:spMkLst>
        </pc:spChg>
        <pc:spChg chg="add del mod">
          <ac:chgData name="Siobhán Dolan" userId="5fb224f7-af86-4327-acb4-fa0c8c23e721" providerId="ADAL" clId="{464BE6D7-93F3-4DAC-93C6-1C6E67BFA59F}" dt="2019-01-15T20:01:27.010" v="237" actId="478"/>
          <ac:spMkLst>
            <pc:docMk/>
            <pc:sldMk cId="1951945291" sldId="387"/>
            <ac:spMk id="22" creationId="{4A006518-027D-45C0-AC5B-E9427445B369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3" creationId="{36D4AD8E-4990-405E-A505-906C499879FE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4" creationId="{5838FFF5-E0C1-4C66-A7C1-144FA6B2A36B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5" creationId="{DB7636B0-AFCA-4436-A875-FF03B5A71D0A}"/>
          </ac:spMkLst>
        </pc:spChg>
        <pc:spChg chg="add mod">
          <ac:chgData name="Siobhán Dolan" userId="5fb224f7-af86-4327-acb4-fa0c8c23e721" providerId="ADAL" clId="{464BE6D7-93F3-4DAC-93C6-1C6E67BFA59F}" dt="2019-01-15T20:02:14.377" v="248" actId="1076"/>
          <ac:spMkLst>
            <pc:docMk/>
            <pc:sldMk cId="1951945291" sldId="387"/>
            <ac:spMk id="28" creationId="{FDCB25A0-FCD6-4335-AEE9-94E475189463}"/>
          </ac:spMkLst>
        </pc:spChg>
        <pc:graphicFrameChg chg="add del mod">
          <ac:chgData name="Siobhán Dolan" userId="5fb224f7-af86-4327-acb4-fa0c8c23e721" providerId="ADAL" clId="{464BE6D7-93F3-4DAC-93C6-1C6E67BFA59F}" dt="2019-01-15T20:05:24.087" v="284" actId="478"/>
          <ac:graphicFrameMkLst>
            <pc:docMk/>
            <pc:sldMk cId="1951945291" sldId="387"/>
            <ac:graphicFrameMk id="10" creationId="{3AAA666B-3269-402F-9B72-73A6C9F2A14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24.210" v="280" actId="1076"/>
          <ac:graphicFrameMkLst>
            <pc:docMk/>
            <pc:sldMk cId="1951945291" sldId="387"/>
            <ac:graphicFrameMk id="11" creationId="{F6928733-8DFF-4FD6-9014-3AA376B73C1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27.778" v="281" actId="1076"/>
          <ac:graphicFrameMkLst>
            <pc:docMk/>
            <pc:sldMk cId="1951945291" sldId="387"/>
            <ac:graphicFrameMk id="12" creationId="{6843B5D6-E852-4681-AF73-77750F391B89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4:43.946" v="283" actId="1076"/>
          <ac:graphicFrameMkLst>
            <pc:docMk/>
            <pc:sldMk cId="1951945291" sldId="387"/>
            <ac:graphicFrameMk id="13" creationId="{AC66423E-AA54-4F3E-AEA1-5119C3C0B87E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0" creationId="{86AD52A3-6C7B-48C6-8092-1253FFE67015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1" creationId="{72CC96CA-7807-4AC4-B8CD-6A8E409C3ACD}"/>
          </ac:graphicFrameMkLst>
        </pc:graphicFrameChg>
        <pc:graphicFrameChg chg="del">
          <ac:chgData name="Siobhán Dolan" userId="5fb224f7-af86-4327-acb4-fa0c8c23e721" providerId="ADAL" clId="{464BE6D7-93F3-4DAC-93C6-1C6E67BFA59F}" dt="2019-01-15T19:59:32.663" v="189" actId="478"/>
          <ac:graphicFrameMkLst>
            <pc:docMk/>
            <pc:sldMk cId="1951945291" sldId="387"/>
            <ac:graphicFrameMk id="26" creationId="{34574C88-A240-42A8-9892-8A3200374F22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02:23.768" v="253" actId="1076"/>
          <ac:graphicFrameMkLst>
            <pc:docMk/>
            <pc:sldMk cId="1951945291" sldId="387"/>
            <ac:graphicFrameMk id="27" creationId="{4377F923-18E8-4768-B2CC-367970055CBB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33.718" v="258"/>
          <ac:graphicFrameMkLst>
            <pc:docMk/>
            <pc:sldMk cId="1951945291" sldId="387"/>
            <ac:graphicFrameMk id="29" creationId="{5560E66C-DABA-47DC-9E52-BB90FA7FF241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44.629" v="262" actId="20577"/>
          <ac:graphicFrameMkLst>
            <pc:docMk/>
            <pc:sldMk cId="1951945291" sldId="387"/>
            <ac:graphicFrameMk id="30" creationId="{84D72963-9377-4B09-9BA1-639EA6F5EB77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2:56.987" v="266" actId="20577"/>
          <ac:graphicFrameMkLst>
            <pc:docMk/>
            <pc:sldMk cId="1951945291" sldId="387"/>
            <ac:graphicFrameMk id="31" creationId="{01B7F9C7-EE28-4367-A1BF-BB74C72FA539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08:38.792" v="294" actId="20577"/>
        <pc:sldMkLst>
          <pc:docMk/>
          <pc:sldMk cId="869888744" sldId="388"/>
        </pc:sldMkLst>
        <pc:spChg chg="mod">
          <ac:chgData name="Siobhán Dolan" userId="5fb224f7-af86-4327-acb4-fa0c8c23e721" providerId="ADAL" clId="{464BE6D7-93F3-4DAC-93C6-1C6E67BFA59F}" dt="2019-01-15T20:08:38.792" v="294" actId="20577"/>
          <ac:spMkLst>
            <pc:docMk/>
            <pc:sldMk cId="869888744" sldId="388"/>
            <ac:spMk id="19" creationId="{5252A847-DE45-4FA3-A1F8-EEBEB845FF8E}"/>
          </ac:spMkLst>
        </pc:spChg>
        <pc:spChg chg="add mod">
          <ac:chgData name="Siobhán Dolan" userId="5fb224f7-af86-4327-acb4-fa0c8c23e721" providerId="ADAL" clId="{464BE6D7-93F3-4DAC-93C6-1C6E67BFA59F}" dt="2019-01-15T20:06:44.150" v="290" actId="1076"/>
          <ac:spMkLst>
            <pc:docMk/>
            <pc:sldMk cId="869888744" sldId="388"/>
            <ac:spMk id="20" creationId="{E6E798FF-AB27-462F-8587-1A7F1606E593}"/>
          </ac:spMkLst>
        </pc:spChg>
        <pc:graphicFrameChg chg="mod modGraphic">
          <ac:chgData name="Siobhán Dolan" userId="5fb224f7-af86-4327-acb4-fa0c8c23e721" providerId="ADAL" clId="{464BE6D7-93F3-4DAC-93C6-1C6E67BFA59F}" dt="2019-01-15T20:06:18.696" v="288"/>
          <ac:graphicFrameMkLst>
            <pc:docMk/>
            <pc:sldMk cId="869888744" sldId="388"/>
            <ac:graphicFrameMk id="12" creationId="{6843B5D6-E852-4681-AF73-77750F391B89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11:55.514" v="343" actId="20577"/>
        <pc:sldMkLst>
          <pc:docMk/>
          <pc:sldMk cId="2022867499" sldId="389"/>
        </pc:sldMkLst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17" creationId="{4E50C933-A7C6-4BEA-89F5-A6ABB79F7810}"/>
          </ac:spMkLst>
        </pc:spChg>
        <pc:spChg chg="mod">
          <ac:chgData name="Siobhán Dolan" userId="5fb224f7-af86-4327-acb4-fa0c8c23e721" providerId="ADAL" clId="{464BE6D7-93F3-4DAC-93C6-1C6E67BFA59F}" dt="2019-01-15T20:11:55.514" v="343" actId="20577"/>
          <ac:spMkLst>
            <pc:docMk/>
            <pc:sldMk cId="2022867499" sldId="389"/>
            <ac:spMk id="19" creationId="{5252A847-DE45-4FA3-A1F8-EEBEB845FF8E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0" creationId="{E6E798FF-AB27-462F-8587-1A7F1606E593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3" creationId="{36D4AD8E-4990-405E-A505-906C499879FE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4" creationId="{5838FFF5-E0C1-4C66-A7C1-144FA6B2A36B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5" creationId="{DB7636B0-AFCA-4436-A875-FF03B5A71D0A}"/>
          </ac:spMkLst>
        </pc:spChg>
        <pc:spChg chg="del">
          <ac:chgData name="Siobhán Dolan" userId="5fb224f7-af86-4327-acb4-fa0c8c23e721" providerId="ADAL" clId="{464BE6D7-93F3-4DAC-93C6-1C6E67BFA59F}" dt="2019-01-15T20:09:00.924" v="296" actId="478"/>
          <ac:spMkLst>
            <pc:docMk/>
            <pc:sldMk cId="2022867499" sldId="389"/>
            <ac:spMk id="28" creationId="{FDCB25A0-FCD6-4335-AEE9-94E475189463}"/>
          </ac:spMkLst>
        </pc:sp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1" creationId="{F6928733-8DFF-4FD6-9014-3AA376B73C13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2" creationId="{6843B5D6-E852-4681-AF73-77750F391B89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13" creationId="{AC66423E-AA54-4F3E-AEA1-5119C3C0B87E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09:39.466" v="307" actId="1076"/>
          <ac:graphicFrameMkLst>
            <pc:docMk/>
            <pc:sldMk cId="2022867499" sldId="389"/>
            <ac:graphicFrameMk id="21" creationId="{F161D12D-C361-44F6-A6B7-278B20E5A92A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10:10.299" v="329" actId="1076"/>
          <ac:graphicFrameMkLst>
            <pc:docMk/>
            <pc:sldMk cId="2022867499" sldId="389"/>
            <ac:graphicFrameMk id="22" creationId="{D6027CEE-C9F3-434C-B47A-433536DAB20A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27" creationId="{4377F923-18E8-4768-B2CC-367970055CBB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29" creationId="{5560E66C-DABA-47DC-9E52-BB90FA7FF241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30" creationId="{84D72963-9377-4B09-9BA1-639EA6F5EB77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09:00.924" v="296" actId="478"/>
          <ac:graphicFrameMkLst>
            <pc:docMk/>
            <pc:sldMk cId="2022867499" sldId="389"/>
            <ac:graphicFrameMk id="31" creationId="{01B7F9C7-EE28-4367-A1BF-BB74C72FA539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11:59.525" v="345" actId="20577"/>
        <pc:sldMkLst>
          <pc:docMk/>
          <pc:sldMk cId="2806557819" sldId="390"/>
        </pc:sldMkLst>
        <pc:spChg chg="mod">
          <ac:chgData name="Siobhán Dolan" userId="5fb224f7-af86-4327-acb4-fa0c8c23e721" providerId="ADAL" clId="{464BE6D7-93F3-4DAC-93C6-1C6E67BFA59F}" dt="2019-01-15T20:11:59.525" v="345" actId="20577"/>
          <ac:spMkLst>
            <pc:docMk/>
            <pc:sldMk cId="2806557819" sldId="390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11:46.872" v="341" actId="1076"/>
          <ac:graphicFrameMkLst>
            <pc:docMk/>
            <pc:sldMk cId="2806557819" sldId="390"/>
            <ac:graphicFrameMk id="9" creationId="{A8343559-3DE7-48F4-8A09-B1351C9C876B}"/>
          </ac:graphicFrameMkLst>
        </pc:graphicFrameChg>
      </pc:sldChg>
      <pc:sldChg chg="delSp modSp add del">
        <pc:chgData name="Siobhán Dolan" userId="5fb224f7-af86-4327-acb4-fa0c8c23e721" providerId="ADAL" clId="{464BE6D7-93F3-4DAC-93C6-1C6E67BFA59F}" dt="2019-01-15T20:13:02.937" v="354" actId="2696"/>
        <pc:sldMkLst>
          <pc:docMk/>
          <pc:sldMk cId="684763298" sldId="391"/>
        </pc:sldMkLst>
        <pc:spChg chg="mod">
          <ac:chgData name="Siobhán Dolan" userId="5fb224f7-af86-4327-acb4-fa0c8c23e721" providerId="ADAL" clId="{464BE6D7-93F3-4DAC-93C6-1C6E67BFA59F}" dt="2019-01-15T20:12:06.307" v="348" actId="20577"/>
          <ac:spMkLst>
            <pc:docMk/>
            <pc:sldMk cId="684763298" sldId="391"/>
            <ac:spMk id="19" creationId="{5252A847-DE45-4FA3-A1F8-EEBEB845FF8E}"/>
          </ac:spMkLst>
        </pc:spChg>
        <pc:graphicFrameChg chg="del">
          <ac:chgData name="Siobhán Dolan" userId="5fb224f7-af86-4327-acb4-fa0c8c23e721" providerId="ADAL" clId="{464BE6D7-93F3-4DAC-93C6-1C6E67BFA59F}" dt="2019-01-15T20:12:09.797" v="349" actId="478"/>
          <ac:graphicFrameMkLst>
            <pc:docMk/>
            <pc:sldMk cId="684763298" sldId="391"/>
            <ac:graphicFrameMk id="9" creationId="{A8343559-3DE7-48F4-8A09-B1351C9C876B}"/>
          </ac:graphicFrameMkLst>
        </pc:graphicFrameChg>
        <pc:graphicFrameChg chg="modGraphic">
          <ac:chgData name="Siobhán Dolan" userId="5fb224f7-af86-4327-acb4-fa0c8c23e721" providerId="ADAL" clId="{464BE6D7-93F3-4DAC-93C6-1C6E67BFA59F}" dt="2019-01-15T20:12:24.189" v="351" actId="2061"/>
          <ac:graphicFrameMkLst>
            <pc:docMk/>
            <pc:sldMk cId="684763298" sldId="391"/>
            <ac:graphicFrameMk id="21" creationId="{F161D12D-C361-44F6-A6B7-278B20E5A92A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2:12.750" v="350" actId="478"/>
          <ac:graphicFrameMkLst>
            <pc:docMk/>
            <pc:sldMk cId="684763298" sldId="391"/>
            <ac:graphicFrameMk id="22" creationId="{D6027CEE-C9F3-434C-B47A-433536DAB20A}"/>
          </ac:graphicFrameMkLst>
        </pc:graphicFrameChg>
      </pc:sldChg>
      <pc:sldChg chg="addSp delSp modSp add ord">
        <pc:chgData name="Siobhán Dolan" userId="5fb224f7-af86-4327-acb4-fa0c8c23e721" providerId="ADAL" clId="{464BE6D7-93F3-4DAC-93C6-1C6E67BFA59F}" dt="2019-01-15T20:15:42.588" v="420" actId="478"/>
        <pc:sldMkLst>
          <pc:docMk/>
          <pc:sldMk cId="3856120716" sldId="392"/>
        </pc:sldMkLst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17" creationId="{4E50C933-A7C6-4BEA-89F5-A6ABB79F7810}"/>
          </ac:spMkLst>
        </pc:spChg>
        <pc:spChg chg="mod">
          <ac:chgData name="Siobhán Dolan" userId="5fb224f7-af86-4327-acb4-fa0c8c23e721" providerId="ADAL" clId="{464BE6D7-93F3-4DAC-93C6-1C6E67BFA59F}" dt="2019-01-15T20:13:23.949" v="364" actId="20577"/>
          <ac:spMkLst>
            <pc:docMk/>
            <pc:sldMk cId="3856120716" sldId="392"/>
            <ac:spMk id="19" creationId="{5252A847-DE45-4FA3-A1F8-EEBEB845FF8E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0" creationId="{8E42EC4B-619D-4305-8809-285899BC6F05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1" creationId="{D888852B-D709-44FC-B965-5887C9DC5405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2" creationId="{7735DC6C-FDB3-4D06-9A11-D139E3DCC2A3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3" creationId="{36D4AD8E-4990-405E-A505-906C499879FE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4" creationId="{5838FFF5-E0C1-4C66-A7C1-144FA6B2A36B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5" creationId="{DB7636B0-AFCA-4436-A875-FF03B5A71D0A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26" creationId="{2D633CF5-AA3A-4655-846F-B008ACE48C79}"/>
          </ac:spMkLst>
        </pc:spChg>
        <pc:spChg chg="mod">
          <ac:chgData name="Siobhán Dolan" userId="5fb224f7-af86-4327-acb4-fa0c8c23e721" providerId="ADAL" clId="{464BE6D7-93F3-4DAC-93C6-1C6E67BFA59F}" dt="2019-01-15T20:13:33.949" v="387" actId="1035"/>
          <ac:spMkLst>
            <pc:docMk/>
            <pc:sldMk cId="3856120716" sldId="392"/>
            <ac:spMk id="28" creationId="{FDCB25A0-FCD6-4335-AEE9-94E475189463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32" creationId="{64CBBCB2-7297-4C99-BFB4-0BEF42043AA9}"/>
          </ac:spMkLst>
        </pc:spChg>
        <pc:spChg chg="add mod">
          <ac:chgData name="Siobhán Dolan" userId="5fb224f7-af86-4327-acb4-fa0c8c23e721" providerId="ADAL" clId="{464BE6D7-93F3-4DAC-93C6-1C6E67BFA59F}" dt="2019-01-15T20:15:04.954" v="412" actId="20577"/>
          <ac:spMkLst>
            <pc:docMk/>
            <pc:sldMk cId="3856120716" sldId="392"/>
            <ac:spMk id="37" creationId="{F2CE32BD-CAB2-46AE-84CE-C6748B94386A}"/>
          </ac:spMkLst>
        </pc:spChg>
        <pc:spChg chg="add del">
          <ac:chgData name="Siobhán Dolan" userId="5fb224f7-af86-4327-acb4-fa0c8c23e721" providerId="ADAL" clId="{464BE6D7-93F3-4DAC-93C6-1C6E67BFA59F}" dt="2019-01-15T20:15:42.588" v="420" actId="478"/>
          <ac:spMkLst>
            <pc:docMk/>
            <pc:sldMk cId="3856120716" sldId="392"/>
            <ac:spMk id="39" creationId="{2F2A57DD-227C-4160-B828-F4F3212DECD9}"/>
          </ac:spMkLst>
        </pc:spChg>
        <pc:spChg chg="add mod">
          <ac:chgData name="Siobhán Dolan" userId="5fb224f7-af86-4327-acb4-fa0c8c23e721" providerId="ADAL" clId="{464BE6D7-93F3-4DAC-93C6-1C6E67BFA59F}" dt="2019-01-15T20:15:29.940" v="416" actId="1076"/>
          <ac:spMkLst>
            <pc:docMk/>
            <pc:sldMk cId="3856120716" sldId="392"/>
            <ac:spMk id="40" creationId="{D7CCAA7C-99B2-464E-8FCC-7B859E108D4C}"/>
          </ac:spMkLst>
        </pc:sp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1" creationId="{F6928733-8DFF-4FD6-9014-3AA376B73C13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2" creationId="{6843B5D6-E852-4681-AF73-77750F391B89}"/>
          </ac:graphicFrameMkLst>
        </pc:graphicFrameChg>
        <pc:graphicFrameChg chg="del">
          <ac:chgData name="Siobhán Dolan" userId="5fb224f7-af86-4327-acb4-fa0c8c23e721" providerId="ADAL" clId="{464BE6D7-93F3-4DAC-93C6-1C6E67BFA59F}" dt="2019-01-15T20:13:12.191" v="357" actId="478"/>
          <ac:graphicFrameMkLst>
            <pc:docMk/>
            <pc:sldMk cId="3856120716" sldId="392"/>
            <ac:graphicFrameMk id="13" creationId="{AC66423E-AA54-4F3E-AEA1-5119C3C0B87E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14.502" v="391" actId="20577"/>
          <ac:graphicFrameMkLst>
            <pc:docMk/>
            <pc:sldMk cId="3856120716" sldId="392"/>
            <ac:graphicFrameMk id="27" creationId="{4377F923-18E8-4768-B2CC-367970055CBB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17.971" v="394" actId="20577"/>
          <ac:graphicFrameMkLst>
            <pc:docMk/>
            <pc:sldMk cId="3856120716" sldId="392"/>
            <ac:graphicFrameMk id="29" creationId="{5560E66C-DABA-47DC-9E52-BB90FA7FF241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20.634" v="396" actId="20577"/>
          <ac:graphicFrameMkLst>
            <pc:docMk/>
            <pc:sldMk cId="3856120716" sldId="392"/>
            <ac:graphicFrameMk id="30" creationId="{84D72963-9377-4B09-9BA1-639EA6F5EB77}"/>
          </ac:graphicFrameMkLst>
        </pc:graphicFrameChg>
        <pc:graphicFrameChg chg="mod modGraphic">
          <ac:chgData name="Siobhán Dolan" userId="5fb224f7-af86-4327-acb4-fa0c8c23e721" providerId="ADAL" clId="{464BE6D7-93F3-4DAC-93C6-1C6E67BFA59F}" dt="2019-01-15T20:14:22.881" v="397" actId="20577"/>
          <ac:graphicFrameMkLst>
            <pc:docMk/>
            <pc:sldMk cId="3856120716" sldId="392"/>
            <ac:graphicFrameMk id="31" creationId="{01B7F9C7-EE28-4367-A1BF-BB74C72FA539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3" creationId="{E90E3752-FFBB-4AE2-BE0B-367FB7BD0950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4" creationId="{2F95DA2D-DB5C-47CC-AE76-DFB2D2E56FA0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5" creationId="{88991591-C64C-4151-A69B-C7464B8E2D9A}"/>
          </ac:graphicFrameMkLst>
        </pc:graphicFrameChg>
        <pc:graphicFrameChg chg="add del mod">
          <ac:chgData name="Siobhán Dolan" userId="5fb224f7-af86-4327-acb4-fa0c8c23e721" providerId="ADAL" clId="{464BE6D7-93F3-4DAC-93C6-1C6E67BFA59F}" dt="2019-01-15T20:15:39.970" v="419" actId="478"/>
          <ac:graphicFrameMkLst>
            <pc:docMk/>
            <pc:sldMk cId="3856120716" sldId="392"/>
            <ac:graphicFrameMk id="36" creationId="{DCF07464-AEC2-4322-A3FF-8FA70A80D48C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15:42.588" v="420" actId="478"/>
          <ac:graphicFrameMkLst>
            <pc:docMk/>
            <pc:sldMk cId="3856120716" sldId="392"/>
            <ac:graphicFrameMk id="38" creationId="{3E58A7FD-AA81-4EE3-A84C-61AB970A0607}"/>
          </ac:graphicFrameMkLst>
        </pc:graphicFrameChg>
        <pc:graphicFrameChg chg="add mod">
          <ac:chgData name="Siobhán Dolan" userId="5fb224f7-af86-4327-acb4-fa0c8c23e721" providerId="ADAL" clId="{464BE6D7-93F3-4DAC-93C6-1C6E67BFA59F}" dt="2019-01-15T20:15:22.151" v="415" actId="1076"/>
          <ac:graphicFrameMkLst>
            <pc:docMk/>
            <pc:sldMk cId="3856120716" sldId="392"/>
            <ac:graphicFrameMk id="41" creationId="{32E0FA92-AFD2-4CC0-911E-C487BF49D217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23:42.302" v="488" actId="20577"/>
        <pc:sldMkLst>
          <pc:docMk/>
          <pc:sldMk cId="1826359176" sldId="393"/>
        </pc:sldMkLst>
        <pc:spChg chg="add del mod">
          <ac:chgData name="Siobhán Dolan" userId="5fb224f7-af86-4327-acb4-fa0c8c23e721" providerId="ADAL" clId="{464BE6D7-93F3-4DAC-93C6-1C6E67BFA59F}" dt="2019-01-15T20:23:20.349" v="485" actId="478"/>
          <ac:spMkLst>
            <pc:docMk/>
            <pc:sldMk cId="1826359176" sldId="393"/>
            <ac:spMk id="2" creationId="{2E9D2825-4347-4D17-B286-91300EBC87C9}"/>
          </ac:spMkLst>
        </pc:spChg>
        <pc:spChg chg="mod">
          <ac:chgData name="Siobhán Dolan" userId="5fb224f7-af86-4327-acb4-fa0c8c23e721" providerId="ADAL" clId="{464BE6D7-93F3-4DAC-93C6-1C6E67BFA59F}" dt="2019-01-15T20:23:42.302" v="488" actId="20577"/>
          <ac:spMkLst>
            <pc:docMk/>
            <pc:sldMk cId="1826359176" sldId="393"/>
            <ac:spMk id="19" creationId="{5252A847-DE45-4FA3-A1F8-EEBEB845FF8E}"/>
          </ac:spMkLst>
        </pc:spChg>
        <pc:spChg chg="add mod">
          <ac:chgData name="Siobhán Dolan" userId="5fb224f7-af86-4327-acb4-fa0c8c23e721" providerId="ADAL" clId="{464BE6D7-93F3-4DAC-93C6-1C6E67BFA59F}" dt="2019-01-15T20:17:50.748" v="437" actId="20577"/>
          <ac:spMkLst>
            <pc:docMk/>
            <pc:sldMk cId="1826359176" sldId="393"/>
            <ac:spMk id="20" creationId="{C47F81DB-83BA-4096-9C97-1C927716C8EE}"/>
          </ac:spMkLst>
        </pc:spChg>
        <pc:spChg chg="mod">
          <ac:chgData name="Siobhán Dolan" userId="5fb224f7-af86-4327-acb4-fa0c8c23e721" providerId="ADAL" clId="{464BE6D7-93F3-4DAC-93C6-1C6E67BFA59F}" dt="2019-01-15T20:17:08.908" v="433" actId="255"/>
          <ac:spMkLst>
            <pc:docMk/>
            <pc:sldMk cId="1826359176" sldId="393"/>
            <ac:spMk id="37" creationId="{F2CE32BD-CAB2-46AE-84CE-C6748B94386A}"/>
          </ac:spMkLst>
        </pc:spChg>
        <pc:spChg chg="del">
          <ac:chgData name="Siobhán Dolan" userId="5fb224f7-af86-4327-acb4-fa0c8c23e721" providerId="ADAL" clId="{464BE6D7-93F3-4DAC-93C6-1C6E67BFA59F}" dt="2019-01-15T20:17:37.055" v="435" actId="478"/>
          <ac:spMkLst>
            <pc:docMk/>
            <pc:sldMk cId="1826359176" sldId="393"/>
            <ac:spMk id="40" creationId="{D7CCAA7C-99B2-464E-8FCC-7B859E108D4C}"/>
          </ac:spMkLst>
        </pc:spChg>
        <pc:graphicFrameChg chg="add del mod">
          <ac:chgData name="Siobhán Dolan" userId="5fb224f7-af86-4327-acb4-fa0c8c23e721" providerId="ADAL" clId="{464BE6D7-93F3-4DAC-93C6-1C6E67BFA59F}" dt="2019-01-15T20:18:29.655" v="440" actId="478"/>
          <ac:graphicFrameMkLst>
            <pc:docMk/>
            <pc:sldMk cId="1826359176" sldId="393"/>
            <ac:graphicFrameMk id="21" creationId="{D188DC1A-7594-4767-B3B5-4AA916964184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23:31.719" v="487" actId="1076"/>
          <ac:graphicFrameMkLst>
            <pc:docMk/>
            <pc:sldMk cId="1826359176" sldId="393"/>
            <ac:graphicFrameMk id="22" creationId="{38180B59-AFCD-4F53-A388-0EA53E8B5257}"/>
          </ac:graphicFrameMkLst>
        </pc:graphicFrameChg>
      </pc:sldChg>
      <pc:sldChg chg="addSp delSp modSp add">
        <pc:chgData name="Siobhán Dolan" userId="5fb224f7-af86-4327-acb4-fa0c8c23e721" providerId="ADAL" clId="{464BE6D7-93F3-4DAC-93C6-1C6E67BFA59F}" dt="2019-01-15T20:39:05.832" v="665" actId="1076"/>
        <pc:sldMkLst>
          <pc:docMk/>
          <pc:sldMk cId="2823450773" sldId="394"/>
        </pc:sldMkLst>
        <pc:spChg chg="add mod">
          <ac:chgData name="Siobhán Dolan" userId="5fb224f7-af86-4327-acb4-fa0c8c23e721" providerId="ADAL" clId="{464BE6D7-93F3-4DAC-93C6-1C6E67BFA59F}" dt="2019-01-15T20:36:46.520" v="636" actId="1076"/>
          <ac:spMkLst>
            <pc:docMk/>
            <pc:sldMk cId="2823450773" sldId="394"/>
            <ac:spMk id="20" creationId="{E04D3FF5-C7F8-4423-8E9F-E6506D185132}"/>
          </ac:spMkLst>
        </pc:spChg>
        <pc:spChg chg="add mod">
          <ac:chgData name="Siobhán Dolan" userId="5fb224f7-af86-4327-acb4-fa0c8c23e721" providerId="ADAL" clId="{464BE6D7-93F3-4DAC-93C6-1C6E67BFA59F}" dt="2019-01-15T20:37:01.001" v="642" actId="1076"/>
          <ac:spMkLst>
            <pc:docMk/>
            <pc:sldMk cId="2823450773" sldId="394"/>
            <ac:spMk id="21" creationId="{516169E1-C332-4488-9419-B2D15E7E3E79}"/>
          </ac:spMkLst>
        </pc:spChg>
        <pc:spChg chg="add mod">
          <ac:chgData name="Siobhán Dolan" userId="5fb224f7-af86-4327-acb4-fa0c8c23e721" providerId="ADAL" clId="{464BE6D7-93F3-4DAC-93C6-1C6E67BFA59F}" dt="2019-01-15T20:37:10.592" v="648" actId="1076"/>
          <ac:spMkLst>
            <pc:docMk/>
            <pc:sldMk cId="2823450773" sldId="394"/>
            <ac:spMk id="22" creationId="{D41214DD-C568-4679-9802-B6B9F1D45699}"/>
          </ac:spMkLst>
        </pc:sp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5" creationId="{0E7224BB-77F7-4849-9BE9-C91EC467C2B9}"/>
          </ac:graphicFrameMkLst>
        </pc:graphicFrame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6" creationId="{B683E460-D8C8-4F25-B218-060FE7747673}"/>
          </ac:graphicFrameMkLst>
        </pc:graphicFrameChg>
        <pc:graphicFrameChg chg="add del mod modGraphic">
          <ac:chgData name="Siobhán Dolan" userId="5fb224f7-af86-4327-acb4-fa0c8c23e721" providerId="ADAL" clId="{464BE6D7-93F3-4DAC-93C6-1C6E67BFA59F}" dt="2019-01-15T20:38:59.113" v="664" actId="478"/>
          <ac:graphicFrameMkLst>
            <pc:docMk/>
            <pc:sldMk cId="2823450773" sldId="394"/>
            <ac:graphicFrameMk id="17" creationId="{9ABAED82-199E-45FA-B2FE-256E80E5D523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39:05.832" v="665" actId="1076"/>
          <ac:graphicFrameMkLst>
            <pc:docMk/>
            <pc:sldMk cId="2823450773" sldId="394"/>
            <ac:graphicFrameMk id="23" creationId="{E11B0C5F-C0D2-4079-9216-0C8FBC483C46}"/>
          </ac:graphicFrameMkLst>
        </pc:graphicFrameChg>
      </pc:sldChg>
      <pc:sldChg chg="addSp modSp add">
        <pc:chgData name="Siobhán Dolan" userId="5fb224f7-af86-4327-acb4-fa0c8c23e721" providerId="ADAL" clId="{464BE6D7-93F3-4DAC-93C6-1C6E67BFA59F}" dt="2019-01-15T20:46:34.379" v="820" actId="20577"/>
        <pc:sldMkLst>
          <pc:docMk/>
          <pc:sldMk cId="1250584829" sldId="395"/>
        </pc:sldMkLst>
        <pc:spChg chg="mod">
          <ac:chgData name="Siobhán Dolan" userId="5fb224f7-af86-4327-acb4-fa0c8c23e721" providerId="ADAL" clId="{464BE6D7-93F3-4DAC-93C6-1C6E67BFA59F}" dt="2019-01-15T20:46:34.379" v="820" actId="20577"/>
          <ac:spMkLst>
            <pc:docMk/>
            <pc:sldMk cId="1250584829" sldId="395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46:23.472" v="815" actId="1076"/>
          <ac:graphicFrameMkLst>
            <pc:docMk/>
            <pc:sldMk cId="1250584829" sldId="395"/>
            <ac:graphicFrameMk id="10" creationId="{872D909A-F99B-47B3-BC5A-87E1032C9106}"/>
          </ac:graphicFrameMkLst>
        </pc:graphicFrameChg>
      </pc:sldChg>
      <pc:sldChg chg="modSp add">
        <pc:chgData name="Siobhán Dolan" userId="5fb224f7-af86-4327-acb4-fa0c8c23e721" providerId="ADAL" clId="{464BE6D7-93F3-4DAC-93C6-1C6E67BFA59F}" dt="2019-01-15T20:54:36.186" v="1008" actId="20577"/>
        <pc:sldMkLst>
          <pc:docMk/>
          <pc:sldMk cId="2075108023" sldId="396"/>
        </pc:sldMkLst>
        <pc:spChg chg="mod">
          <ac:chgData name="Siobhán Dolan" userId="5fb224f7-af86-4327-acb4-fa0c8c23e721" providerId="ADAL" clId="{464BE6D7-93F3-4DAC-93C6-1C6E67BFA59F}" dt="2019-01-15T20:54:36.186" v="1008" actId="20577"/>
          <ac:spMkLst>
            <pc:docMk/>
            <pc:sldMk cId="2075108023" sldId="396"/>
            <ac:spMk id="19" creationId="{5252A847-DE45-4FA3-A1F8-EEBEB845FF8E}"/>
          </ac:spMkLst>
        </pc:spChg>
      </pc:sldChg>
      <pc:sldChg chg="addSp delSp modSp add">
        <pc:chgData name="Siobhán Dolan" userId="5fb224f7-af86-4327-acb4-fa0c8c23e721" providerId="ADAL" clId="{464BE6D7-93F3-4DAC-93C6-1C6E67BFA59F}" dt="2019-01-15T20:56:28.058" v="1046" actId="1035"/>
        <pc:sldMkLst>
          <pc:docMk/>
          <pc:sldMk cId="1231078966" sldId="397"/>
        </pc:sldMkLst>
        <pc:spChg chg="mod">
          <ac:chgData name="Siobhán Dolan" userId="5fb224f7-af86-4327-acb4-fa0c8c23e721" providerId="ADAL" clId="{464BE6D7-93F3-4DAC-93C6-1C6E67BFA59F}" dt="2019-01-15T20:55:51.542" v="1032" actId="20577"/>
          <ac:spMkLst>
            <pc:docMk/>
            <pc:sldMk cId="1231078966" sldId="397"/>
            <ac:spMk id="19" creationId="{5252A847-DE45-4FA3-A1F8-EEBEB845FF8E}"/>
          </ac:spMkLst>
        </pc:spChg>
        <pc:graphicFrameChg chg="add mod modGraphic">
          <ac:chgData name="Siobhán Dolan" userId="5fb224f7-af86-4327-acb4-fa0c8c23e721" providerId="ADAL" clId="{464BE6D7-93F3-4DAC-93C6-1C6E67BFA59F}" dt="2019-01-15T20:56:22.864" v="1045" actId="1037"/>
          <ac:graphicFrameMkLst>
            <pc:docMk/>
            <pc:sldMk cId="1231078966" sldId="397"/>
            <ac:graphicFrameMk id="10" creationId="{806C4CBB-B1AF-4200-9C31-F04FAE15E76C}"/>
          </ac:graphicFrameMkLst>
        </pc:graphicFrameChg>
        <pc:graphicFrameChg chg="add del">
          <ac:chgData name="Siobhán Dolan" userId="5fb224f7-af86-4327-acb4-fa0c8c23e721" providerId="ADAL" clId="{464BE6D7-93F3-4DAC-93C6-1C6E67BFA59F}" dt="2019-01-15T20:56:02.696" v="1036"/>
          <ac:graphicFrameMkLst>
            <pc:docMk/>
            <pc:sldMk cId="1231078966" sldId="397"/>
            <ac:graphicFrameMk id="11" creationId="{54BEC576-9C3E-4BD3-AC7B-D32B48923AD4}"/>
          </ac:graphicFrameMkLst>
        </pc:graphicFrameChg>
        <pc:graphicFrameChg chg="add mod modGraphic">
          <ac:chgData name="Siobhán Dolan" userId="5fb224f7-af86-4327-acb4-fa0c8c23e721" providerId="ADAL" clId="{464BE6D7-93F3-4DAC-93C6-1C6E67BFA59F}" dt="2019-01-15T20:56:28.058" v="1046" actId="1035"/>
          <ac:graphicFrameMkLst>
            <pc:docMk/>
            <pc:sldMk cId="1231078966" sldId="397"/>
            <ac:graphicFrameMk id="12" creationId="{C15B0A43-C8A1-4500-853B-E30E4B32003A}"/>
          </ac:graphicFrameMkLst>
        </pc:graphicFrameChg>
      </pc:sldChg>
    </pc:docChg>
  </pc:docChgLst>
  <pc:docChgLst>
    <pc:chgData name="Louise Pezzaioli" userId="360b41a0-b242-48d2-b707-f5fa57585d53" providerId="ADAL" clId="{1FE409A6-FC08-4027-861B-59123AE33A91}"/>
    <pc:docChg chg="modSld">
      <pc:chgData name="Louise Pezzaioli" userId="360b41a0-b242-48d2-b707-f5fa57585d53" providerId="ADAL" clId="{1FE409A6-FC08-4027-861B-59123AE33A91}" dt="2019-01-04T10:29:45.328" v="45" actId="20577"/>
      <pc:docMkLst>
        <pc:docMk/>
      </pc:docMkLst>
      <pc:sldChg chg="modSp">
        <pc:chgData name="Louise Pezzaioli" userId="360b41a0-b242-48d2-b707-f5fa57585d53" providerId="ADAL" clId="{1FE409A6-FC08-4027-861B-59123AE33A91}" dt="2019-01-04T10:29:45.328" v="45" actId="20577"/>
        <pc:sldMkLst>
          <pc:docMk/>
          <pc:sldMk cId="1071900124" sldId="355"/>
        </pc:sldMkLst>
        <pc:spChg chg="mod">
          <ac:chgData name="Louise Pezzaioli" userId="360b41a0-b242-48d2-b707-f5fa57585d53" providerId="ADAL" clId="{1FE409A6-FC08-4027-861B-59123AE33A91}" dt="2019-01-04T10:29:45.328" v="45" actId="20577"/>
          <ac:spMkLst>
            <pc:docMk/>
            <pc:sldMk cId="1071900124" sldId="355"/>
            <ac:spMk id="19" creationId="{5252A847-DE45-4FA3-A1F8-EEBEB845FF8E}"/>
          </ac:spMkLst>
        </pc:spChg>
      </pc:sldChg>
    </pc:docChg>
  </pc:docChgLst>
  <pc:docChgLst>
    <pc:chgData name="Victoria Worthington" userId="3602fdab-493b-4fe0-87da-353562330a36" providerId="ADAL" clId="{15725574-63CD-4B85-84BF-E9FB5BD1D627}"/>
    <pc:docChg chg="modSld">
      <pc:chgData name="Victoria Worthington" userId="3602fdab-493b-4fe0-87da-353562330a36" providerId="ADAL" clId="{15725574-63CD-4B85-84BF-E9FB5BD1D627}" dt="2020-02-07T15:26:20.234" v="0" actId="13926"/>
      <pc:docMkLst>
        <pc:docMk/>
      </pc:docMkLst>
      <pc:sldChg chg="modSp">
        <pc:chgData name="Victoria Worthington" userId="3602fdab-493b-4fe0-87da-353562330a36" providerId="ADAL" clId="{15725574-63CD-4B85-84BF-E9FB5BD1D627}" dt="2020-02-07T15:26:20.234" v="0" actId="13926"/>
        <pc:sldMkLst>
          <pc:docMk/>
          <pc:sldMk cId="2637481266" sldId="256"/>
        </pc:sldMkLst>
        <pc:spChg chg="mod">
          <ac:chgData name="Victoria Worthington" userId="3602fdab-493b-4fe0-87da-353562330a36" providerId="ADAL" clId="{15725574-63CD-4B85-84BF-E9FB5BD1D627}" dt="2020-02-07T15:26:20.234" v="0" actId="13926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5: Count in Fractions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using mixed numbers.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42D26-F8D2-4F94-B052-D14C251223B8}"/>
              </a:ext>
            </a:extLst>
          </p:cNvPr>
          <p:cNvGrpSpPr/>
          <p:nvPr/>
        </p:nvGrpSpPr>
        <p:grpSpPr>
          <a:xfrm>
            <a:off x="1737990" y="2110114"/>
            <a:ext cx="5660563" cy="970520"/>
            <a:chOff x="1737990" y="2117695"/>
            <a:chExt cx="5660563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7990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3463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48936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04409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59881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366597"/>
              </p:ext>
            </p:extLst>
          </p:nvPr>
        </p:nvGraphicFramePr>
        <p:xfrm>
          <a:off x="1899203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804467"/>
              </p:ext>
            </p:extLst>
          </p:nvPr>
        </p:nvGraphicFramePr>
        <p:xfrm>
          <a:off x="3154676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79034"/>
              </p:ext>
            </p:extLst>
          </p:nvPr>
        </p:nvGraphicFramePr>
        <p:xfrm>
          <a:off x="4410149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34187"/>
              </p:ext>
            </p:extLst>
          </p:nvPr>
        </p:nvGraphicFramePr>
        <p:xfrm>
          <a:off x="5665622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8455D1E-5FC5-4B46-9D41-8E8ED42E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53722"/>
              </p:ext>
            </p:extLst>
          </p:nvPr>
        </p:nvGraphicFramePr>
        <p:xfrm>
          <a:off x="2052000" y="3237991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4BB966F1-025A-48CA-AAA6-CE05F2F0B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729318"/>
              </p:ext>
            </p:extLst>
          </p:nvPr>
        </p:nvGraphicFramePr>
        <p:xfrm>
          <a:off x="6921094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12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sequence.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Rewrite the sequence using mixed numbers.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0142D26-F8D2-4F94-B052-D14C251223B8}"/>
              </a:ext>
            </a:extLst>
          </p:cNvPr>
          <p:cNvGrpSpPr/>
          <p:nvPr/>
        </p:nvGrpSpPr>
        <p:grpSpPr>
          <a:xfrm>
            <a:off x="1737990" y="2110114"/>
            <a:ext cx="5660563" cy="970520"/>
            <a:chOff x="1737990" y="2117695"/>
            <a:chExt cx="5660563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7990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3463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48936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04409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59881" y="2117695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70817"/>
              </p:ext>
            </p:extLst>
          </p:nvPr>
        </p:nvGraphicFramePr>
        <p:xfrm>
          <a:off x="1899203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99705"/>
              </p:ext>
            </p:extLst>
          </p:nvPr>
        </p:nvGraphicFramePr>
        <p:xfrm>
          <a:off x="3154676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83987"/>
              </p:ext>
            </p:extLst>
          </p:nvPr>
        </p:nvGraphicFramePr>
        <p:xfrm>
          <a:off x="4410149" y="2290574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28455D1E-5FC5-4B46-9D41-8E8ED42EC848}"/>
              </a:ext>
            </a:extLst>
          </p:cNvPr>
          <p:cNvGraphicFramePr>
            <a:graphicFrameLocks noGrp="1"/>
          </p:cNvGraphicFramePr>
          <p:nvPr/>
        </p:nvGraphicFramePr>
        <p:xfrm>
          <a:off x="2052000" y="3237991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57D4F3B-547A-4A2A-8393-5BE24587A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323155"/>
              </p:ext>
            </p:extLst>
          </p:nvPr>
        </p:nvGraphicFramePr>
        <p:xfrm>
          <a:off x="3271148" y="5034907"/>
          <a:ext cx="2818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857780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06831373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87231436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53815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74602412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5301303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63906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955161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290918150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45839671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146B92E-BB6C-445E-8624-6D88CDFF4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641463"/>
              </p:ext>
            </p:extLst>
          </p:nvPr>
        </p:nvGraphicFramePr>
        <p:xfrm>
          <a:off x="5665622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2FA3209-0296-4B82-8862-ED94D0927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465505"/>
              </p:ext>
            </p:extLst>
          </p:nvPr>
        </p:nvGraphicFramePr>
        <p:xfrm>
          <a:off x="6921094" y="2254574"/>
          <a:ext cx="316246" cy="645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1728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DDC730-4E58-47B7-891A-1739701B7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174399"/>
              </p:ext>
            </p:extLst>
          </p:nvPr>
        </p:nvGraphicFramePr>
        <p:xfrm>
          <a:off x="5763400" y="5034907"/>
          <a:ext cx="432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95865300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12341414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578255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113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021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three fractions to create a sequence which increases by     each time.  </a:t>
            </a: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fractions on the number line and then write out the sequence as mixed numbers.</a:t>
            </a: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A70B54-80F2-43FA-B7F9-EAF55E18E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562800"/>
              </p:ext>
            </p:extLst>
          </p:nvPr>
        </p:nvGraphicFramePr>
        <p:xfrm>
          <a:off x="4458978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5FD062-9682-4032-80B6-182269901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10667"/>
              </p:ext>
            </p:extLst>
          </p:nvPr>
        </p:nvGraphicFramePr>
        <p:xfrm>
          <a:off x="2226732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93551D3-9721-42DD-B1EF-A118DE294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847899"/>
              </p:ext>
            </p:extLst>
          </p:nvPr>
        </p:nvGraphicFramePr>
        <p:xfrm>
          <a:off x="6691224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622FDF-6ACB-4EA9-A861-BA0C290D1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312313"/>
              </p:ext>
            </p:extLst>
          </p:nvPr>
        </p:nvGraphicFramePr>
        <p:xfrm>
          <a:off x="3342855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BCB66C4-DA68-4686-912A-B6B13ACE3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84528"/>
              </p:ext>
            </p:extLst>
          </p:nvPr>
        </p:nvGraphicFramePr>
        <p:xfrm>
          <a:off x="5575101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6" name="Table 8">
            <a:extLst>
              <a:ext uri="{FF2B5EF4-FFF2-40B4-BE49-F238E27FC236}">
                <a16:creationId xmlns:a16="http://schemas.microsoft.com/office/drawing/2014/main" id="{F4F95843-2EE4-4D0E-8900-ACAC473E0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306635"/>
              </p:ext>
            </p:extLst>
          </p:nvPr>
        </p:nvGraphicFramePr>
        <p:xfrm>
          <a:off x="1872000" y="3533922"/>
          <a:ext cx="540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05229607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48949155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2761295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C2A54A1-EB86-4156-B12C-6640E0893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097070"/>
              </p:ext>
            </p:extLst>
          </p:nvPr>
        </p:nvGraphicFramePr>
        <p:xfrm>
          <a:off x="3571510" y="1274131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three fractions to create a sequence which increases by     each time.  </a:t>
            </a: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Place the fractions on the number line and then write out the sequence as mixed numbers.</a:t>
            </a: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endParaRPr lang="en-US" sz="2000" b="1" dirty="0"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12EC5ED-7E91-4FED-A496-9F04A59A2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51088"/>
              </p:ext>
            </p:extLst>
          </p:nvPr>
        </p:nvGraphicFramePr>
        <p:xfrm>
          <a:off x="3571510" y="1274131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A70B54-80F2-43FA-B7F9-EAF55E18E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366172"/>
              </p:ext>
            </p:extLst>
          </p:nvPr>
        </p:nvGraphicFramePr>
        <p:xfrm>
          <a:off x="3928412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25FD062-9682-4032-80B6-182269901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327603"/>
              </p:ext>
            </p:extLst>
          </p:nvPr>
        </p:nvGraphicFramePr>
        <p:xfrm>
          <a:off x="2226732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93551D3-9721-42DD-B1EF-A118DE294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221440"/>
              </p:ext>
            </p:extLst>
          </p:nvPr>
        </p:nvGraphicFramePr>
        <p:xfrm>
          <a:off x="6691224" y="19044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622FDF-6ACB-4EA9-A861-BA0C290D1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298091"/>
              </p:ext>
            </p:extLst>
          </p:nvPr>
        </p:nvGraphicFramePr>
        <p:xfrm>
          <a:off x="6079572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BCB66C4-DA68-4686-912A-B6B13ACE3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97124"/>
              </p:ext>
            </p:extLst>
          </p:nvPr>
        </p:nvGraphicFramePr>
        <p:xfrm>
          <a:off x="1764000" y="2796016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216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5" name="Table 8">
            <a:extLst>
              <a:ext uri="{FF2B5EF4-FFF2-40B4-BE49-F238E27FC236}">
                <a16:creationId xmlns:a16="http://schemas.microsoft.com/office/drawing/2014/main" id="{DC8ABC99-59C4-413D-B4F5-B60D5E1EE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229512"/>
              </p:ext>
            </p:extLst>
          </p:nvPr>
        </p:nvGraphicFramePr>
        <p:xfrm>
          <a:off x="1872000" y="3533922"/>
          <a:ext cx="540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05229607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48949155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2761295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C141751-0044-4380-AEDB-95EEDE27B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59889"/>
              </p:ext>
            </p:extLst>
          </p:nvPr>
        </p:nvGraphicFramePr>
        <p:xfrm>
          <a:off x="3891634" y="5421867"/>
          <a:ext cx="1522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8577809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06831373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99538159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746024126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61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a sequence starts at      and the fifth number is greater than       , what could the numbers in the sequence be?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0D830E1-FF25-48D3-80D3-5315BE8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01317"/>
              </p:ext>
            </p:extLst>
          </p:nvPr>
        </p:nvGraphicFramePr>
        <p:xfrm>
          <a:off x="2303999" y="2598068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ED9764A-7E28-4048-9672-15CA8F928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58429"/>
              </p:ext>
            </p:extLst>
          </p:nvPr>
        </p:nvGraphicFramePr>
        <p:xfrm>
          <a:off x="3372878" y="856253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57BD5A3E-67BB-4557-AB54-ED8324EA7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080312"/>
              </p:ext>
            </p:extLst>
          </p:nvPr>
        </p:nvGraphicFramePr>
        <p:xfrm>
          <a:off x="2412000" y="3306456"/>
          <a:ext cx="432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9358559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969864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A1D4F079-5044-4CE4-BC0C-3C5136050550}"/>
              </a:ext>
            </a:extLst>
          </p:cNvPr>
          <p:cNvSpPr/>
          <p:nvPr/>
        </p:nvSpPr>
        <p:spPr>
          <a:xfrm>
            <a:off x="2077613" y="3679759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Start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375E86-1177-4BBE-BF26-DD2B51C8B81E}"/>
              </a:ext>
            </a:extLst>
          </p:cNvPr>
          <p:cNvSpPr/>
          <p:nvPr/>
        </p:nvSpPr>
        <p:spPr>
          <a:xfrm>
            <a:off x="6504221" y="367975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</a:t>
            </a:r>
            <a:r>
              <a:rPr lang="en-GB" b="1" baseline="30000" dirty="0">
                <a:latin typeface="Century Gothic" panose="020B0502020202020204" pitchFamily="34" charset="0"/>
              </a:rPr>
              <a:t>th</a:t>
            </a:r>
            <a:endParaRPr lang="en-GB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76FCD72-6188-4993-A5FC-4C1BF943F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489873"/>
              </p:ext>
            </p:extLst>
          </p:nvPr>
        </p:nvGraphicFramePr>
        <p:xfrm>
          <a:off x="8021109" y="844893"/>
          <a:ext cx="432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412256280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65615243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8960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07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350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a sequence starts at      and the fifth number is greater than       , what could the numbers in the sequence be?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 sequence could increase by      each time, which would ensure the fifth number is      which is greater than       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0D830E1-FF25-48D3-80D3-5315BE8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304387"/>
              </p:ext>
            </p:extLst>
          </p:nvPr>
        </p:nvGraphicFramePr>
        <p:xfrm>
          <a:off x="2303999" y="2598068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ED9764A-7E28-4048-9672-15CA8F928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06295"/>
              </p:ext>
            </p:extLst>
          </p:nvPr>
        </p:nvGraphicFramePr>
        <p:xfrm>
          <a:off x="3372880" y="856253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57BD5A3E-67BB-4557-AB54-ED8324EA7A9A}"/>
              </a:ext>
            </a:extLst>
          </p:cNvPr>
          <p:cNvGraphicFramePr>
            <a:graphicFrameLocks noGrp="1"/>
          </p:cNvGraphicFramePr>
          <p:nvPr/>
        </p:nvGraphicFramePr>
        <p:xfrm>
          <a:off x="2412000" y="3306456"/>
          <a:ext cx="4320000" cy="25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7552389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9358559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133039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969864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858583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A1D4F079-5044-4CE4-BC0C-3C5136050550}"/>
              </a:ext>
            </a:extLst>
          </p:cNvPr>
          <p:cNvSpPr/>
          <p:nvPr/>
        </p:nvSpPr>
        <p:spPr>
          <a:xfrm>
            <a:off x="2077613" y="3679759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Start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375E86-1177-4BBE-BF26-DD2B51C8B81E}"/>
              </a:ext>
            </a:extLst>
          </p:cNvPr>
          <p:cNvSpPr/>
          <p:nvPr/>
        </p:nvSpPr>
        <p:spPr>
          <a:xfrm>
            <a:off x="6504221" y="3679759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5</a:t>
            </a:r>
            <a:r>
              <a:rPr lang="en-GB" b="1" baseline="30000" dirty="0">
                <a:latin typeface="Century Gothic" panose="020B0502020202020204" pitchFamily="34" charset="0"/>
              </a:rPr>
              <a:t>th</a:t>
            </a: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050EE3A-D2A3-4A6B-9739-25502F288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504588"/>
              </p:ext>
            </p:extLst>
          </p:nvPr>
        </p:nvGraphicFramePr>
        <p:xfrm>
          <a:off x="5583982" y="5413251"/>
          <a:ext cx="432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412256280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65615243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8960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0741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76FCD72-6188-4993-A5FC-4C1BF943F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10523"/>
              </p:ext>
            </p:extLst>
          </p:nvPr>
        </p:nvGraphicFramePr>
        <p:xfrm>
          <a:off x="8021111" y="844893"/>
          <a:ext cx="432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412256280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865615243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68960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0741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EADE58-F540-48B0-9904-039752606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193014"/>
              </p:ext>
            </p:extLst>
          </p:nvPr>
        </p:nvGraphicFramePr>
        <p:xfrm>
          <a:off x="4496165" y="4981205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107491352"/>
                    </a:ext>
                  </a:extLst>
                </a:gridCol>
              </a:tblGrid>
              <a:tr h="193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3972989"/>
                  </a:ext>
                </a:extLst>
              </a:tr>
              <a:tr h="1939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34257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E58869C-2366-43C1-9A1F-0C162207CD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876520"/>
              </p:ext>
            </p:extLst>
          </p:nvPr>
        </p:nvGraphicFramePr>
        <p:xfrm>
          <a:off x="3383801" y="2598068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361C9B5-48D0-491F-A217-59A04592C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009944"/>
              </p:ext>
            </p:extLst>
          </p:nvPr>
        </p:nvGraphicFramePr>
        <p:xfrm>
          <a:off x="4463603" y="2598068"/>
          <a:ext cx="216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99A06BA-9D5B-4518-88D4-8F85AD4BC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649091"/>
              </p:ext>
            </p:extLst>
          </p:nvPr>
        </p:nvGraphicFramePr>
        <p:xfrm>
          <a:off x="5508069" y="2598068"/>
          <a:ext cx="288000" cy="548640"/>
        </p:xfrm>
        <a:graphic>
          <a:graphicData uri="http://schemas.openxmlformats.org/drawingml/2006/table">
            <a:tbl>
              <a:tblPr firstRow="1" bandRow="1"/>
              <a:tblGrid>
                <a:gridCol w="288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9B3D92B-4D85-40F1-A488-36A655B4F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427060"/>
              </p:ext>
            </p:extLst>
          </p:nvPr>
        </p:nvGraphicFramePr>
        <p:xfrm>
          <a:off x="6574616" y="2598068"/>
          <a:ext cx="288000" cy="548640"/>
        </p:xfrm>
        <a:graphic>
          <a:graphicData uri="http://schemas.openxmlformats.org/drawingml/2006/table">
            <a:tbl>
              <a:tblPr firstRow="1" bandRow="1"/>
              <a:tblGrid>
                <a:gridCol w="288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7306903-9056-4A69-95F7-2925CDBDD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64347"/>
              </p:ext>
            </p:extLst>
          </p:nvPr>
        </p:nvGraphicFramePr>
        <p:xfrm>
          <a:off x="2600651" y="5413251"/>
          <a:ext cx="288000" cy="548640"/>
        </p:xfrm>
        <a:graphic>
          <a:graphicData uri="http://schemas.openxmlformats.org/drawingml/2006/table">
            <a:tbl>
              <a:tblPr firstRow="1" bandRow="1"/>
              <a:tblGrid>
                <a:gridCol w="288000">
                  <a:extLst>
                    <a:ext uri="{9D8B030D-6E8A-4147-A177-3AD203B41FA5}">
                      <a16:colId xmlns:a16="http://schemas.microsoft.com/office/drawing/2014/main" val="298833297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758775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977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433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016752"/>
              </p:ext>
            </p:extLst>
          </p:nvPr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5944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is incorrect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/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2037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Steph has written the following sequence: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Steph is incorrect because the sequence decreases by     each time. The next fraction is     . 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4E86564-3B5F-497F-931F-7DA3A00CDF5F}"/>
              </a:ext>
            </a:extLst>
          </p:cNvPr>
          <p:cNvGraphicFramePr>
            <a:graphicFrameLocks noGrp="1"/>
          </p:cNvGraphicFramePr>
          <p:nvPr/>
        </p:nvGraphicFramePr>
        <p:xfrm>
          <a:off x="3697432" y="1481405"/>
          <a:ext cx="1749136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74196537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1585711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125984654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128534762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9741499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1510219"/>
                    </a:ext>
                  </a:extLst>
                </a:gridCol>
                <a:gridCol w="226568">
                  <a:extLst>
                    <a:ext uri="{9D8B030D-6E8A-4147-A177-3AD203B41FA5}">
                      <a16:colId xmlns:a16="http://schemas.microsoft.com/office/drawing/2014/main" val="33923748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211147981"/>
                    </a:ext>
                  </a:extLst>
                </a:gridCol>
              </a:tblGrid>
              <a:tr h="18360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1566"/>
                  </a:ext>
                </a:extLst>
              </a:tr>
              <a:tr h="183600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81961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C5ADC59-7A02-445E-9FF4-871578BFC890}"/>
              </a:ext>
            </a:extLst>
          </p:cNvPr>
          <p:cNvGrpSpPr/>
          <p:nvPr/>
        </p:nvGrpSpPr>
        <p:grpSpPr>
          <a:xfrm>
            <a:off x="1602881" y="2157561"/>
            <a:ext cx="5938239" cy="1768548"/>
            <a:chOff x="1606733" y="2091459"/>
            <a:chExt cx="5938239" cy="1768548"/>
          </a:xfrm>
        </p:grpSpPr>
        <p:sp>
          <p:nvSpPr>
            <p:cNvPr id="25" name="Speech Bubble: Rectangle with Corners Rounded 24">
              <a:extLst>
                <a:ext uri="{FF2B5EF4-FFF2-40B4-BE49-F238E27FC236}">
                  <a16:creationId xmlns:a16="http://schemas.microsoft.com/office/drawing/2014/main" id="{EF7D79A6-D9D5-4175-9E38-4147BBDEEA46}"/>
                </a:ext>
              </a:extLst>
            </p:cNvPr>
            <p:cNvSpPr/>
            <p:nvPr/>
          </p:nvSpPr>
          <p:spPr>
            <a:xfrm>
              <a:off x="4003896" y="2737139"/>
              <a:ext cx="3541076" cy="793854"/>
            </a:xfrm>
            <a:prstGeom prst="wedgeRoundRectCallout">
              <a:avLst>
                <a:gd name="adj1" fmla="val -63575"/>
                <a:gd name="adj2" fmla="val 36316"/>
                <a:gd name="adj3" fmla="val 16667"/>
              </a:avLst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next number will be 1. </a:t>
              </a: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7AA69B85-C9A9-4C82-9183-DDF388C94C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06733" y="2091459"/>
              <a:ext cx="1837903" cy="1768548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4F47F8B-A84F-4566-AB4A-29DF4D999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630999"/>
              </p:ext>
            </p:extLst>
          </p:nvPr>
        </p:nvGraphicFramePr>
        <p:xfrm>
          <a:off x="7211814" y="5093750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E31029A-8F91-40A4-99D1-B34A60E0C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441988"/>
              </p:ext>
            </p:extLst>
          </p:nvPr>
        </p:nvGraphicFramePr>
        <p:xfrm>
          <a:off x="3415326" y="5556319"/>
          <a:ext cx="216000" cy="60960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390797052"/>
                    </a:ext>
                  </a:extLst>
                </a:gridCol>
              </a:tblGrid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  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29620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2571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5143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7715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0287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128587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154305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1800225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2057400" algn="l" defTabSz="514350" rtl="0" eaLnBrk="1" latinLnBrk="0" hangingPunct="1">
                        <a:defRPr sz="1013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94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650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Circle the fractions that are greater than 1.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40C0666-FD1F-4B87-916F-946DC1878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33011"/>
              </p:ext>
            </p:extLst>
          </p:nvPr>
        </p:nvGraphicFramePr>
        <p:xfrm>
          <a:off x="2261533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FDC33A-EE0D-492A-9DAF-D143CD190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510303"/>
              </p:ext>
            </p:extLst>
          </p:nvPr>
        </p:nvGraphicFramePr>
        <p:xfrm>
          <a:off x="4013640" y="3524919"/>
          <a:ext cx="796891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51FF01F-9877-424B-B9CF-E3E73FAFE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472057"/>
              </p:ext>
            </p:extLst>
          </p:nvPr>
        </p:nvGraphicFramePr>
        <p:xfrm>
          <a:off x="6030788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6792FA-0250-44AD-8F17-8303B9452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687433"/>
              </p:ext>
            </p:extLst>
          </p:nvPr>
        </p:nvGraphicFramePr>
        <p:xfrm>
          <a:off x="2261533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7F1E1B-C72B-4F25-ACCF-E25066A91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06614"/>
              </p:ext>
            </p:extLst>
          </p:nvPr>
        </p:nvGraphicFramePr>
        <p:xfrm>
          <a:off x="4146161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153ED86-F273-40D3-8B8C-E9A44833A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246524"/>
              </p:ext>
            </p:extLst>
          </p:nvPr>
        </p:nvGraphicFramePr>
        <p:xfrm>
          <a:off x="6030788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prstClr val="black"/>
                </a:solidFill>
                <a:latin typeface="Century Gothic" panose="020B0502020202020204" pitchFamily="34" charset="0"/>
              </a:rPr>
              <a:t>Circle the fractions that are greater than 1.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40C0666-FD1F-4B87-916F-946DC1878211}"/>
              </a:ext>
            </a:extLst>
          </p:cNvPr>
          <p:cNvGraphicFramePr>
            <a:graphicFrameLocks noGrp="1"/>
          </p:cNvGraphicFramePr>
          <p:nvPr/>
        </p:nvGraphicFramePr>
        <p:xfrm>
          <a:off x="2261533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1FDC33A-EE0D-492A-9DAF-D143CD190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035529"/>
              </p:ext>
            </p:extLst>
          </p:nvPr>
        </p:nvGraphicFramePr>
        <p:xfrm>
          <a:off x="4013640" y="3524919"/>
          <a:ext cx="796891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51FF01F-9877-424B-B9CF-E3E73FAFE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432330"/>
              </p:ext>
            </p:extLst>
          </p:nvPr>
        </p:nvGraphicFramePr>
        <p:xfrm>
          <a:off x="6030788" y="3524919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F6792FA-0250-44AD-8F17-8303B9452F03}"/>
              </a:ext>
            </a:extLst>
          </p:cNvPr>
          <p:cNvGraphicFramePr>
            <a:graphicFrameLocks noGrp="1"/>
          </p:cNvGraphicFramePr>
          <p:nvPr/>
        </p:nvGraphicFramePr>
        <p:xfrm>
          <a:off x="2261533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7F1E1B-C72B-4F25-ACCF-E25066A91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709147"/>
              </p:ext>
            </p:extLst>
          </p:nvPr>
        </p:nvGraphicFramePr>
        <p:xfrm>
          <a:off x="4146161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153ED86-F273-40D3-8B8C-E9A44833AFE1}"/>
              </a:ext>
            </a:extLst>
          </p:cNvPr>
          <p:cNvGraphicFramePr>
            <a:graphicFrameLocks noGrp="1"/>
          </p:cNvGraphicFramePr>
          <p:nvPr/>
        </p:nvGraphicFramePr>
        <p:xfrm>
          <a:off x="6030788" y="1908154"/>
          <a:ext cx="672483" cy="731520"/>
        </p:xfrm>
        <a:graphic>
          <a:graphicData uri="http://schemas.openxmlformats.org/drawingml/2006/table">
            <a:tbl>
              <a:tblPr firstRow="1" bandRow="1"/>
              <a:tblGrid>
                <a:gridCol w="364891">
                  <a:extLst>
                    <a:ext uri="{9D8B030D-6E8A-4147-A177-3AD203B41FA5}">
                      <a16:colId xmlns:a16="http://schemas.microsoft.com/office/drawing/2014/main" val="1413959417"/>
                    </a:ext>
                  </a:extLst>
                </a:gridCol>
                <a:gridCol w="307592">
                  <a:extLst>
                    <a:ext uri="{9D8B030D-6E8A-4147-A177-3AD203B41FA5}">
                      <a16:colId xmlns:a16="http://schemas.microsoft.com/office/drawing/2014/main" val="1990524898"/>
                    </a:ext>
                  </a:extLst>
                </a:gridCol>
              </a:tblGrid>
              <a:tr h="352044">
                <a:tc rowSpan="2"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4823402"/>
                  </a:ext>
                </a:extLst>
              </a:tr>
              <a:tr h="3520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034190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769FA57E-93F4-41BE-AA99-39B7AF3C53B7}"/>
              </a:ext>
            </a:extLst>
          </p:cNvPr>
          <p:cNvSpPr/>
          <p:nvPr/>
        </p:nvSpPr>
        <p:spPr>
          <a:xfrm>
            <a:off x="4079375" y="1843139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4EB8CA9-7D22-486D-B1E7-A36EE93578F8}"/>
              </a:ext>
            </a:extLst>
          </p:cNvPr>
          <p:cNvSpPr/>
          <p:nvPr/>
        </p:nvSpPr>
        <p:spPr>
          <a:xfrm>
            <a:off x="4079375" y="3429000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9BFE57A-ACD2-49F2-9C62-0B1D7F3360C9}"/>
              </a:ext>
            </a:extLst>
          </p:cNvPr>
          <p:cNvSpPr/>
          <p:nvPr/>
        </p:nvSpPr>
        <p:spPr>
          <a:xfrm>
            <a:off x="5955890" y="3429000"/>
            <a:ext cx="985250" cy="861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sequence increases by       each time.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bar models to show the next two fractions in the sequence.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6AD52A3-6C7B-48C6-8092-1253FFE67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946832"/>
              </p:ext>
            </p:extLst>
          </p:nvPr>
        </p:nvGraphicFramePr>
        <p:xfrm>
          <a:off x="2286000" y="3017441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2CC96CA-7807-4AC4-B8CD-6A8E409C3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950257"/>
              </p:ext>
            </p:extLst>
          </p:nvPr>
        </p:nvGraphicFramePr>
        <p:xfrm>
          <a:off x="2286000" y="3870812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4574C88-A240-42A8-9892-8A3200374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30549"/>
              </p:ext>
            </p:extLst>
          </p:nvPr>
        </p:nvGraphicFramePr>
        <p:xfrm>
          <a:off x="2286000" y="4724183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27116"/>
              </p:ext>
            </p:extLst>
          </p:nvPr>
        </p:nvGraphicFramePr>
        <p:xfrm>
          <a:off x="5304797" y="768614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37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sequence increases by       each time.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bar models to show the next two fractions in the sequence.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6AD52A3-6C7B-48C6-8092-1253FFE67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695090"/>
              </p:ext>
            </p:extLst>
          </p:nvPr>
        </p:nvGraphicFramePr>
        <p:xfrm>
          <a:off x="2286000" y="3017441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2CC96CA-7807-4AC4-B8CD-6A8E409C3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287172"/>
              </p:ext>
            </p:extLst>
          </p:nvPr>
        </p:nvGraphicFramePr>
        <p:xfrm>
          <a:off x="2286000" y="3870812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34574C88-A240-42A8-9892-8A3200374F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12423"/>
              </p:ext>
            </p:extLst>
          </p:nvPr>
        </p:nvGraphicFramePr>
        <p:xfrm>
          <a:off x="2286000" y="4724183"/>
          <a:ext cx="4572000" cy="542947"/>
        </p:xfrm>
        <a:graphic>
          <a:graphicData uri="http://schemas.openxmlformats.org/drawingml/2006/table">
            <a:tbl>
              <a:tblPr firstRow="1" bandRow="1"/>
              <a:tblGrid>
                <a:gridCol w="4572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3307850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499199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254234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18494904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34623808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73824718"/>
                    </a:ext>
                  </a:extLst>
                </a:gridCol>
              </a:tblGrid>
              <a:tr h="5429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GB" sz="1900" dirty="0"/>
                    </a:p>
                  </a:txBody>
                  <a:tcPr marL="91441" marR="91441" marT="66938" marB="66938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90A521F-94E1-45F0-8289-FF2FB990C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661179"/>
              </p:ext>
            </p:extLst>
          </p:nvPr>
        </p:nvGraphicFramePr>
        <p:xfrm>
          <a:off x="5300867" y="768614"/>
          <a:ext cx="320173" cy="54864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6BFC80-CBDF-4702-872B-984B41262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783118"/>
              </p:ext>
            </p:extLst>
          </p:nvPr>
        </p:nvGraphicFramePr>
        <p:xfrm>
          <a:off x="7133304" y="3804159"/>
          <a:ext cx="320173" cy="60960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F60023D-AC84-41A3-BB60-39830858F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81364"/>
              </p:ext>
            </p:extLst>
          </p:nvPr>
        </p:nvGraphicFramePr>
        <p:xfrm>
          <a:off x="7133304" y="4685604"/>
          <a:ext cx="320173" cy="609600"/>
        </p:xfrm>
        <a:graphic>
          <a:graphicData uri="http://schemas.openxmlformats.org/drawingml/2006/table">
            <a:tbl>
              <a:tblPr firstRow="1" bandRow="1"/>
              <a:tblGrid>
                <a:gridCol w="320173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499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fraction comes next in the sequence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59418B-248E-430B-9714-F2E12EA9478C}"/>
              </a:ext>
            </a:extLst>
          </p:cNvPr>
          <p:cNvGrpSpPr/>
          <p:nvPr/>
        </p:nvGrpSpPr>
        <p:grpSpPr>
          <a:xfrm>
            <a:off x="1732664" y="2502506"/>
            <a:ext cx="5677489" cy="970520"/>
            <a:chOff x="1732664" y="2502506"/>
            <a:chExt cx="5677489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2664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2368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52072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11776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71481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?</a:t>
              </a: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46278"/>
              </p:ext>
            </p:extLst>
          </p:nvPr>
        </p:nvGraphicFramePr>
        <p:xfrm>
          <a:off x="1893877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675795"/>
              </p:ext>
            </p:extLst>
          </p:nvPr>
        </p:nvGraphicFramePr>
        <p:xfrm>
          <a:off x="3152643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66288"/>
              </p:ext>
            </p:extLst>
          </p:nvPr>
        </p:nvGraphicFramePr>
        <p:xfrm>
          <a:off x="4411409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10729"/>
              </p:ext>
            </p:extLst>
          </p:nvPr>
        </p:nvGraphicFramePr>
        <p:xfrm>
          <a:off x="5670175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C5794823-44B5-4090-881D-F819E6705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28209"/>
              </p:ext>
            </p:extLst>
          </p:nvPr>
        </p:nvGraphicFramePr>
        <p:xfrm>
          <a:off x="2052000" y="3602409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3A2E652A-C179-42E8-90FF-692943A9E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095908"/>
              </p:ext>
            </p:extLst>
          </p:nvPr>
        </p:nvGraphicFramePr>
        <p:xfrm>
          <a:off x="3165895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00404E2C-9A1C-44B1-840E-0018C69D1F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878285"/>
              </p:ext>
            </p:extLst>
          </p:nvPr>
        </p:nvGraphicFramePr>
        <p:xfrm>
          <a:off x="4424661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6011CADA-91B3-4C11-BE7D-4D1EFBD3D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97849"/>
              </p:ext>
            </p:extLst>
          </p:nvPr>
        </p:nvGraphicFramePr>
        <p:xfrm>
          <a:off x="5683427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945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fraction comes next in the sequence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correct answer.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159418B-248E-430B-9714-F2E12EA9478C}"/>
              </a:ext>
            </a:extLst>
          </p:cNvPr>
          <p:cNvGrpSpPr/>
          <p:nvPr/>
        </p:nvGrpSpPr>
        <p:grpSpPr>
          <a:xfrm>
            <a:off x="1732664" y="2502506"/>
            <a:ext cx="5677489" cy="970520"/>
            <a:chOff x="1732664" y="2502506"/>
            <a:chExt cx="5677489" cy="970520"/>
          </a:xfrm>
        </p:grpSpPr>
        <p:sp>
          <p:nvSpPr>
            <p:cNvPr id="17" name="Rounded Rectangle 45">
              <a:extLst>
                <a:ext uri="{FF2B5EF4-FFF2-40B4-BE49-F238E27FC236}">
                  <a16:creationId xmlns:a16="http://schemas.microsoft.com/office/drawing/2014/main" id="{4E50C933-A7C6-4BEA-89F5-A6ABB79F7810}"/>
                </a:ext>
              </a:extLst>
            </p:cNvPr>
            <p:cNvSpPr/>
            <p:nvPr/>
          </p:nvSpPr>
          <p:spPr>
            <a:xfrm>
              <a:off x="1732664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ounded Rectangle 45">
              <a:extLst>
                <a:ext uri="{FF2B5EF4-FFF2-40B4-BE49-F238E27FC236}">
                  <a16:creationId xmlns:a16="http://schemas.microsoft.com/office/drawing/2014/main" id="{36D4AD8E-4990-405E-A505-906C499879FE}"/>
                </a:ext>
              </a:extLst>
            </p:cNvPr>
            <p:cNvSpPr/>
            <p:nvPr/>
          </p:nvSpPr>
          <p:spPr>
            <a:xfrm>
              <a:off x="2992368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ounded Rectangle 45">
              <a:extLst>
                <a:ext uri="{FF2B5EF4-FFF2-40B4-BE49-F238E27FC236}">
                  <a16:creationId xmlns:a16="http://schemas.microsoft.com/office/drawing/2014/main" id="{5838FFF5-E0C1-4C66-A7C1-144FA6B2A36B}"/>
                </a:ext>
              </a:extLst>
            </p:cNvPr>
            <p:cNvSpPr/>
            <p:nvPr/>
          </p:nvSpPr>
          <p:spPr>
            <a:xfrm>
              <a:off x="4252072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ounded Rectangle 45">
              <a:extLst>
                <a:ext uri="{FF2B5EF4-FFF2-40B4-BE49-F238E27FC236}">
                  <a16:creationId xmlns:a16="http://schemas.microsoft.com/office/drawing/2014/main" id="{DB7636B0-AFCA-4436-A875-FF03B5A71D0A}"/>
                </a:ext>
              </a:extLst>
            </p:cNvPr>
            <p:cNvSpPr/>
            <p:nvPr/>
          </p:nvSpPr>
          <p:spPr>
            <a:xfrm>
              <a:off x="5511776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ounded Rectangle 45">
              <a:extLst>
                <a:ext uri="{FF2B5EF4-FFF2-40B4-BE49-F238E27FC236}">
                  <a16:creationId xmlns:a16="http://schemas.microsoft.com/office/drawing/2014/main" id="{FDCB25A0-FCD6-4335-AEE9-94E475189463}"/>
                </a:ext>
              </a:extLst>
            </p:cNvPr>
            <p:cNvSpPr/>
            <p:nvPr/>
          </p:nvSpPr>
          <p:spPr>
            <a:xfrm>
              <a:off x="6771481" y="2502506"/>
              <a:ext cx="638672" cy="970520"/>
            </a:xfrm>
            <a:prstGeom prst="roundRect">
              <a:avLst/>
            </a:prstGeom>
            <a:solidFill>
              <a:schemeClr val="bg1"/>
            </a:solidFill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?</a:t>
              </a:r>
            </a:p>
          </p:txBody>
        </p:sp>
      </p:grp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377F923-18E8-4768-B2CC-367970055CBB}"/>
              </a:ext>
            </a:extLst>
          </p:cNvPr>
          <p:cNvGraphicFramePr>
            <a:graphicFrameLocks noGrp="1"/>
          </p:cNvGraphicFramePr>
          <p:nvPr/>
        </p:nvGraphicFramePr>
        <p:xfrm>
          <a:off x="1893877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5560E66C-DABA-47DC-9E52-BB90FA7FF241}"/>
              </a:ext>
            </a:extLst>
          </p:cNvPr>
          <p:cNvGraphicFramePr>
            <a:graphicFrameLocks noGrp="1"/>
          </p:cNvGraphicFramePr>
          <p:nvPr/>
        </p:nvGraphicFramePr>
        <p:xfrm>
          <a:off x="3152643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84D72963-9377-4B09-9BA1-639EA6F5EB77}"/>
              </a:ext>
            </a:extLst>
          </p:cNvPr>
          <p:cNvGraphicFramePr>
            <a:graphicFrameLocks noGrp="1"/>
          </p:cNvGraphicFramePr>
          <p:nvPr/>
        </p:nvGraphicFramePr>
        <p:xfrm>
          <a:off x="4411409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01B7F9C7-EE28-4367-A1BF-BB74C72FA539}"/>
              </a:ext>
            </a:extLst>
          </p:cNvPr>
          <p:cNvGraphicFramePr>
            <a:graphicFrameLocks noGrp="1"/>
          </p:cNvGraphicFramePr>
          <p:nvPr/>
        </p:nvGraphicFramePr>
        <p:xfrm>
          <a:off x="5670175" y="2692558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C5794823-44B5-4090-881D-F819E67059D1}"/>
              </a:ext>
            </a:extLst>
          </p:cNvPr>
          <p:cNvGraphicFramePr>
            <a:graphicFrameLocks noGrp="1"/>
          </p:cNvGraphicFramePr>
          <p:nvPr/>
        </p:nvGraphicFramePr>
        <p:xfrm>
          <a:off x="2052000" y="3602409"/>
          <a:ext cx="5040000" cy="2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718541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55439587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62814631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59247250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 marL="42657" marR="42657" marT="31227" marB="312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471381"/>
                  </a:ext>
                </a:extLst>
              </a:tr>
            </a:tbl>
          </a:graphicData>
        </a:graphic>
      </p:graphicFrame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BDF5077F-13AA-4285-AC01-81853E4A6D6C}"/>
              </a:ext>
            </a:extLst>
          </p:cNvPr>
          <p:cNvSpPr/>
          <p:nvPr/>
        </p:nvSpPr>
        <p:spPr>
          <a:xfrm>
            <a:off x="5420203" y="4633795"/>
            <a:ext cx="859606" cy="629728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81933396-D71E-49C0-8550-EDE1BE784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883304"/>
              </p:ext>
            </p:extLst>
          </p:nvPr>
        </p:nvGraphicFramePr>
        <p:xfrm>
          <a:off x="3165895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33042822-FCB3-430C-B417-E81ECB08A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232922"/>
              </p:ext>
            </p:extLst>
          </p:nvPr>
        </p:nvGraphicFramePr>
        <p:xfrm>
          <a:off x="4424661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C928B3DB-C311-4E0E-AD55-A113C81BE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025362"/>
              </p:ext>
            </p:extLst>
          </p:nvPr>
        </p:nvGraphicFramePr>
        <p:xfrm>
          <a:off x="5683427" y="4656229"/>
          <a:ext cx="316246" cy="60960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6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represented by the bar model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two fractions needed if the sequence increases by     each time.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161D12D-C361-44F6-A6B7-278B20E5A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795019"/>
              </p:ext>
            </p:extLst>
          </p:nvPr>
        </p:nvGraphicFramePr>
        <p:xfrm>
          <a:off x="3524507" y="4977652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1BECB9-DF96-4065-BF83-969A3482A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002708"/>
              </p:ext>
            </p:extLst>
          </p:nvPr>
        </p:nvGraphicFramePr>
        <p:xfrm>
          <a:off x="2285988" y="1768777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94F2E31-8979-425B-B538-FF1E9CF87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16354"/>
              </p:ext>
            </p:extLst>
          </p:nvPr>
        </p:nvGraphicFramePr>
        <p:xfrm>
          <a:off x="2285988" y="3338534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2098572922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6479596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214062041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1463168844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560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1122582-0FFB-4B19-B0F1-084F29188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523510"/>
              </p:ext>
            </p:extLst>
          </p:nvPr>
        </p:nvGraphicFramePr>
        <p:xfrm>
          <a:off x="2285988" y="2553656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86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is represented by the bar model below?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next two fractions needed if the sequence increases by      each time.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8343559-3DE7-48F4-8A09-B1351C9C8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64323"/>
              </p:ext>
            </p:extLst>
          </p:nvPr>
        </p:nvGraphicFramePr>
        <p:xfrm>
          <a:off x="3600185" y="5487664"/>
          <a:ext cx="1090568" cy="548640"/>
        </p:xfrm>
        <a:graphic>
          <a:graphicData uri="http://schemas.openxmlformats.org/drawingml/2006/table">
            <a:tbl>
              <a:tblPr firstRow="1" bandRow="1"/>
              <a:tblGrid>
                <a:gridCol w="226568">
                  <a:extLst>
                    <a:ext uri="{9D8B030D-6E8A-4147-A177-3AD203B41FA5}">
                      <a16:colId xmlns:a16="http://schemas.microsoft.com/office/drawing/2014/main" val="335242931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6119630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6115872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636390666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695516191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00584" marR="100584" marT="41564" marB="4156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8287367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84247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0645D0-47E3-4CB4-A1AA-214D4C16E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156101"/>
              </p:ext>
            </p:extLst>
          </p:nvPr>
        </p:nvGraphicFramePr>
        <p:xfrm>
          <a:off x="2285988" y="1768777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63E1ED6-7DF8-44A0-9AFD-281F8832D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10107"/>
              </p:ext>
            </p:extLst>
          </p:nvPr>
        </p:nvGraphicFramePr>
        <p:xfrm>
          <a:off x="2285988" y="3338534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2098572922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6479596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214062041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1463168844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5602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1A4910B-6884-4A14-B133-0DA44CB5A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985280"/>
              </p:ext>
            </p:extLst>
          </p:nvPr>
        </p:nvGraphicFramePr>
        <p:xfrm>
          <a:off x="2285988" y="2553656"/>
          <a:ext cx="4572024" cy="597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6">
                  <a:extLst>
                    <a:ext uri="{9D8B030D-6E8A-4147-A177-3AD203B41FA5}">
                      <a16:colId xmlns:a16="http://schemas.microsoft.com/office/drawing/2014/main" val="681438528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578458086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3010990320"/>
                    </a:ext>
                  </a:extLst>
                </a:gridCol>
                <a:gridCol w="1143006">
                  <a:extLst>
                    <a:ext uri="{9D8B030D-6E8A-4147-A177-3AD203B41FA5}">
                      <a16:colId xmlns:a16="http://schemas.microsoft.com/office/drawing/2014/main" val="2700177140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100" dirty="0"/>
                    </a:p>
                  </a:txBody>
                  <a:tcPr marL="91441" marR="91441" marT="73632" marB="73632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09208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8FF4BCF-2301-4EB5-A764-3A962D753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61556"/>
              </p:ext>
            </p:extLst>
          </p:nvPr>
        </p:nvGraphicFramePr>
        <p:xfrm>
          <a:off x="4748971" y="5487664"/>
          <a:ext cx="648000" cy="548640"/>
        </p:xfrm>
        <a:graphic>
          <a:graphicData uri="http://schemas.openxmlformats.org/drawingml/2006/table">
            <a:tbl>
              <a:tblPr firstRow="1" bandRow="1"/>
              <a:tblGrid>
                <a:gridCol w="216000">
                  <a:extLst>
                    <a:ext uri="{9D8B030D-6E8A-4147-A177-3AD203B41FA5}">
                      <a16:colId xmlns:a16="http://schemas.microsoft.com/office/drawing/2014/main" val="319257126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4224677002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420646595"/>
                    </a:ext>
                  </a:extLst>
                </a:gridCol>
              </a:tblGrid>
              <a:tr h="19396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,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884672"/>
                  </a:ext>
                </a:extLst>
              </a:tr>
              <a:tr h="193964"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2124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BD9BC97-A2FC-4CDE-A260-37CA39555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07452"/>
              </p:ext>
            </p:extLst>
          </p:nvPr>
        </p:nvGraphicFramePr>
        <p:xfrm>
          <a:off x="3524507" y="4977652"/>
          <a:ext cx="316246" cy="548640"/>
        </p:xfrm>
        <a:graphic>
          <a:graphicData uri="http://schemas.openxmlformats.org/drawingml/2006/table">
            <a:tbl>
              <a:tblPr firstRow="1" bandRow="1"/>
              <a:tblGrid>
                <a:gridCol w="316246">
                  <a:extLst>
                    <a:ext uri="{9D8B030D-6E8A-4147-A177-3AD203B41FA5}">
                      <a16:colId xmlns:a16="http://schemas.microsoft.com/office/drawing/2014/main" val="3381285371"/>
                    </a:ext>
                  </a:extLst>
                </a:gridCol>
              </a:tblGrid>
              <a:tr h="1844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494583"/>
                  </a:ext>
                </a:extLst>
              </a:tr>
              <a:tr h="1844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162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55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0f0ae0ff-29c4-4766-b250-c1a9bee8d430"/>
    <ds:schemaRef ds:uri="http://schemas.microsoft.com/sharepoint/v3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86144f90-c7b6-48d0-aae5-f5e9e48cc3d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63A2A57-D35F-4E79-87FC-10D6681406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4582</TotalTime>
  <Words>747</Words>
  <Application>Microsoft Office PowerPoint</Application>
  <PresentationFormat>On-screen Show (4:3)</PresentationFormat>
  <Paragraphs>471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KConnaghan</cp:lastModifiedBy>
  <cp:revision>53</cp:revision>
  <dcterms:created xsi:type="dcterms:W3CDTF">2018-03-17T10:08:43Z</dcterms:created>
  <dcterms:modified xsi:type="dcterms:W3CDTF">2020-04-19T10:57:33Z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