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12" r:id="rId7"/>
    <p:sldId id="360" r:id="rId8"/>
    <p:sldId id="420" r:id="rId9"/>
    <p:sldId id="368" r:id="rId10"/>
    <p:sldId id="414" r:id="rId11"/>
    <p:sldId id="370" r:id="rId12"/>
    <p:sldId id="415" r:id="rId13"/>
    <p:sldId id="372" r:id="rId14"/>
    <p:sldId id="416" r:id="rId15"/>
    <p:sldId id="417" r:id="rId16"/>
    <p:sldId id="418" r:id="rId17"/>
    <p:sldId id="419" r:id="rId18"/>
    <p:sldId id="383" r:id="rId19"/>
    <p:sldId id="384" r:id="rId20"/>
    <p:sldId id="3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 Scanlon" initials="CS" lastIdx="1" clrIdx="0">
    <p:extLst>
      <p:ext uri="{19B8F6BF-5375-455C-9EA6-DF929625EA0E}">
        <p15:presenceInfo xmlns:p15="http://schemas.microsoft.com/office/powerpoint/2012/main" userId="Cath Scanl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B9FFD9"/>
    <a:srgbClr val="EFEFEF"/>
    <a:srgbClr val="99FF66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D78A6-729A-420E-BC74-F0DE92516F04}" v="2" dt="2020-02-06T09:38:11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Grix" userId="a678036f-2d88-407c-addb-d0af3fea6eec" providerId="ADAL" clId="{9DADDA2D-7023-4224-AA88-96B93008952B}"/>
  </pc:docChgLst>
  <pc:docChgLst>
    <pc:chgData name="Davina Szilvasy" userId="59fb472d-eed4-4f11-9686-c2c8db02a2cd" providerId="ADAL" clId="{28C3AB24-E2C5-4D07-BB11-AB75CC21F488}"/>
    <pc:docChg chg="modSld">
      <pc:chgData name="Davina Szilvasy" userId="59fb472d-eed4-4f11-9686-c2c8db02a2cd" providerId="ADAL" clId="{28C3AB24-E2C5-4D07-BB11-AB75CC21F488}" dt="2019-01-16T12:10:45.545" v="0" actId="1076"/>
      <pc:docMkLst>
        <pc:docMk/>
      </pc:docMkLst>
      <pc:sldChg chg="modSp">
        <pc:chgData name="Davina Szilvasy" userId="59fb472d-eed4-4f11-9686-c2c8db02a2cd" providerId="ADAL" clId="{28C3AB24-E2C5-4D07-BB11-AB75CC21F488}" dt="2019-01-16T12:10:45.545" v="0" actId="1076"/>
        <pc:sldMkLst>
          <pc:docMk/>
          <pc:sldMk cId="332354265" sldId="366"/>
        </pc:sldMkLst>
        <pc:spChg chg="mod">
          <ac:chgData name="Davina Szilvasy" userId="59fb472d-eed4-4f11-9686-c2c8db02a2cd" providerId="ADAL" clId="{28C3AB24-E2C5-4D07-BB11-AB75CC21F488}" dt="2019-01-16T12:10:45.545" v="0" actId="1076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A204DDAC-AA7C-4679-9F40-91028CD5C38E}"/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636014570" sldId="314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636014570" sldId="314"/>
            <ac:spMk id="7" creationId="{84B107DC-B90C-4A45-B422-BA8DE29C255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1071900124" sldId="355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1071900124" sldId="355"/>
            <ac:spMk id="7" creationId="{F2267ACB-233E-41BC-B01B-8F3DC45483E4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6917022" sldId="360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6917022" sldId="360"/>
            <ac:spMk id="7" creationId="{B632E459-9B27-4467-B89C-78410207B713}"/>
          </ac:spMkLst>
        </pc:spChg>
      </pc:sldChg>
    </pc:docChg>
  </pc:docChgLst>
  <pc:docChgLst>
    <pc:chgData name="Kyle Tidswell-Brown" userId="3518c4a0-5c99-4880-b127-cb60ccf11a39" providerId="ADAL" clId="{55835D35-F47F-4791-9AD2-FFBB7D570C28}"/>
    <pc:docChg chg="undo custSel addSld delSld modSld">
      <pc:chgData name="Kyle Tidswell-Brown" userId="3518c4a0-5c99-4880-b127-cb60ccf11a39" providerId="ADAL" clId="{55835D35-F47F-4791-9AD2-FFBB7D570C28}" dt="2019-01-18T12:04:12.713" v="599"/>
      <pc:docMkLst>
        <pc:docMk/>
      </pc:docMkLst>
      <pc:sldChg chg="modSp">
        <pc:chgData name="Kyle Tidswell-Brown" userId="3518c4a0-5c99-4880-b127-cb60ccf11a39" providerId="ADAL" clId="{55835D35-F47F-4791-9AD2-FFBB7D570C28}" dt="2019-01-18T12:04:12.713" v="599"/>
        <pc:sldMkLst>
          <pc:docMk/>
          <pc:sldMk cId="2637481266" sldId="256"/>
        </pc:sldMkLst>
        <pc:spChg chg="mod">
          <ac:chgData name="Kyle Tidswell-Brown" userId="3518c4a0-5c99-4880-b127-cb60ccf11a39" providerId="ADAL" clId="{55835D35-F47F-4791-9AD2-FFBB7D570C28}" dt="2019-01-18T12:04:12.713" v="599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2:03:17.577" v="594" actId="20577"/>
        <pc:sldMkLst>
          <pc:docMk/>
          <pc:sldMk cId="636014570" sldId="314"/>
        </pc:sldMkLst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6" creationId="{D5535AF7-DE34-4466-BE75-FE1A02E4DC45}"/>
          </ac:spMkLst>
        </pc:spChg>
        <pc:spChg chg="del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9" creationId="{A5F3A8B0-AB0D-4F2F-954C-5C84504DE05E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16" creationId="{75CF73D6-73E0-48AD-A5F4-5A8AF0FC84FD}"/>
          </ac:spMkLst>
        </pc:spChg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17" creationId="{71A0E83D-53D1-4D03-AAE8-8AB0DF57937A}"/>
          </ac:spMkLst>
        </pc:spChg>
        <pc:spChg chg="mod">
          <ac:chgData name="Kyle Tidswell-Brown" userId="3518c4a0-5c99-4880-b127-cb60ccf11a39" providerId="ADAL" clId="{55835D35-F47F-4791-9AD2-FFBB7D570C28}" dt="2019-01-18T12:03:17.577" v="594" actId="20577"/>
          <ac:spMkLst>
            <pc:docMk/>
            <pc:sldMk cId="636014570" sldId="314"/>
            <ac:spMk id="19" creationId="{5252A847-DE45-4FA3-A1F8-EEBEB845FF8E}"/>
          </ac:spMkLst>
        </pc:spChg>
        <pc:spChg chg="del mod">
          <ac:chgData name="Kyle Tidswell-Brown" userId="3518c4a0-5c99-4880-b127-cb60ccf11a39" providerId="ADAL" clId="{55835D35-F47F-4791-9AD2-FFBB7D570C28}" dt="2019-01-18T12:02:30.487" v="565" actId="478"/>
          <ac:spMkLst>
            <pc:docMk/>
            <pc:sldMk cId="636014570" sldId="314"/>
            <ac:spMk id="20" creationId="{C434D6DD-B436-4459-B626-CAAC631228AD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4" creationId="{D53EA058-1C28-4834-9CEC-CE2AF5513559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7" creationId="{DFFBF629-CC4B-405F-BA83-369D25C3B6BE}"/>
          </ac:spMkLst>
        </pc:spChg>
        <pc:spChg chg="add mod">
          <ac:chgData name="Kyle Tidswell-Brown" userId="3518c4a0-5c99-4880-b127-cb60ccf11a39" providerId="ADAL" clId="{55835D35-F47F-4791-9AD2-FFBB7D570C28}" dt="2019-01-18T12:02:43.377" v="567" actId="164"/>
          <ac:spMkLst>
            <pc:docMk/>
            <pc:sldMk cId="636014570" sldId="314"/>
            <ac:spMk id="28" creationId="{1E311EB0-0053-4E5E-B6AD-5754A9849BBF}"/>
          </ac:spMkLst>
        </pc:spChg>
        <pc:grpChg chg="add mod">
          <ac:chgData name="Kyle Tidswell-Brown" userId="3518c4a0-5c99-4880-b127-cb60ccf11a39" providerId="ADAL" clId="{55835D35-F47F-4791-9AD2-FFBB7D570C28}" dt="2019-01-18T12:02:43.377" v="567" actId="164"/>
          <ac:grpSpMkLst>
            <pc:docMk/>
            <pc:sldMk cId="636014570" sldId="314"/>
            <ac:grpSpMk id="3" creationId="{820E60CB-63C1-4E63-9FD9-7AD807054B97}"/>
          </ac:grpSpMkLst>
        </pc:grp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" creationId="{6E184C20-1CD9-400F-8095-FB3ADDBEED06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1" creationId="{08582881-B6BD-4389-B852-0C77C87E6453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2" creationId="{1D8107BA-842A-4347-A693-A025B212BDE0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2:02:58.789" v="582" actId="1037"/>
          <ac:graphicFrameMkLst>
            <pc:docMk/>
            <pc:sldMk cId="636014570" sldId="314"/>
            <ac:graphicFrameMk id="23" creationId="{23577B1A-C726-43C9-B4A2-B943A0CA7592}"/>
          </ac:graphicFrameMkLst>
        </pc:graphicFrameChg>
        <pc:picChg chg="del">
          <ac:chgData name="Kyle Tidswell-Brown" userId="3518c4a0-5c99-4880-b127-cb60ccf11a39" providerId="ADAL" clId="{55835D35-F47F-4791-9AD2-FFBB7D570C28}" dt="2019-01-18T12:02:30.487" v="565" actId="478"/>
          <ac:picMkLst>
            <pc:docMk/>
            <pc:sldMk cId="636014570" sldId="314"/>
            <ac:picMk id="10" creationId="{7C034BF3-9366-40D0-992C-26A0A6F5EE65}"/>
          </ac:picMkLst>
        </pc:picChg>
        <pc:picChg chg="del">
          <ac:chgData name="Kyle Tidswell-Brown" userId="3518c4a0-5c99-4880-b127-cb60ccf11a39" providerId="ADAL" clId="{55835D35-F47F-4791-9AD2-FFBB7D570C28}" dt="2019-01-18T12:02:30.487" v="565" actId="478"/>
          <ac:picMkLst>
            <pc:docMk/>
            <pc:sldMk cId="636014570" sldId="314"/>
            <ac:picMk id="11" creationId="{0E9B1D5E-DA5C-4FEA-9242-07606C094A0C}"/>
          </ac:picMkLst>
        </pc:picChg>
        <pc:picChg chg="add mod">
          <ac:chgData name="Kyle Tidswell-Brown" userId="3518c4a0-5c99-4880-b127-cb60ccf11a39" providerId="ADAL" clId="{55835D35-F47F-4791-9AD2-FFBB7D570C28}" dt="2019-01-18T12:02:43.377" v="567" actId="164"/>
          <ac:picMkLst>
            <pc:docMk/>
            <pc:sldMk cId="636014570" sldId="314"/>
            <ac:picMk id="25" creationId="{2F145998-4AC1-4A2D-9A0A-6C5CD12AC5FD}"/>
          </ac:picMkLst>
        </pc:picChg>
        <pc:picChg chg="add mod">
          <ac:chgData name="Kyle Tidswell-Brown" userId="3518c4a0-5c99-4880-b127-cb60ccf11a39" providerId="ADAL" clId="{55835D35-F47F-4791-9AD2-FFBB7D570C28}" dt="2019-01-18T12:02:43.377" v="567" actId="164"/>
          <ac:picMkLst>
            <pc:docMk/>
            <pc:sldMk cId="636014570" sldId="314"/>
            <ac:picMk id="26" creationId="{EA7EE585-87B5-4D6E-8471-0110F79A5E81}"/>
          </ac:picMkLst>
        </pc:picChg>
      </pc:sldChg>
      <pc:sldChg chg="modSp">
        <pc:chgData name="Kyle Tidswell-Brown" userId="3518c4a0-5c99-4880-b127-cb60ccf11a39" providerId="ADAL" clId="{55835D35-F47F-4791-9AD2-FFBB7D570C28}" dt="2019-01-18T10:45:26.212" v="211" actId="20577"/>
        <pc:sldMkLst>
          <pc:docMk/>
          <pc:sldMk cId="1071900124" sldId="355"/>
        </pc:sldMkLst>
        <pc:spChg chg="mod">
          <ac:chgData name="Kyle Tidswell-Brown" userId="3518c4a0-5c99-4880-b127-cb60ccf11a39" providerId="ADAL" clId="{55835D35-F47F-4791-9AD2-FFBB7D570C28}" dt="2019-01-18T10:45:26.212" v="211" actId="20577"/>
          <ac:spMkLst>
            <pc:docMk/>
            <pc:sldMk cId="1071900124" sldId="355"/>
            <ac:spMk id="19" creationId="{5252A847-DE45-4FA3-A1F8-EEBEB845FF8E}"/>
          </ac:spMkLst>
        </pc:spChg>
        <pc:picChg chg="mod">
          <ac:chgData name="Kyle Tidswell-Brown" userId="3518c4a0-5c99-4880-b127-cb60ccf11a39" providerId="ADAL" clId="{55835D35-F47F-4791-9AD2-FFBB7D570C28}" dt="2019-01-18T10:45:14.727" v="195" actId="12788"/>
          <ac:picMkLst>
            <pc:docMk/>
            <pc:sldMk cId="1071900124" sldId="355"/>
            <ac:picMk id="9" creationId="{E65F14EA-21B1-4553-848A-123AC4ACDF3C}"/>
          </ac:picMkLst>
        </pc:picChg>
      </pc:sldChg>
      <pc:sldChg chg="modSp">
        <pc:chgData name="Kyle Tidswell-Brown" userId="3518c4a0-5c99-4880-b127-cb60ccf11a39" providerId="ADAL" clId="{55835D35-F47F-4791-9AD2-FFBB7D570C28}" dt="2019-01-18T10:31:56.239" v="44" actId="12788"/>
        <pc:sldMkLst>
          <pc:docMk/>
          <pc:sldMk cId="36917022" sldId="360"/>
        </pc:sldMkLst>
        <pc:spChg chg="mod">
          <ac:chgData name="Kyle Tidswell-Brown" userId="3518c4a0-5c99-4880-b127-cb60ccf11a39" providerId="ADAL" clId="{55835D35-F47F-4791-9AD2-FFBB7D570C28}" dt="2019-01-18T10:31:09.661" v="36" actId="20577"/>
          <ac:spMkLst>
            <pc:docMk/>
            <pc:sldMk cId="36917022" sldId="360"/>
            <ac:spMk id="19" creationId="{5252A847-DE45-4FA3-A1F8-EEBEB845FF8E}"/>
          </ac:spMkLst>
        </pc:spChg>
        <pc:graphicFrameChg chg="mod modGraphic">
          <ac:chgData name="Kyle Tidswell-Brown" userId="3518c4a0-5c99-4880-b127-cb60ccf11a39" providerId="ADAL" clId="{55835D35-F47F-4791-9AD2-FFBB7D570C28}" dt="2019-01-18T10:31:51.741" v="43" actId="1278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mod">
          <ac:chgData name="Kyle Tidswell-Brown" userId="3518c4a0-5c99-4880-b127-cb60ccf11a39" providerId="ADAL" clId="{55835D35-F47F-4791-9AD2-FFBB7D570C28}" dt="2019-01-18T10:31:56.239" v="44" actId="12788"/>
          <ac:graphicFrameMkLst>
            <pc:docMk/>
            <pc:sldMk cId="36917022" sldId="360"/>
            <ac:graphicFrameMk id="9" creationId="{AC609C48-1C7E-433C-B483-F6CEC5206958}"/>
          </ac:graphicFrameMkLst>
        </pc:graphicFrameChg>
      </pc:sldChg>
      <pc:sldChg chg="addSp delSp modSp">
        <pc:chgData name="Kyle Tidswell-Brown" userId="3518c4a0-5c99-4880-b127-cb60ccf11a39" providerId="ADAL" clId="{55835D35-F47F-4791-9AD2-FFBB7D570C28}" dt="2019-01-18T10:30:28.613" v="5" actId="478"/>
        <pc:sldMkLst>
          <pc:docMk/>
          <pc:sldMk cId="332354265" sldId="366"/>
        </pc:sldMkLst>
        <pc:spChg chg="add del mod">
          <ac:chgData name="Kyle Tidswell-Brown" userId="3518c4a0-5c99-4880-b127-cb60ccf11a39" providerId="ADAL" clId="{55835D35-F47F-4791-9AD2-FFBB7D570C28}" dt="2019-01-18T10:30:28.613" v="5" actId="478"/>
          <ac:spMkLst>
            <pc:docMk/>
            <pc:sldMk cId="332354265" sldId="366"/>
            <ac:spMk id="6" creationId="{066B7A84-2F4B-4FA8-9E64-4C36B2865E33}"/>
          </ac:spMkLst>
        </pc:spChg>
        <pc:spChg chg="mod">
          <ac:chgData name="Kyle Tidswell-Brown" userId="3518c4a0-5c99-4880-b127-cb60ccf11a39" providerId="ADAL" clId="{55835D35-F47F-4791-9AD2-FFBB7D570C28}" dt="2019-01-18T10:30:27.011" v="4" actId="555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0:40:34.657" v="127" actId="14100"/>
        <pc:sldMkLst>
          <pc:docMk/>
          <pc:sldMk cId="4160850657" sldId="368"/>
        </pc:sldMkLst>
        <pc:spChg chg="del">
          <ac:chgData name="Kyle Tidswell-Brown" userId="3518c4a0-5c99-4880-b127-cb60ccf11a39" providerId="ADAL" clId="{55835D35-F47F-4791-9AD2-FFBB7D570C28}" dt="2019-01-18T10:32:15.329" v="45" actId="478"/>
          <ac:spMkLst>
            <pc:docMk/>
            <pc:sldMk cId="4160850657" sldId="368"/>
            <ac:spMk id="2" creationId="{31E280D4-6881-431A-B0DD-5A8CD65ECDB3}"/>
          </ac:spMkLst>
        </pc:spChg>
        <pc:spChg chg="add mod">
          <ac:chgData name="Kyle Tidswell-Brown" userId="3518c4a0-5c99-4880-b127-cb60ccf11a39" providerId="ADAL" clId="{55835D35-F47F-4791-9AD2-FFBB7D570C28}" dt="2019-01-18T10:37:20.536" v="94" actId="164"/>
          <ac:spMkLst>
            <pc:docMk/>
            <pc:sldMk cId="4160850657" sldId="368"/>
            <ac:spMk id="3" creationId="{2DB571BE-A43F-4345-B244-6619BAC004B4}"/>
          </ac:spMkLst>
        </pc:spChg>
        <pc:spChg chg="add mod">
          <ac:chgData name="Kyle Tidswell-Brown" userId="3518c4a0-5c99-4880-b127-cb60ccf11a39" providerId="ADAL" clId="{55835D35-F47F-4791-9AD2-FFBB7D570C28}" dt="2019-01-18T10:36:11.353" v="79" actId="164"/>
          <ac:spMkLst>
            <pc:docMk/>
            <pc:sldMk cId="4160850657" sldId="368"/>
            <ac:spMk id="16" creationId="{21510A7D-442C-405B-BB47-D8865A2FD5C5}"/>
          </ac:spMkLst>
        </pc:spChg>
        <pc:spChg chg="del topLvl">
          <ac:chgData name="Kyle Tidswell-Brown" userId="3518c4a0-5c99-4880-b127-cb60ccf11a39" providerId="ADAL" clId="{55835D35-F47F-4791-9AD2-FFBB7D570C28}" dt="2019-01-18T10:38:25.080" v="100" actId="478"/>
          <ac:spMkLst>
            <pc:docMk/>
            <pc:sldMk cId="4160850657" sldId="368"/>
            <ac:spMk id="36" creationId="{44F3FB7F-92CA-478B-B764-48D7DB8B80BC}"/>
          </ac:spMkLst>
        </pc:spChg>
        <pc:spChg chg="mod topLvl">
          <ac:chgData name="Kyle Tidswell-Brown" userId="3518c4a0-5c99-4880-b127-cb60ccf11a39" providerId="ADAL" clId="{55835D35-F47F-4791-9AD2-FFBB7D570C28}" dt="2019-01-18T10:40:00.596" v="125" actId="1037"/>
          <ac:spMkLst>
            <pc:docMk/>
            <pc:sldMk cId="4160850657" sldId="368"/>
            <ac:spMk id="38" creationId="{B5E5AC27-DCC3-489B-9350-80C3F7F5FBF9}"/>
          </ac:spMkLst>
        </pc:spChg>
        <pc:grpChg chg="add mod">
          <ac:chgData name="Kyle Tidswell-Brown" userId="3518c4a0-5c99-4880-b127-cb60ccf11a39" providerId="ADAL" clId="{55835D35-F47F-4791-9AD2-FFBB7D570C28}" dt="2019-01-18T10:37:20.536" v="94" actId="164"/>
          <ac:grpSpMkLst>
            <pc:docMk/>
            <pc:sldMk cId="4160850657" sldId="368"/>
            <ac:grpSpMk id="29" creationId="{4A463BA4-2A01-48F5-A6CD-BB5A47B1DD2C}"/>
          </ac:grpSpMkLst>
        </pc:grpChg>
        <pc:grpChg chg="add del mod">
          <ac:chgData name="Kyle Tidswell-Brown" userId="3518c4a0-5c99-4880-b127-cb60ccf11a39" providerId="ADAL" clId="{55835D35-F47F-4791-9AD2-FFBB7D570C28}" dt="2019-01-18T10:39:49.084" v="120"/>
          <ac:grpSpMkLst>
            <pc:docMk/>
            <pc:sldMk cId="4160850657" sldId="368"/>
            <ac:grpSpMk id="34" creationId="{D4CF3F45-3B04-4993-BCE4-CB89A6765E81}"/>
          </ac:grpSpMkLst>
        </pc:grpChg>
        <pc:grpChg chg="add del mod">
          <ac:chgData name="Kyle Tidswell-Brown" userId="3518c4a0-5c99-4880-b127-cb60ccf11a39" providerId="ADAL" clId="{55835D35-F47F-4791-9AD2-FFBB7D570C28}" dt="2019-01-18T10:38:25.080" v="100" actId="478"/>
          <ac:grpSpMkLst>
            <pc:docMk/>
            <pc:sldMk cId="4160850657" sldId="368"/>
            <ac:grpSpMk id="35" creationId="{1FCD0395-E81C-4C3E-8E75-A42B36D27D59}"/>
          </ac:grpSpMkLst>
        </pc:grpChg>
        <pc:grpChg chg="del mod topLvl">
          <ac:chgData name="Kyle Tidswell-Brown" userId="3518c4a0-5c99-4880-b127-cb60ccf11a39" providerId="ADAL" clId="{55835D35-F47F-4791-9AD2-FFBB7D570C28}" dt="2019-01-18T10:38:43.838" v="102" actId="165"/>
          <ac:grpSpMkLst>
            <pc:docMk/>
            <pc:sldMk cId="4160850657" sldId="368"/>
            <ac:grpSpMk id="37" creationId="{F159EBBA-BFBC-4671-85D2-2A42048E8D37}"/>
          </ac:grpSpMkLst>
        </pc:grpChg>
        <pc:grpChg chg="add">
          <ac:chgData name="Kyle Tidswell-Brown" userId="3518c4a0-5c99-4880-b127-cb60ccf11a39" providerId="ADAL" clId="{55835D35-F47F-4791-9AD2-FFBB7D570C28}" dt="2019-01-18T10:39:51.247" v="122"/>
          <ac:grpSpMkLst>
            <pc:docMk/>
            <pc:sldMk cId="4160850657" sldId="368"/>
            <ac:grpSpMk id="463" creationId="{71C8920F-49F0-4606-8249-946C249B3516}"/>
          </ac:grpSpMkLst>
        </pc:grpChg>
        <pc:picChg chg="del">
          <ac:chgData name="Kyle Tidswell-Brown" userId="3518c4a0-5c99-4880-b127-cb60ccf11a39" providerId="ADAL" clId="{55835D35-F47F-4791-9AD2-FFBB7D570C28}" dt="2019-01-18T10:39:47.857" v="119" actId="478"/>
          <ac:picMkLst>
            <pc:docMk/>
            <pc:sldMk cId="4160850657" sldId="368"/>
            <ac:picMk id="9" creationId="{9761B3BF-14D8-4622-B9F0-E691ED535709}"/>
          </ac:picMkLst>
        </pc:picChg>
        <pc:picChg chg="del">
          <ac:chgData name="Kyle Tidswell-Brown" userId="3518c4a0-5c99-4880-b127-cb60ccf11a39" providerId="ADAL" clId="{55835D35-F47F-4791-9AD2-FFBB7D570C28}" dt="2019-01-18T10:39:50.138" v="121" actId="478"/>
          <ac:picMkLst>
            <pc:docMk/>
            <pc:sldMk cId="4160850657" sldId="368"/>
            <ac:picMk id="10" creationId="{191630BE-8674-4486-AD99-2A232573DBE3}"/>
          </ac:picMkLst>
        </pc:picChg>
        <pc:cxnChg chg="add mod">
          <ac:chgData name="Kyle Tidswell-Brown" userId="3518c4a0-5c99-4880-b127-cb60ccf11a39" providerId="ADAL" clId="{55835D35-F47F-4791-9AD2-FFBB7D570C28}" dt="2019-01-18T10:36:50.408" v="87" actId="1582"/>
          <ac:cxnSpMkLst>
            <pc:docMk/>
            <pc:sldMk cId="4160850657" sldId="368"/>
            <ac:cxnSpMk id="5" creationId="{B6FAF720-5EDC-412A-95E5-629885428E89}"/>
          </ac:cxnSpMkLst>
        </pc:cxnChg>
        <pc:cxnChg chg="add mod">
          <ac:chgData name="Kyle Tidswell-Brown" userId="3518c4a0-5c99-4880-b127-cb60ccf11a39" providerId="ADAL" clId="{55835D35-F47F-4791-9AD2-FFBB7D570C28}" dt="2019-01-18T10:36:54.712" v="89" actId="1582"/>
          <ac:cxnSpMkLst>
            <pc:docMk/>
            <pc:sldMk cId="4160850657" sldId="368"/>
            <ac:cxnSpMk id="20" creationId="{5BF1D0FD-D85F-46EB-9511-AA266317EAC4}"/>
          </ac:cxnSpMkLst>
        </pc:cxnChg>
        <pc:cxnChg chg="del mod topLvl">
          <ac:chgData name="Kyle Tidswell-Brown" userId="3518c4a0-5c99-4880-b127-cb60ccf11a39" providerId="ADAL" clId="{55835D35-F47F-4791-9AD2-FFBB7D570C28}" dt="2019-01-18T10:39:17.514" v="105" actId="478"/>
          <ac:cxnSpMkLst>
            <pc:docMk/>
            <pc:sldMk cId="4160850657" sldId="368"/>
            <ac:cxnSpMk id="39" creationId="{917DDB46-3F38-403C-908E-F2E484A60639}"/>
          </ac:cxnSpMkLst>
        </pc:cxnChg>
        <pc:cxnChg chg="del mod topLvl">
          <ac:chgData name="Kyle Tidswell-Brown" userId="3518c4a0-5c99-4880-b127-cb60ccf11a39" providerId="ADAL" clId="{55835D35-F47F-4791-9AD2-FFBB7D570C28}" dt="2019-01-18T10:39:19.631" v="106" actId="478"/>
          <ac:cxnSpMkLst>
            <pc:docMk/>
            <pc:sldMk cId="4160850657" sldId="368"/>
            <ac:cxnSpMk id="40" creationId="{71B64A38-FB9D-4CC7-8BB9-0B22C8AF76EB}"/>
          </ac:cxnSpMkLst>
        </pc:cxnChg>
        <pc:cxnChg chg="add mod">
          <ac:chgData name="Kyle Tidswell-Brown" userId="3518c4a0-5c99-4880-b127-cb60ccf11a39" providerId="ADAL" clId="{55835D35-F47F-4791-9AD2-FFBB7D570C28}" dt="2019-01-18T10:40:00.596" v="125" actId="1037"/>
          <ac:cxnSpMkLst>
            <pc:docMk/>
            <pc:sldMk cId="4160850657" sldId="368"/>
            <ac:cxnSpMk id="455" creationId="{78E87E36-6D34-4CC1-85C4-84F14E94A075}"/>
          </ac:cxnSpMkLst>
        </pc:cxnChg>
        <pc:cxnChg chg="add mod">
          <ac:chgData name="Kyle Tidswell-Brown" userId="3518c4a0-5c99-4880-b127-cb60ccf11a39" providerId="ADAL" clId="{55835D35-F47F-4791-9AD2-FFBB7D570C28}" dt="2019-01-18T10:40:00.596" v="125" actId="1037"/>
          <ac:cxnSpMkLst>
            <pc:docMk/>
            <pc:sldMk cId="4160850657" sldId="368"/>
            <ac:cxnSpMk id="458" creationId="{22366DD6-EEFD-4B19-91B0-1E84A2C2388E}"/>
          </ac:cxnSpMkLst>
        </pc:cxnChg>
        <pc:cxnChg chg="mod">
          <ac:chgData name="Kyle Tidswell-Brown" userId="3518c4a0-5c99-4880-b127-cb60ccf11a39" providerId="ADAL" clId="{55835D35-F47F-4791-9AD2-FFBB7D570C28}" dt="2019-01-18T10:40:19.042" v="126" actId="14100"/>
          <ac:cxnSpMkLst>
            <pc:docMk/>
            <pc:sldMk cId="4160850657" sldId="368"/>
            <ac:cxnSpMk id="467" creationId="{EAC8EB09-F891-481F-985C-7730A7F8E2FB}"/>
          </ac:cxnSpMkLst>
        </pc:cxnChg>
        <pc:cxnChg chg="mod">
          <ac:chgData name="Kyle Tidswell-Brown" userId="3518c4a0-5c99-4880-b127-cb60ccf11a39" providerId="ADAL" clId="{55835D35-F47F-4791-9AD2-FFBB7D570C28}" dt="2019-01-18T10:40:34.657" v="127" actId="14100"/>
          <ac:cxnSpMkLst>
            <pc:docMk/>
            <pc:sldMk cId="4160850657" sldId="368"/>
            <ac:cxnSpMk id="468" creationId="{56564FD5-3F07-4D95-9AF2-C216A370E539}"/>
          </ac:cxnSpMkLst>
        </pc:cxnChg>
      </pc:sldChg>
      <pc:sldChg chg="modSp">
        <pc:chgData name="Kyle Tidswell-Brown" userId="3518c4a0-5c99-4880-b127-cb60ccf11a39" providerId="ADAL" clId="{55835D35-F47F-4791-9AD2-FFBB7D570C28}" dt="2019-01-18T10:31:42.420" v="41" actId="207"/>
        <pc:sldMkLst>
          <pc:docMk/>
          <pc:sldMk cId="3009240966" sldId="369"/>
        </pc:sldMkLst>
        <pc:spChg chg="mod">
          <ac:chgData name="Kyle Tidswell-Brown" userId="3518c4a0-5c99-4880-b127-cb60ccf11a39" providerId="ADAL" clId="{55835D35-F47F-4791-9AD2-FFBB7D570C28}" dt="2019-01-18T10:31:19.364" v="37"/>
          <ac:spMkLst>
            <pc:docMk/>
            <pc:sldMk cId="3009240966" sldId="369"/>
            <ac:spMk id="19" creationId="{5252A847-DE45-4FA3-A1F8-EEBEB845FF8E}"/>
          </ac:spMkLst>
        </pc:spChg>
        <pc:graphicFrameChg chg="modGraphic">
          <ac:chgData name="Kyle Tidswell-Brown" userId="3518c4a0-5c99-4880-b127-cb60ccf11a39" providerId="ADAL" clId="{55835D35-F47F-4791-9AD2-FFBB7D570C28}" dt="2019-01-18T10:31:42.420" v="41" actId="207"/>
          <ac:graphicFrameMkLst>
            <pc:docMk/>
            <pc:sldMk cId="3009240966" sldId="369"/>
            <ac:graphicFrameMk id="6" creationId="{0A8758AB-3188-4469-82B0-9941E42FFF0B}"/>
          </ac:graphicFrameMkLst>
        </pc:graphicFrameChg>
        <pc:graphicFrameChg chg="modGraphic">
          <ac:chgData name="Kyle Tidswell-Brown" userId="3518c4a0-5c99-4880-b127-cb60ccf11a39" providerId="ADAL" clId="{55835D35-F47F-4791-9AD2-FFBB7D570C28}" dt="2019-01-18T10:31:27.888" v="38" actId="207"/>
          <ac:graphicFrameMkLst>
            <pc:docMk/>
            <pc:sldMk cId="3009240966" sldId="369"/>
            <ac:graphicFrameMk id="9" creationId="{AC609C48-1C7E-433C-B483-F6CEC5206958}"/>
          </ac:graphicFrameMkLst>
        </pc:graphicFrameChg>
      </pc:sldChg>
      <pc:sldChg chg="modSp">
        <pc:chgData name="Kyle Tidswell-Brown" userId="3518c4a0-5c99-4880-b127-cb60ccf11a39" providerId="ADAL" clId="{55835D35-F47F-4791-9AD2-FFBB7D570C28}" dt="2019-01-18T10:43:43.112" v="144" actId="20577"/>
        <pc:sldMkLst>
          <pc:docMk/>
          <pc:sldMk cId="1459429139" sldId="370"/>
        </pc:sldMkLst>
        <pc:spChg chg="mod">
          <ac:chgData name="Kyle Tidswell-Brown" userId="3518c4a0-5c99-4880-b127-cb60ccf11a39" providerId="ADAL" clId="{55835D35-F47F-4791-9AD2-FFBB7D570C28}" dt="2019-01-18T10:43:43.112" v="144" actId="20577"/>
          <ac:spMkLst>
            <pc:docMk/>
            <pc:sldMk cId="1459429139" sldId="370"/>
            <ac:spMk id="19" creationId="{5252A847-DE45-4FA3-A1F8-EEBEB845FF8E}"/>
          </ac:spMkLst>
        </pc:spChg>
      </pc:sldChg>
      <pc:sldChg chg="addSp modSp">
        <pc:chgData name="Kyle Tidswell-Brown" userId="3518c4a0-5c99-4880-b127-cb60ccf11a39" providerId="ADAL" clId="{55835D35-F47F-4791-9AD2-FFBB7D570C28}" dt="2019-01-18T10:45:01.253" v="193" actId="1037"/>
        <pc:sldMkLst>
          <pc:docMk/>
          <pc:sldMk cId="4018288598" sldId="371"/>
        </pc:sldMkLst>
        <pc:spChg chg="mod">
          <ac:chgData name="Kyle Tidswell-Brown" userId="3518c4a0-5c99-4880-b127-cb60ccf11a39" providerId="ADAL" clId="{55835D35-F47F-4791-9AD2-FFBB7D570C28}" dt="2019-01-18T10:44:58.920" v="191" actId="20577"/>
          <ac:spMkLst>
            <pc:docMk/>
            <pc:sldMk cId="4018288598" sldId="371"/>
            <ac:spMk id="19" creationId="{5252A847-DE45-4FA3-A1F8-EEBEB845FF8E}"/>
          </ac:spMkLst>
        </pc:spChg>
        <pc:graphicFrameChg chg="add mod modGraphic">
          <ac:chgData name="Kyle Tidswell-Brown" userId="3518c4a0-5c99-4880-b127-cb60ccf11a39" providerId="ADAL" clId="{55835D35-F47F-4791-9AD2-FFBB7D570C28}" dt="2019-01-18T10:45:01.253" v="193" actId="1037"/>
          <ac:graphicFrameMkLst>
            <pc:docMk/>
            <pc:sldMk cId="4018288598" sldId="371"/>
            <ac:graphicFrameMk id="2" creationId="{A4B39BE9-2F57-4AAA-A286-59C478709D10}"/>
          </ac:graphicFrameMkLst>
        </pc:graphicFrameChg>
      </pc:sldChg>
      <pc:sldChg chg="addSp delSp modSp delCm">
        <pc:chgData name="Kyle Tidswell-Brown" userId="3518c4a0-5c99-4880-b127-cb60ccf11a39" providerId="ADAL" clId="{55835D35-F47F-4791-9AD2-FFBB7D570C28}" dt="2019-01-18T11:49:56.531" v="386"/>
        <pc:sldMkLst>
          <pc:docMk/>
          <pc:sldMk cId="3665380317" sldId="372"/>
        </pc:sldMkLst>
        <pc:spChg chg="del">
          <ac:chgData name="Kyle Tidswell-Brown" userId="3518c4a0-5c99-4880-b127-cb60ccf11a39" providerId="ADAL" clId="{55835D35-F47F-4791-9AD2-FFBB7D570C28}" dt="2019-01-18T11:46:03.512" v="223" actId="478"/>
          <ac:spMkLst>
            <pc:docMk/>
            <pc:sldMk cId="3665380317" sldId="372"/>
            <ac:spMk id="14" creationId="{BC4804E0-1A2E-4CF2-8369-865819E999B6}"/>
          </ac:spMkLst>
        </pc:spChg>
        <pc:spChg chg="del">
          <ac:chgData name="Kyle Tidswell-Brown" userId="3518c4a0-5c99-4880-b127-cb60ccf11a39" providerId="ADAL" clId="{55835D35-F47F-4791-9AD2-FFBB7D570C28}" dt="2019-01-18T11:46:03.512" v="223" actId="478"/>
          <ac:spMkLst>
            <pc:docMk/>
            <pc:sldMk cId="3665380317" sldId="372"/>
            <ac:spMk id="15" creationId="{8899A754-AD26-468C-B94B-8940DFA8AFF2}"/>
          </ac:spMkLst>
        </pc:spChg>
        <pc:spChg chg="mod">
          <ac:chgData name="Kyle Tidswell-Brown" userId="3518c4a0-5c99-4880-b127-cb60ccf11a39" providerId="ADAL" clId="{55835D35-F47F-4791-9AD2-FFBB7D570C28}" dt="2019-01-18T11:49:56.531" v="386"/>
          <ac:spMkLst>
            <pc:docMk/>
            <pc:sldMk cId="3665380317" sldId="372"/>
            <ac:spMk id="19" creationId="{5252A847-DE45-4FA3-A1F8-EEBEB845FF8E}"/>
          </ac:spMkLst>
        </pc:spChg>
        <pc:graphicFrameChg chg="del">
          <ac:chgData name="Kyle Tidswell-Brown" userId="3518c4a0-5c99-4880-b127-cb60ccf11a39" providerId="ADAL" clId="{55835D35-F47F-4791-9AD2-FFBB7D570C28}" dt="2019-01-18T11:46:03.512" v="223" actId="478"/>
          <ac:graphicFrameMkLst>
            <pc:docMk/>
            <pc:sldMk cId="3665380317" sldId="372"/>
            <ac:graphicFrameMk id="13" creationId="{C1BB06C9-F201-4E3C-9788-A11FFBAB079D}"/>
          </ac:graphicFrameMkLst>
        </pc:graphicFrameChg>
        <pc:graphicFrameChg chg="add mod modGraphic">
          <ac:chgData name="Kyle Tidswell-Brown" userId="3518c4a0-5c99-4880-b127-cb60ccf11a39" providerId="ADAL" clId="{55835D35-F47F-4791-9AD2-FFBB7D570C28}" dt="2019-01-18T11:46:42.263" v="282" actId="207"/>
          <ac:graphicFrameMkLst>
            <pc:docMk/>
            <pc:sldMk cId="3665380317" sldId="372"/>
            <ac:graphicFrameMk id="16" creationId="{F31CB3A5-A26E-4F58-B0A9-4203F6461F4D}"/>
          </ac:graphicFrameMkLst>
        </pc:graphicFrameChg>
      </pc:sldChg>
      <pc:sldChg chg="modSp">
        <pc:chgData name="Kyle Tidswell-Brown" userId="3518c4a0-5c99-4880-b127-cb60ccf11a39" providerId="ADAL" clId="{55835D35-F47F-4791-9AD2-FFBB7D570C28}" dt="2019-01-18T10:45:33.802" v="221" actId="20577"/>
        <pc:sldMkLst>
          <pc:docMk/>
          <pc:sldMk cId="922896941" sldId="373"/>
        </pc:sldMkLst>
        <pc:spChg chg="mod">
          <ac:chgData name="Kyle Tidswell-Brown" userId="3518c4a0-5c99-4880-b127-cb60ccf11a39" providerId="ADAL" clId="{55835D35-F47F-4791-9AD2-FFBB7D570C28}" dt="2019-01-18T10:45:33.802" v="221" actId="20577"/>
          <ac:spMkLst>
            <pc:docMk/>
            <pc:sldMk cId="922896941" sldId="373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55835D35-F47F-4791-9AD2-FFBB7D570C28}" dt="2019-01-18T11:56:24.945" v="520"/>
        <pc:sldMkLst>
          <pc:docMk/>
          <pc:sldMk cId="3620210211" sldId="374"/>
        </pc:sldMkLst>
        <pc:spChg chg="mod">
          <ac:chgData name="Kyle Tidswell-Brown" userId="3518c4a0-5c99-4880-b127-cb60ccf11a39" providerId="ADAL" clId="{55835D35-F47F-4791-9AD2-FFBB7D570C28}" dt="2019-01-18T11:56:24.945" v="520"/>
          <ac:spMkLst>
            <pc:docMk/>
            <pc:sldMk cId="3620210211" sldId="374"/>
            <ac:spMk id="19" creationId="{5252A847-DE45-4FA3-A1F8-EEBEB845FF8E}"/>
          </ac:spMkLst>
        </pc:spChg>
      </pc:sldChg>
      <pc:sldChg chg="addSp delSp modSp delCm">
        <pc:chgData name="Kyle Tidswell-Brown" userId="3518c4a0-5c99-4880-b127-cb60ccf11a39" providerId="ADAL" clId="{55835D35-F47F-4791-9AD2-FFBB7D570C28}" dt="2019-01-18T11:53:55.760" v="504" actId="1038"/>
        <pc:sldMkLst>
          <pc:docMk/>
          <pc:sldMk cId="3992367454" sldId="375"/>
        </pc:sldMkLst>
        <pc:spChg chg="mod">
          <ac:chgData name="Kyle Tidswell-Brown" userId="3518c4a0-5c99-4880-b127-cb60ccf11a39" providerId="ADAL" clId="{55835D35-F47F-4791-9AD2-FFBB7D570C28}" dt="2019-01-18T11:53:49.339" v="497" actId="20577"/>
          <ac:spMkLst>
            <pc:docMk/>
            <pc:sldMk cId="3992367454" sldId="375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55835D35-F47F-4791-9AD2-FFBB7D570C28}" dt="2019-01-18T11:52:14.350" v="433" actId="1076"/>
          <ac:spMkLst>
            <pc:docMk/>
            <pc:sldMk cId="3992367454" sldId="375"/>
            <ac:spMk id="28" creationId="{F46AB37D-3A9A-43DF-9998-99E259C1A0A4}"/>
          </ac:spMkLst>
        </pc:spChg>
        <pc:spChg chg="add mod">
          <ac:chgData name="Kyle Tidswell-Brown" userId="3518c4a0-5c99-4880-b127-cb60ccf11a39" providerId="ADAL" clId="{55835D35-F47F-4791-9AD2-FFBB7D570C28}" dt="2019-01-18T11:52:27.576" v="437" actId="1037"/>
          <ac:spMkLst>
            <pc:docMk/>
            <pc:sldMk cId="3992367454" sldId="375"/>
            <ac:spMk id="29" creationId="{BF0D6CDA-E9BF-4F67-A7AB-6630A4F46915}"/>
          </ac:spMkLst>
        </pc:spChg>
        <pc:spChg chg="del">
          <ac:chgData name="Kyle Tidswell-Brown" userId="3518c4a0-5c99-4880-b127-cb60ccf11a39" providerId="ADAL" clId="{55835D35-F47F-4791-9AD2-FFBB7D570C28}" dt="2019-01-18T11:46:50.771" v="283" actId="478"/>
          <ac:spMkLst>
            <pc:docMk/>
            <pc:sldMk cId="3992367454" sldId="375"/>
            <ac:spMk id="31" creationId="{A1978867-4229-4F31-B62D-32C99C5ABEEE}"/>
          </ac:spMkLst>
        </pc:spChg>
        <pc:spChg chg="del">
          <ac:chgData name="Kyle Tidswell-Brown" userId="3518c4a0-5c99-4880-b127-cb60ccf11a39" providerId="ADAL" clId="{55835D35-F47F-4791-9AD2-FFBB7D570C28}" dt="2019-01-18T11:46:50.771" v="283" actId="478"/>
          <ac:spMkLst>
            <pc:docMk/>
            <pc:sldMk cId="3992367454" sldId="375"/>
            <ac:spMk id="32" creationId="{89917909-E323-4FC6-85D3-B52E3AE6C774}"/>
          </ac:spMkLst>
        </pc:spChg>
        <pc:spChg chg="add del">
          <ac:chgData name="Kyle Tidswell-Brown" userId="3518c4a0-5c99-4880-b127-cb60ccf11a39" providerId="ADAL" clId="{55835D35-F47F-4791-9AD2-FFBB7D570C28}" dt="2019-01-18T11:48:47.423" v="333"/>
          <ac:spMkLst>
            <pc:docMk/>
            <pc:sldMk cId="3992367454" sldId="375"/>
            <ac:spMk id="33" creationId="{3CB14932-FCE4-4BCD-82DE-0B4A1EC61C42}"/>
          </ac:spMkLst>
        </pc:spChg>
        <pc:spChg chg="add del">
          <ac:chgData name="Kyle Tidswell-Brown" userId="3518c4a0-5c99-4880-b127-cb60ccf11a39" providerId="ADAL" clId="{55835D35-F47F-4791-9AD2-FFBB7D570C28}" dt="2019-01-18T11:48:47.423" v="333"/>
          <ac:spMkLst>
            <pc:docMk/>
            <pc:sldMk cId="3992367454" sldId="375"/>
            <ac:spMk id="34" creationId="{FB810FC3-EA39-4E24-99AD-E75202D0B595}"/>
          </ac:spMkLst>
        </pc:spChg>
        <pc:spChg chg="add mod">
          <ac:chgData name="Kyle Tidswell-Brown" userId="3518c4a0-5c99-4880-b127-cb60ccf11a39" providerId="ADAL" clId="{55835D35-F47F-4791-9AD2-FFBB7D570C28}" dt="2019-01-18T11:52:39.398" v="439" actId="1076"/>
          <ac:spMkLst>
            <pc:docMk/>
            <pc:sldMk cId="3992367454" sldId="375"/>
            <ac:spMk id="37" creationId="{CAAB6F31-53E7-41C7-A9EF-1DB49B8F80A7}"/>
          </ac:spMkLst>
        </pc:spChg>
        <pc:graphicFrameChg chg="mod modGraphic">
          <ac:chgData name="Kyle Tidswell-Brown" userId="3518c4a0-5c99-4880-b127-cb60ccf11a39" providerId="ADAL" clId="{55835D35-F47F-4791-9AD2-FFBB7D570C28}" dt="2019-01-18T11:51:46.280" v="418" actId="20577"/>
          <ac:graphicFrameMkLst>
            <pc:docMk/>
            <pc:sldMk cId="3992367454" sldId="375"/>
            <ac:graphicFrameMk id="16" creationId="{1C1A3B33-274F-4294-BD54-3AD3EC38C2A1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1.177" v="422" actId="20577"/>
          <ac:graphicFrameMkLst>
            <pc:docMk/>
            <pc:sldMk cId="3992367454" sldId="375"/>
            <ac:graphicFrameMk id="17" creationId="{E1C1EA91-13D9-4321-88CB-FC69006B4058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4.005" v="424" actId="20577"/>
          <ac:graphicFrameMkLst>
            <pc:docMk/>
            <pc:sldMk cId="3992367454" sldId="375"/>
            <ac:graphicFrameMk id="20" creationId="{2222CB27-B33A-4C5B-8E55-F05FBFE2203C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57.828" v="428" actId="20577"/>
          <ac:graphicFrameMkLst>
            <pc:docMk/>
            <pc:sldMk cId="3992367454" sldId="375"/>
            <ac:graphicFrameMk id="21" creationId="{19C463D2-8226-453E-A4C1-38BDF2B84555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2:01.448" v="430" actId="20577"/>
          <ac:graphicFrameMkLst>
            <pc:docMk/>
            <pc:sldMk cId="3992367454" sldId="375"/>
            <ac:graphicFrameMk id="22" creationId="{7BEF1FBC-9F85-4879-8B1E-F9A2058CF4B4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2:03.872" v="432" actId="20577"/>
          <ac:graphicFrameMkLst>
            <pc:docMk/>
            <pc:sldMk cId="3992367454" sldId="375"/>
            <ac:graphicFrameMk id="23" creationId="{27E7AE3A-8B5A-44DF-A04D-AE214B510214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4" creationId="{10F8B914-5573-4532-ADBC-5E27D514CEB8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5" creationId="{115C6502-2CF5-402F-9F24-63D21BCE6706}"/>
          </ac:graphicFrameMkLst>
        </pc:graphicFrameChg>
        <pc:graphicFrameChg chg="mod modGraphic">
          <ac:chgData name="Kyle Tidswell-Brown" userId="3518c4a0-5c99-4880-b127-cb60ccf11a39" providerId="ADAL" clId="{55835D35-F47F-4791-9AD2-FFBB7D570C28}" dt="2019-01-18T11:51:36.680" v="414" actId="1037"/>
          <ac:graphicFrameMkLst>
            <pc:docMk/>
            <pc:sldMk cId="3992367454" sldId="375"/>
            <ac:graphicFrameMk id="26" creationId="{D9046C03-C347-4923-AB85-32CB7204DD60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1:46:51.892" v="284"/>
          <ac:graphicFrameMkLst>
            <pc:docMk/>
            <pc:sldMk cId="3992367454" sldId="375"/>
            <ac:graphicFrameMk id="27" creationId="{4B1ADE24-6A7B-474D-BBB7-2D21B6D061C5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1:46:50.771" v="283" actId="478"/>
          <ac:graphicFrameMkLst>
            <pc:docMk/>
            <pc:sldMk cId="3992367454" sldId="375"/>
            <ac:graphicFrameMk id="30" creationId="{5B449C25-2189-4666-BFD7-9892712F6A8A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55.760" v="504" actId="1038"/>
          <ac:graphicFrameMkLst>
            <pc:docMk/>
            <pc:sldMk cId="3992367454" sldId="375"/>
            <ac:graphicFrameMk id="35" creationId="{7F8DB7EA-59C2-4F98-B1EC-D5C3A52FE446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55.760" v="504" actId="1038"/>
          <ac:graphicFrameMkLst>
            <pc:docMk/>
            <pc:sldMk cId="3992367454" sldId="375"/>
            <ac:graphicFrameMk id="36" creationId="{F84C8349-9187-4BAD-B2D0-DF7705571DAF}"/>
          </ac:graphicFrameMkLst>
        </pc:graphicFrameChg>
        <pc:graphicFrameChg chg="add mod">
          <ac:chgData name="Kyle Tidswell-Brown" userId="3518c4a0-5c99-4880-b127-cb60ccf11a39" providerId="ADAL" clId="{55835D35-F47F-4791-9AD2-FFBB7D570C28}" dt="2019-01-18T11:53:42.915" v="495" actId="1037"/>
          <ac:graphicFrameMkLst>
            <pc:docMk/>
            <pc:sldMk cId="3992367454" sldId="375"/>
            <ac:graphicFrameMk id="38" creationId="{93EE7AC9-B525-49A2-83DF-231767142ADD}"/>
          </ac:graphicFrameMkLst>
        </pc:graphicFrameChg>
      </pc:sldChg>
      <pc:sldChg chg="addSp del">
        <pc:chgData name="Kyle Tidswell-Brown" userId="3518c4a0-5c99-4880-b127-cb60ccf11a39" providerId="ADAL" clId="{55835D35-F47F-4791-9AD2-FFBB7D570C28}" dt="2019-01-18T11:49:19.886" v="382" actId="2696"/>
        <pc:sldMkLst>
          <pc:docMk/>
          <pc:sldMk cId="2775907949" sldId="376"/>
        </pc:sldMkLst>
        <pc:spChg chg="add">
          <ac:chgData name="Kyle Tidswell-Brown" userId="3518c4a0-5c99-4880-b127-cb60ccf11a39" providerId="ADAL" clId="{55835D35-F47F-4791-9AD2-FFBB7D570C28}" dt="2019-01-18T11:48:44.627" v="331"/>
          <ac:spMkLst>
            <pc:docMk/>
            <pc:sldMk cId="2775907949" sldId="376"/>
            <ac:spMk id="34" creationId="{E7939501-0CD9-4FDF-8B7A-50D6889897B2}"/>
          </ac:spMkLst>
        </pc:spChg>
        <pc:spChg chg="add">
          <ac:chgData name="Kyle Tidswell-Brown" userId="3518c4a0-5c99-4880-b127-cb60ccf11a39" providerId="ADAL" clId="{55835D35-F47F-4791-9AD2-FFBB7D570C28}" dt="2019-01-18T11:48:44.627" v="331"/>
          <ac:spMkLst>
            <pc:docMk/>
            <pc:sldMk cId="2775907949" sldId="376"/>
            <ac:spMk id="35" creationId="{C3A0256C-D82D-4C00-A180-FC2BBD495E75}"/>
          </ac:spMkLst>
        </pc:spChg>
      </pc:sldChg>
      <pc:sldChg chg="modSp">
        <pc:chgData name="Kyle Tidswell-Brown" userId="3518c4a0-5c99-4880-b127-cb60ccf11a39" providerId="ADAL" clId="{55835D35-F47F-4791-9AD2-FFBB7D570C28}" dt="2019-01-18T11:56:19.861" v="519" actId="20577"/>
        <pc:sldMkLst>
          <pc:docMk/>
          <pc:sldMk cId="3930473287" sldId="377"/>
        </pc:sldMkLst>
        <pc:spChg chg="mod">
          <ac:chgData name="Kyle Tidswell-Brown" userId="3518c4a0-5c99-4880-b127-cb60ccf11a39" providerId="ADAL" clId="{55835D35-F47F-4791-9AD2-FFBB7D570C28}" dt="2019-01-18T11:56:19.861" v="519" actId="20577"/>
          <ac:spMkLst>
            <pc:docMk/>
            <pc:sldMk cId="3930473287" sldId="377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55835D35-F47F-4791-9AD2-FFBB7D570C28}" dt="2019-01-18T12:03:26.275" v="596"/>
        <pc:sldMkLst>
          <pc:docMk/>
          <pc:sldMk cId="2208207966" sldId="378"/>
        </pc:sldMkLst>
        <pc:spChg chg="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6" creationId="{D5535AF7-DE34-4466-BE75-FE1A02E4DC45}"/>
          </ac:spMkLst>
        </pc:spChg>
        <pc:spChg chg="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9" creationId="{A5F3A8B0-AB0D-4F2F-954C-5C84504DE05E}"/>
          </ac:spMkLst>
        </pc:spChg>
        <pc:spChg chg="add 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16" creationId="{7529F083-CCCF-4008-8793-A1D6D3CA9A3F}"/>
          </ac:spMkLst>
        </pc:spChg>
        <pc:spChg chg="del">
          <ac:chgData name="Kyle Tidswell-Brown" userId="3518c4a0-5c99-4880-b127-cb60ccf11a39" providerId="ADAL" clId="{55835D35-F47F-4791-9AD2-FFBB7D570C28}" dt="2019-01-18T11:57:36.500" v="534" actId="478"/>
          <ac:spMkLst>
            <pc:docMk/>
            <pc:sldMk cId="2208207966" sldId="378"/>
            <ac:spMk id="17" creationId="{71A0E83D-53D1-4D03-AAE8-8AB0DF57937A}"/>
          </ac:spMkLst>
        </pc:spChg>
        <pc:spChg chg="mod">
          <ac:chgData name="Kyle Tidswell-Brown" userId="3518c4a0-5c99-4880-b127-cb60ccf11a39" providerId="ADAL" clId="{55835D35-F47F-4791-9AD2-FFBB7D570C28}" dt="2019-01-18T11:58:02.515" v="541" actId="120"/>
          <ac:spMkLst>
            <pc:docMk/>
            <pc:sldMk cId="2208207966" sldId="378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55835D35-F47F-4791-9AD2-FFBB7D570C28}" dt="2019-01-18T11:57:36.500" v="534" actId="478"/>
          <ac:spMkLst>
            <pc:docMk/>
            <pc:sldMk cId="2208207966" sldId="378"/>
            <ac:spMk id="20" creationId="{C434D6DD-B436-4459-B626-CAAC631228AD}"/>
          </ac:spMkLst>
        </pc:spChg>
        <pc:spChg chg="add mod topLvl">
          <ac:chgData name="Kyle Tidswell-Brown" userId="3518c4a0-5c99-4880-b127-cb60ccf11a39" providerId="ADAL" clId="{55835D35-F47F-4791-9AD2-FFBB7D570C28}" dt="2019-01-18T12:02:21.897" v="562" actId="165"/>
          <ac:spMkLst>
            <pc:docMk/>
            <pc:sldMk cId="2208207966" sldId="378"/>
            <ac:spMk id="25" creationId="{903F40FA-3F99-4B34-AD5F-8B746BE2D9B4}"/>
          </ac:spMkLst>
        </pc:spChg>
        <pc:grpChg chg="add del mod">
          <ac:chgData name="Kyle Tidswell-Brown" userId="3518c4a0-5c99-4880-b127-cb60ccf11a39" providerId="ADAL" clId="{55835D35-F47F-4791-9AD2-FFBB7D570C28}" dt="2019-01-18T12:02:21.897" v="562" actId="165"/>
          <ac:grpSpMkLst>
            <pc:docMk/>
            <pc:sldMk cId="2208207966" sldId="378"/>
            <ac:grpSpMk id="2" creationId="{BAB793F9-8830-49EA-BEFE-13D0037DF09B}"/>
          </ac:grpSpMkLst>
        </pc:grp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1" creationId="{D3F22C91-0583-41B0-8021-96A0B2EDDF40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2" creationId="{82B4BEBB-3B81-405C-92D4-E071B135CA21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3" creationId="{17C1C31A-6A79-426F-854C-F6930037416C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4.914" v="595" actId="478"/>
          <ac:graphicFrameMkLst>
            <pc:docMk/>
            <pc:sldMk cId="2208207966" sldId="378"/>
            <ac:graphicFrameMk id="24" creationId="{DA47E39B-C6CC-46F1-A924-8908BA2B1DEA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6" creationId="{49FD08F8-1810-4566-B886-85D3ECACDA77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7" creationId="{D3379093-621F-4F60-A15B-BBEF5503A958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8" creationId="{6BD2EE6C-DE35-4C23-B3BE-EB695DA2275E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6.275" v="596"/>
          <ac:graphicFrameMkLst>
            <pc:docMk/>
            <pc:sldMk cId="2208207966" sldId="378"/>
            <ac:graphicFrameMk id="29" creationId="{D48D87A7-01AC-4556-B468-8A26C067FBFB}"/>
          </ac:graphicFrameMkLst>
        </pc:graphicFrameChg>
        <pc:picChg chg="mod topLvl">
          <ac:chgData name="Kyle Tidswell-Brown" userId="3518c4a0-5c99-4880-b127-cb60ccf11a39" providerId="ADAL" clId="{55835D35-F47F-4791-9AD2-FFBB7D570C28}" dt="2019-01-18T12:02:21.897" v="562" actId="165"/>
          <ac:picMkLst>
            <pc:docMk/>
            <pc:sldMk cId="2208207966" sldId="378"/>
            <ac:picMk id="10" creationId="{7C034BF3-9366-40D0-992C-26A0A6F5EE65}"/>
          </ac:picMkLst>
        </pc:picChg>
        <pc:picChg chg="mod topLvl">
          <ac:chgData name="Kyle Tidswell-Brown" userId="3518c4a0-5c99-4880-b127-cb60ccf11a39" providerId="ADAL" clId="{55835D35-F47F-4791-9AD2-FFBB7D570C28}" dt="2019-01-18T12:02:21.897" v="562" actId="165"/>
          <ac:picMkLst>
            <pc:docMk/>
            <pc:sldMk cId="2208207966" sldId="378"/>
            <ac:picMk id="11" creationId="{0E9B1D5E-DA5C-4FEA-9242-07606C094A0C}"/>
          </ac:picMkLst>
        </pc:picChg>
      </pc:sldChg>
      <pc:sldChg chg="addSp delSp modSp">
        <pc:chgData name="Kyle Tidswell-Brown" userId="3518c4a0-5c99-4880-b127-cb60ccf11a39" providerId="ADAL" clId="{55835D35-F47F-4791-9AD2-FFBB7D570C28}" dt="2019-01-18T12:03:29.562" v="598"/>
        <pc:sldMkLst>
          <pc:docMk/>
          <pc:sldMk cId="2169842582" sldId="379"/>
        </pc:sldMkLst>
        <pc:spChg chg="del mod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6" creationId="{D5535AF7-DE34-4466-BE75-FE1A02E4DC45}"/>
          </ac:spMkLst>
        </pc:spChg>
        <pc:spChg chg="del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9" creationId="{A5F3A8B0-AB0D-4F2F-954C-5C84504DE05E}"/>
          </ac:spMkLst>
        </pc:spChg>
        <pc:spChg chg="add del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16" creationId="{454EB017-7090-4EEE-B347-57AEA50FE39E}"/>
          </ac:spMkLst>
        </pc:spChg>
        <pc:spChg chg="del">
          <ac:chgData name="Kyle Tidswell-Brown" userId="3518c4a0-5c99-4880-b127-cb60ccf11a39" providerId="ADAL" clId="{55835D35-F47F-4791-9AD2-FFBB7D570C28}" dt="2019-01-18T11:57:40.679" v="536" actId="478"/>
          <ac:spMkLst>
            <pc:docMk/>
            <pc:sldMk cId="2169842582" sldId="379"/>
            <ac:spMk id="17" creationId="{71A0E83D-53D1-4D03-AAE8-8AB0DF57937A}"/>
          </ac:spMkLst>
        </pc:spChg>
        <pc:spChg chg="mod">
          <ac:chgData name="Kyle Tidswell-Brown" userId="3518c4a0-5c99-4880-b127-cb60ccf11a39" providerId="ADAL" clId="{55835D35-F47F-4791-9AD2-FFBB7D570C28}" dt="2019-01-18T12:02:10.421" v="559" actId="20577"/>
          <ac:spMkLst>
            <pc:docMk/>
            <pc:sldMk cId="2169842582" sldId="379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55835D35-F47F-4791-9AD2-FFBB7D570C28}" dt="2019-01-18T11:57:40.679" v="536" actId="478"/>
          <ac:spMkLst>
            <pc:docMk/>
            <pc:sldMk cId="2169842582" sldId="379"/>
            <ac:spMk id="20" creationId="{C434D6DD-B436-4459-B626-CAAC631228AD}"/>
          </ac:spMkLst>
        </pc:spChg>
        <pc:spChg chg="add del">
          <ac:chgData name="Kyle Tidswell-Brown" userId="3518c4a0-5c99-4880-b127-cb60ccf11a39" providerId="ADAL" clId="{55835D35-F47F-4791-9AD2-FFBB7D570C28}" dt="2019-01-18T12:02:26.483" v="563" actId="478"/>
          <ac:spMkLst>
            <pc:docMk/>
            <pc:sldMk cId="2169842582" sldId="379"/>
            <ac:spMk id="25" creationId="{C9F3B3B8-B52B-4EB1-B896-A6292976BD8F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26" creationId="{4A8F986E-86F6-4DA9-9BC9-110DE533F6E6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27" creationId="{D0CDB2D1-7EAC-4B53-8C5E-05F110B02431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30" creationId="{E3469DBF-CA4E-4038-A9F6-DB45D67BE8EB}"/>
          </ac:spMkLst>
        </pc:spChg>
        <pc:spChg chg="add">
          <ac:chgData name="Kyle Tidswell-Brown" userId="3518c4a0-5c99-4880-b127-cb60ccf11a39" providerId="ADAL" clId="{55835D35-F47F-4791-9AD2-FFBB7D570C28}" dt="2019-01-18T12:02:26.800" v="564"/>
          <ac:spMkLst>
            <pc:docMk/>
            <pc:sldMk cId="2169842582" sldId="379"/>
            <ac:spMk id="31" creationId="{B4F2DB0A-D96E-4737-BC45-52EE97B0A04D}"/>
          </ac:spMkLst>
        </pc:sp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1" creationId="{5B61ABB7-0AD8-48B0-B608-875CD3AFCE28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2" creationId="{93936874-475B-433C-B5F9-1DA1EC9A24E7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3" creationId="{2E933771-D8DB-4EAB-BC3E-0657C19EF8BC}"/>
          </ac:graphicFrameMkLst>
        </pc:graphicFrameChg>
        <pc:graphicFrameChg chg="del">
          <ac:chgData name="Kyle Tidswell-Brown" userId="3518c4a0-5c99-4880-b127-cb60ccf11a39" providerId="ADAL" clId="{55835D35-F47F-4791-9AD2-FFBB7D570C28}" dt="2019-01-18T12:03:29.179" v="597" actId="478"/>
          <ac:graphicFrameMkLst>
            <pc:docMk/>
            <pc:sldMk cId="2169842582" sldId="379"/>
            <ac:graphicFrameMk id="24" creationId="{C7C17891-219D-4615-A769-855E936FFE71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2" creationId="{20F47070-8B31-4A0F-95B9-90D3571C1CFB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3" creationId="{23B8143C-04B4-44EF-B6EB-731B893A8EBE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4" creationId="{71CE9FAE-28D2-4884-84E3-FFEAE0F1CA60}"/>
          </ac:graphicFrameMkLst>
        </pc:graphicFrameChg>
        <pc:graphicFrameChg chg="add">
          <ac:chgData name="Kyle Tidswell-Brown" userId="3518c4a0-5c99-4880-b127-cb60ccf11a39" providerId="ADAL" clId="{55835D35-F47F-4791-9AD2-FFBB7D570C28}" dt="2019-01-18T12:03:29.562" v="598"/>
          <ac:graphicFrameMkLst>
            <pc:docMk/>
            <pc:sldMk cId="2169842582" sldId="379"/>
            <ac:graphicFrameMk id="35" creationId="{A5BD6A85-AA0F-4802-AC61-9A2F2544E955}"/>
          </ac:graphicFrameMkLst>
        </pc:graphicFrameChg>
        <pc:picChg chg="del">
          <ac:chgData name="Kyle Tidswell-Brown" userId="3518c4a0-5c99-4880-b127-cb60ccf11a39" providerId="ADAL" clId="{55835D35-F47F-4791-9AD2-FFBB7D570C28}" dt="2019-01-18T12:02:26.483" v="563" actId="478"/>
          <ac:picMkLst>
            <pc:docMk/>
            <pc:sldMk cId="2169842582" sldId="379"/>
            <ac:picMk id="10" creationId="{7C034BF3-9366-40D0-992C-26A0A6F5EE65}"/>
          </ac:picMkLst>
        </pc:picChg>
        <pc:picChg chg="del">
          <ac:chgData name="Kyle Tidswell-Brown" userId="3518c4a0-5c99-4880-b127-cb60ccf11a39" providerId="ADAL" clId="{55835D35-F47F-4791-9AD2-FFBB7D570C28}" dt="2019-01-18T12:02:26.483" v="563" actId="478"/>
          <ac:picMkLst>
            <pc:docMk/>
            <pc:sldMk cId="2169842582" sldId="379"/>
            <ac:picMk id="11" creationId="{0E9B1D5E-DA5C-4FEA-9242-07606C094A0C}"/>
          </ac:picMkLst>
        </pc:picChg>
        <pc:picChg chg="add">
          <ac:chgData name="Kyle Tidswell-Brown" userId="3518c4a0-5c99-4880-b127-cb60ccf11a39" providerId="ADAL" clId="{55835D35-F47F-4791-9AD2-FFBB7D570C28}" dt="2019-01-18T12:02:26.800" v="564"/>
          <ac:picMkLst>
            <pc:docMk/>
            <pc:sldMk cId="2169842582" sldId="379"/>
            <ac:picMk id="28" creationId="{31BA5FC0-19F5-49AA-B6D9-9030855730B4}"/>
          </ac:picMkLst>
        </pc:picChg>
        <pc:picChg chg="add">
          <ac:chgData name="Kyle Tidswell-Brown" userId="3518c4a0-5c99-4880-b127-cb60ccf11a39" providerId="ADAL" clId="{55835D35-F47F-4791-9AD2-FFBB7D570C28}" dt="2019-01-18T12:02:26.800" v="564"/>
          <ac:picMkLst>
            <pc:docMk/>
            <pc:sldMk cId="2169842582" sldId="379"/>
            <ac:picMk id="29" creationId="{133B9940-2B65-4097-BFA9-53060FC811CA}"/>
          </ac:picMkLst>
        </pc:picChg>
      </pc:sldChg>
      <pc:sldChg chg="addSp modSp add">
        <pc:chgData name="Kyle Tidswell-Brown" userId="3518c4a0-5c99-4880-b127-cb60ccf11a39" providerId="ADAL" clId="{55835D35-F47F-4791-9AD2-FFBB7D570C28}" dt="2019-01-18T10:43:19.508" v="137" actId="1076"/>
        <pc:sldMkLst>
          <pc:docMk/>
          <pc:sldMk cId="3345977508" sldId="380"/>
        </pc:sldMkLst>
        <pc:cxnChg chg="add mod">
          <ac:chgData name="Kyle Tidswell-Brown" userId="3518c4a0-5c99-4880-b127-cb60ccf11a39" providerId="ADAL" clId="{55835D35-F47F-4791-9AD2-FFBB7D570C28}" dt="2019-01-18T10:42:24.932" v="131" actId="14100"/>
          <ac:cxnSpMkLst>
            <pc:docMk/>
            <pc:sldMk cId="3345977508" sldId="380"/>
            <ac:cxnSpMk id="20" creationId="{93236A81-FDBA-4CD5-990F-549440361B35}"/>
          </ac:cxnSpMkLst>
        </pc:cxnChg>
        <pc:cxnChg chg="add mod">
          <ac:chgData name="Kyle Tidswell-Brown" userId="3518c4a0-5c99-4880-b127-cb60ccf11a39" providerId="ADAL" clId="{55835D35-F47F-4791-9AD2-FFBB7D570C28}" dt="2019-01-18T10:43:03.799" v="134" actId="14100"/>
          <ac:cxnSpMkLst>
            <pc:docMk/>
            <pc:sldMk cId="3345977508" sldId="380"/>
            <ac:cxnSpMk id="23" creationId="{481E630E-4B3F-49AF-96D6-C3B703C23C22}"/>
          </ac:cxnSpMkLst>
        </pc:cxnChg>
        <pc:cxnChg chg="add mod">
          <ac:chgData name="Kyle Tidswell-Brown" userId="3518c4a0-5c99-4880-b127-cb60ccf11a39" providerId="ADAL" clId="{55835D35-F47F-4791-9AD2-FFBB7D570C28}" dt="2019-01-18T10:43:19.508" v="137" actId="1076"/>
          <ac:cxnSpMkLst>
            <pc:docMk/>
            <pc:sldMk cId="3345977508" sldId="380"/>
            <ac:cxnSpMk id="26" creationId="{BA095593-1902-421E-888A-B6A9AA0CFDBC}"/>
          </ac:cxnSpMkLst>
        </pc:cxnChg>
      </pc:sldChg>
    </pc:docChg>
  </pc:docChgLst>
  <pc:docChgLst>
    <pc:chgData name="Ashleigh Sobol" userId="8430f2a2-602f-4dde-a79b-412efd9dd8bf" providerId="ADAL" clId="{314E36DF-02F4-4957-B175-8AD4C9F6E04E}"/>
  </pc:docChgLst>
  <pc:docChgLst>
    <pc:chgData name="Rachael Green" userId="89c6f63e-7657-4ad0-8dd4-6f0c32cf62df" providerId="ADAL" clId="{9E2835B6-FC45-41A6-8E69-66577986EFF9}"/>
    <pc:docChg chg="undo redo custSel addSld delSld modSld">
      <pc:chgData name="Rachael Green" userId="89c6f63e-7657-4ad0-8dd4-6f0c32cf62df" providerId="ADAL" clId="{9E2835B6-FC45-41A6-8E69-66577986EFF9}" dt="2020-01-24T10:13:34.243" v="1717" actId="313"/>
      <pc:docMkLst>
        <pc:docMk/>
      </pc:docMkLst>
      <pc:sldChg chg="modSp">
        <pc:chgData name="Rachael Green" userId="89c6f63e-7657-4ad0-8dd4-6f0c32cf62df" providerId="ADAL" clId="{9E2835B6-FC45-41A6-8E69-66577986EFF9}" dt="2020-01-22T12:37:03.768" v="1" actId="255"/>
        <pc:sldMkLst>
          <pc:docMk/>
          <pc:sldMk cId="2637481266" sldId="256"/>
        </pc:sldMkLst>
        <pc:spChg chg="mod">
          <ac:chgData name="Rachael Green" userId="89c6f63e-7657-4ad0-8dd4-6f0c32cf62df" providerId="ADAL" clId="{9E2835B6-FC45-41A6-8E69-66577986EFF9}" dt="2020-01-22T12:37:03.768" v="1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mod">
        <pc:chgData name="Rachael Green" userId="89c6f63e-7657-4ad0-8dd4-6f0c32cf62df" providerId="ADAL" clId="{9E2835B6-FC45-41A6-8E69-66577986EFF9}" dt="2020-01-24T10:10:43.701" v="1672" actId="2062"/>
        <pc:sldMkLst>
          <pc:docMk/>
          <pc:sldMk cId="36917022" sldId="360"/>
        </pc:sldMkLst>
        <pc:spChg chg="mod">
          <ac:chgData name="Rachael Green" userId="89c6f63e-7657-4ad0-8dd4-6f0c32cf62df" providerId="ADAL" clId="{9E2835B6-FC45-41A6-8E69-66577986EFF9}" dt="2020-01-22T12:58:26.382" v="434" actId="20577"/>
          <ac:spMkLst>
            <pc:docMk/>
            <pc:sldMk cId="36917022" sldId="360"/>
            <ac:spMk id="19" creationId="{5252A847-DE45-4FA3-A1F8-EEBEB845FF8E}"/>
          </ac:spMkLst>
        </pc:spChg>
        <pc:graphicFrameChg chg="add del">
          <ac:chgData name="Rachael Green" userId="89c6f63e-7657-4ad0-8dd4-6f0c32cf62df" providerId="ADAL" clId="{9E2835B6-FC45-41A6-8E69-66577986EFF9}" dt="2020-01-22T12:51:47.094" v="265" actId="478"/>
          <ac:graphicFrameMkLst>
            <pc:docMk/>
            <pc:sldMk cId="36917022" sldId="360"/>
            <ac:graphicFrameMk id="2" creationId="{6BEFE274-0533-47B5-9013-E1D2B0DB162F}"/>
          </ac:graphicFrameMkLst>
        </pc:graphicFrameChg>
        <pc:graphicFrameChg chg="del modGraphic">
          <ac:chgData name="Rachael Green" userId="89c6f63e-7657-4ad0-8dd4-6f0c32cf62df" providerId="ADAL" clId="{9E2835B6-FC45-41A6-8E69-66577986EFF9}" dt="2020-01-22T12:49:11.828" v="241" actId="47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del">
          <ac:chgData name="Rachael Green" userId="89c6f63e-7657-4ad0-8dd4-6f0c32cf62df" providerId="ADAL" clId="{9E2835B6-FC45-41A6-8E69-66577986EFF9}" dt="2020-01-22T12:49:11.828" v="241" actId="478"/>
          <ac:graphicFrameMkLst>
            <pc:docMk/>
            <pc:sldMk cId="36917022" sldId="360"/>
            <ac:graphicFrameMk id="9" creationId="{AC609C48-1C7E-433C-B483-F6CEC5206958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3:03.379" v="1520" actId="20577"/>
          <ac:graphicFrameMkLst>
            <pc:docMk/>
            <pc:sldMk cId="36917022" sldId="360"/>
            <ac:graphicFrameMk id="10" creationId="{22F05F61-41BF-4E92-8D65-3295313DF73D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10:43.701" v="1672" actId="2062"/>
          <ac:graphicFrameMkLst>
            <pc:docMk/>
            <pc:sldMk cId="36917022" sldId="360"/>
            <ac:graphicFrameMk id="11" creationId="{25DFD0FF-F582-4EB3-B755-6B0D259D7255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2:59:01.270" v="492" actId="1036"/>
          <ac:graphicFrameMkLst>
            <pc:docMk/>
            <pc:sldMk cId="36917022" sldId="360"/>
            <ac:graphicFrameMk id="12" creationId="{1C582771-6911-4BC0-96A1-2068146B1F97}"/>
          </ac:graphicFrameMkLst>
        </pc:graphicFrameChg>
      </pc:sldChg>
      <pc:sldChg chg="addSp delSp modSp">
        <pc:chgData name="Rachael Green" userId="89c6f63e-7657-4ad0-8dd4-6f0c32cf62df" providerId="ADAL" clId="{9E2835B6-FC45-41A6-8E69-66577986EFF9}" dt="2020-01-24T10:13:02.357" v="1712" actId="313"/>
        <pc:sldMkLst>
          <pc:docMk/>
          <pc:sldMk cId="1669721746" sldId="365"/>
        </pc:sldMkLst>
        <pc:spChg chg="add del mod">
          <ac:chgData name="Rachael Green" userId="89c6f63e-7657-4ad0-8dd4-6f0c32cf62df" providerId="ADAL" clId="{9E2835B6-FC45-41A6-8E69-66577986EFF9}" dt="2020-01-22T12:39:12.790" v="76" actId="478"/>
          <ac:spMkLst>
            <pc:docMk/>
            <pc:sldMk cId="1669721746" sldId="365"/>
            <ac:spMk id="2" creationId="{03E148D8-20A6-44D6-AA77-8949A3BCD4AE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3" creationId="{F73BF830-120A-4634-83B2-A536A24B9332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0" creationId="{EEC4EBB7-8A7A-4822-B892-F9BA3455DDC3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1" creationId="{C55FD130-CFA7-464D-97F6-03FD840D878C}"/>
          </ac:spMkLst>
        </pc:spChg>
        <pc:spChg chg="add 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2" creationId="{43EFEF32-8195-41A3-8803-8DBCF75921FE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5" creationId="{7ED375E3-6CF9-412B-ABB3-50E533DF40CF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6" creationId="{21BFB2A3-228B-433E-8471-17AB22A4AC7C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17" creationId="{327EC717-3822-45A6-8761-08CBCBF897B3}"/>
          </ac:spMkLst>
        </pc:spChg>
        <pc:spChg chg="add del mod">
          <ac:chgData name="Rachael Green" userId="89c6f63e-7657-4ad0-8dd4-6f0c32cf62df" providerId="ADAL" clId="{9E2835B6-FC45-41A6-8E69-66577986EFF9}" dt="2020-01-24T10:13:02.357" v="1712" actId="313"/>
          <ac:spMkLst>
            <pc:docMk/>
            <pc:sldMk cId="1669721746" sldId="365"/>
            <ac:spMk id="19" creationId="{5252A847-DE45-4FA3-A1F8-EEBEB845FF8E}"/>
          </ac:spMkLst>
        </pc:spChg>
        <pc:spChg chg="mod ord topLvl">
          <ac:chgData name="Rachael Green" userId="89c6f63e-7657-4ad0-8dd4-6f0c32cf62df" providerId="ADAL" clId="{9E2835B6-FC45-41A6-8E69-66577986EFF9}" dt="2020-01-22T12:59:54.607" v="504" actId="171"/>
          <ac:spMkLst>
            <pc:docMk/>
            <pc:sldMk cId="1669721746" sldId="365"/>
            <ac:spMk id="20" creationId="{951179C3-1A1E-47F5-8784-0EB8830E99D2}"/>
          </ac:spMkLst>
        </pc:spChg>
        <pc:grpChg chg="add del mod">
          <ac:chgData name="Rachael Green" userId="89c6f63e-7657-4ad0-8dd4-6f0c32cf62df" providerId="ADAL" clId="{9E2835B6-FC45-41A6-8E69-66577986EFF9}" dt="2020-01-22T12:47:01.287" v="206" actId="165"/>
          <ac:grpSpMkLst>
            <pc:docMk/>
            <pc:sldMk cId="1669721746" sldId="365"/>
            <ac:grpSpMk id="4" creationId="{E193658F-A521-42A0-8EF2-656BB84FCACB}"/>
          </ac:grpSpMkLst>
        </pc:grpChg>
        <pc:grpChg chg="add del mod">
          <ac:chgData name="Rachael Green" userId="89c6f63e-7657-4ad0-8dd4-6f0c32cf62df" providerId="ADAL" clId="{9E2835B6-FC45-41A6-8E69-66577986EFF9}" dt="2020-01-22T12:47:06.284" v="207" actId="165"/>
          <ac:grpSpMkLst>
            <pc:docMk/>
            <pc:sldMk cId="1669721746" sldId="365"/>
            <ac:grpSpMk id="14" creationId="{AB9807FE-B13D-431C-AF0E-1A68084B5714}"/>
          </ac:grpSpMkLst>
        </pc:grpChg>
        <pc:graphicFrameChg chg="mod modGraphic">
          <ac:chgData name="Rachael Green" userId="89c6f63e-7657-4ad0-8dd4-6f0c32cf62df" providerId="ADAL" clId="{9E2835B6-FC45-41A6-8E69-66577986EFF9}" dt="2020-01-22T12:46:51.456" v="205" actId="554"/>
          <ac:graphicFrameMkLst>
            <pc:docMk/>
            <pc:sldMk cId="1669721746" sldId="365"/>
            <ac:graphicFrameMk id="6" creationId="{45468245-3FF1-46F7-A473-9C708D895CA6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2T12:46:51.456" v="205" actId="554"/>
          <ac:graphicFrameMkLst>
            <pc:docMk/>
            <pc:sldMk cId="1669721746" sldId="365"/>
            <ac:graphicFrameMk id="9" creationId="{04D06202-0554-4792-B09B-3A596A2DCE5E}"/>
          </ac:graphicFrameMkLst>
        </pc:graphicFrameChg>
        <pc:picChg chg="mod">
          <ac:chgData name="Rachael Green" userId="89c6f63e-7657-4ad0-8dd4-6f0c32cf62df" providerId="ADAL" clId="{9E2835B6-FC45-41A6-8E69-66577986EFF9}" dt="2020-01-22T12:59:40.984" v="499" actId="1076"/>
          <ac:picMkLst>
            <pc:docMk/>
            <pc:sldMk cId="1669721746" sldId="365"/>
            <ac:picMk id="8" creationId="{D9426B6B-94AA-4D9B-BC63-8F0BC9ED5115}"/>
          </ac:picMkLst>
        </pc:picChg>
      </pc:sldChg>
      <pc:sldChg chg="modSp">
        <pc:chgData name="Rachael Green" userId="89c6f63e-7657-4ad0-8dd4-6f0c32cf62df" providerId="ADAL" clId="{9E2835B6-FC45-41A6-8E69-66577986EFF9}" dt="2020-01-22T12:37:24.275" v="3" actId="6549"/>
        <pc:sldMkLst>
          <pc:docMk/>
          <pc:sldMk cId="332354265" sldId="366"/>
        </pc:sldMkLst>
        <pc:spChg chg="mod">
          <ac:chgData name="Rachael Green" userId="89c6f63e-7657-4ad0-8dd4-6f0c32cf62df" providerId="ADAL" clId="{9E2835B6-FC45-41A6-8E69-66577986EFF9}" dt="2020-01-22T12:37:24.275" v="3" actId="6549"/>
          <ac:spMkLst>
            <pc:docMk/>
            <pc:sldMk cId="332354265" sldId="366"/>
            <ac:spMk id="19" creationId="{5252A847-DE45-4FA3-A1F8-EEBEB845FF8E}"/>
          </ac:spMkLst>
        </pc:spChg>
      </pc:sldChg>
      <pc:sldChg chg="delSp del">
        <pc:chgData name="Rachael Green" userId="89c6f63e-7657-4ad0-8dd4-6f0c32cf62df" providerId="ADAL" clId="{9E2835B6-FC45-41A6-8E69-66577986EFF9}" dt="2020-01-22T12:47:51.443" v="230" actId="47"/>
        <pc:sldMkLst>
          <pc:docMk/>
          <pc:sldMk cId="604306460" sldId="367"/>
        </pc:sldMkLst>
        <pc:graphicFrameChg chg="del">
          <ac:chgData name="Rachael Green" userId="89c6f63e-7657-4ad0-8dd4-6f0c32cf62df" providerId="ADAL" clId="{9E2835B6-FC45-41A6-8E69-66577986EFF9}" dt="2020-01-22T12:47:45.529" v="227" actId="478"/>
          <ac:graphicFrameMkLst>
            <pc:docMk/>
            <pc:sldMk cId="604306460" sldId="367"/>
            <ac:graphicFrameMk id="6" creationId="{45468245-3FF1-46F7-A473-9C708D895CA6}"/>
          </ac:graphicFrameMkLst>
        </pc:graphicFrameChg>
        <pc:graphicFrameChg chg="del">
          <ac:chgData name="Rachael Green" userId="89c6f63e-7657-4ad0-8dd4-6f0c32cf62df" providerId="ADAL" clId="{9E2835B6-FC45-41A6-8E69-66577986EFF9}" dt="2020-01-22T12:47:45.529" v="227" actId="478"/>
          <ac:graphicFrameMkLst>
            <pc:docMk/>
            <pc:sldMk cId="604306460" sldId="367"/>
            <ac:graphicFrameMk id="9" creationId="{04D06202-0554-4792-B09B-3A596A2DCE5E}"/>
          </ac:graphicFrameMkLst>
        </pc:graphicFrame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5" creationId="{FCD724ED-DBAE-4647-B63D-D4356B021BB9}"/>
          </ac:cxnSpMkLst>
        </pc:cxn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12" creationId="{FCFD7196-1CA1-4409-8064-98D5EF0F64EB}"/>
          </ac:cxnSpMkLst>
        </pc:cxn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14" creationId="{92B9142D-FA66-47AB-86FF-07AFE3CD7F8A}"/>
          </ac:cxnSpMkLst>
        </pc:cxnChg>
        <pc:cxnChg chg="del">
          <ac:chgData name="Rachael Green" userId="89c6f63e-7657-4ad0-8dd4-6f0c32cf62df" providerId="ADAL" clId="{9E2835B6-FC45-41A6-8E69-66577986EFF9}" dt="2020-01-22T12:47:48.074" v="228"/>
          <ac:cxnSpMkLst>
            <pc:docMk/>
            <pc:sldMk cId="604306460" sldId="367"/>
            <ac:cxnSpMk id="20" creationId="{3987E940-CB3D-4B9B-8A84-82C0CF794707}"/>
          </ac:cxnSpMkLst>
        </pc:cxnChg>
      </pc:sldChg>
      <pc:sldChg chg="addSp delSp modSp">
        <pc:chgData name="Rachael Green" userId="89c6f63e-7657-4ad0-8dd4-6f0c32cf62df" providerId="ADAL" clId="{9E2835B6-FC45-41A6-8E69-66577986EFF9}" dt="2020-01-24T10:04:44.349" v="1556" actId="408"/>
        <pc:sldMkLst>
          <pc:docMk/>
          <pc:sldMk cId="4160850657" sldId="368"/>
        </pc:sldMkLst>
        <pc:spChg chg="mod">
          <ac:chgData name="Rachael Green" userId="89c6f63e-7657-4ad0-8dd4-6f0c32cf62df" providerId="ADAL" clId="{9E2835B6-FC45-41A6-8E69-66577986EFF9}" dt="2020-01-22T13:04:17.845" v="616" actId="20577"/>
          <ac:spMkLst>
            <pc:docMk/>
            <pc:sldMk cId="4160850657" sldId="368"/>
            <ac:spMk id="19" creationId="{5252A847-DE45-4FA3-A1F8-EEBEB845FF8E}"/>
          </ac:spMkLst>
        </pc:spChg>
        <pc:spChg chg="del">
          <ac:chgData name="Rachael Green" userId="89c6f63e-7657-4ad0-8dd4-6f0c32cf62df" providerId="ADAL" clId="{9E2835B6-FC45-41A6-8E69-66577986EFF9}" dt="2020-01-22T13:01:56.165" v="531" actId="478"/>
          <ac:spMkLst>
            <pc:docMk/>
            <pc:sldMk cId="4160850657" sldId="368"/>
            <ac:spMk id="38" creationId="{B5E5AC27-DCC3-489B-9350-80C3F7F5FBF9}"/>
          </ac:spMkLst>
        </pc:spChg>
        <pc:grpChg chg="del">
          <ac:chgData name="Rachael Green" userId="89c6f63e-7657-4ad0-8dd4-6f0c32cf62df" providerId="ADAL" clId="{9E2835B6-FC45-41A6-8E69-66577986EFF9}" dt="2020-01-22T13:01:56.165" v="531" actId="478"/>
          <ac:grpSpMkLst>
            <pc:docMk/>
            <pc:sldMk cId="4160850657" sldId="368"/>
            <ac:grpSpMk id="463" creationId="{71C8920F-49F0-4606-8249-946C249B3516}"/>
          </ac:grpSpMkLst>
        </pc:grpChg>
        <pc:graphicFrameChg chg="add del mod modGraphic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" creationId="{979C9AF9-5735-42C8-9271-5E68C3178036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4:44.349" v="1556" actId="408"/>
          <ac:graphicFrameMkLst>
            <pc:docMk/>
            <pc:sldMk cId="4160850657" sldId="368"/>
            <ac:graphicFrameMk id="4" creationId="{41F6D879-8AF0-49A5-A0C3-EC4EB9305E55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1" creationId="{A177E91B-FC4E-435D-AD0B-898564DC4CED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2" creationId="{4BD1255E-448A-409B-AFE4-B0212B22C93B}"/>
          </ac:graphicFrameMkLst>
        </pc:graphicFrameChg>
        <pc:graphicFrameChg chg="del modGraphic">
          <ac:chgData name="Rachael Green" userId="89c6f63e-7657-4ad0-8dd4-6f0c32cf62df" providerId="ADAL" clId="{9E2835B6-FC45-41A6-8E69-66577986EFF9}" dt="2020-01-22T13:01:58.013" v="533" actId="478"/>
          <ac:graphicFrameMkLst>
            <pc:docMk/>
            <pc:sldMk cId="4160850657" sldId="368"/>
            <ac:graphicFrameMk id="13" creationId="{300A1FF0-07C5-4F81-BE08-F565638AF645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4" creationId="{3DFD2AC3-3F54-41F6-A689-9ECEF6C7679C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1:56.165" v="531" actId="478"/>
          <ac:graphicFrameMkLst>
            <pc:docMk/>
            <pc:sldMk cId="4160850657" sldId="368"/>
            <ac:graphicFrameMk id="15" creationId="{EC458293-A034-4A5B-A836-1BE31F9C4B1C}"/>
          </ac:graphicFrameMkLst>
        </pc:graphicFrameChg>
        <pc:graphicFrameChg chg="add del mod modGraphic">
          <ac:chgData name="Rachael Green" userId="89c6f63e-7657-4ad0-8dd4-6f0c32cf62df" providerId="ADAL" clId="{9E2835B6-FC45-41A6-8E69-66577986EFF9}" dt="2020-01-22T13:08:37.889" v="771"/>
          <ac:graphicFrameMkLst>
            <pc:docMk/>
            <pc:sldMk cId="4160850657" sldId="368"/>
            <ac:graphicFrameMk id="20" creationId="{4A9327CB-6B90-478E-959B-D8B35C6D837E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3" creationId="{779E7784-1230-431B-8CD9-D5C2C88D9D94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05:01.883" v="643" actId="571"/>
          <ac:graphicFrameMkLst>
            <pc:docMk/>
            <pc:sldMk cId="4160850657" sldId="368"/>
            <ac:graphicFrameMk id="24" creationId="{55F11EFF-8F7E-4EB9-86B2-DB8385DCEF6D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5" creationId="{C4689E44-35CA-420C-A9C3-6B552293CCA2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6" creationId="{DC58482E-4941-4FA0-8374-02A60C89BE11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5:26.833" v="647" actId="478"/>
          <ac:graphicFrameMkLst>
            <pc:docMk/>
            <pc:sldMk cId="4160850657" sldId="368"/>
            <ac:graphicFrameMk id="27" creationId="{9C9CC1FC-E0CA-4D18-9D5C-F1D90308F926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44.349" v="1556" actId="408"/>
          <ac:graphicFrameMkLst>
            <pc:docMk/>
            <pc:sldMk cId="4160850657" sldId="368"/>
            <ac:graphicFrameMk id="30" creationId="{0D8EEA96-E1D9-4CDF-A142-8BD38EBB8A5A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38.415" v="1555" actId="408"/>
          <ac:graphicFrameMkLst>
            <pc:docMk/>
            <pc:sldMk cId="4160850657" sldId="368"/>
            <ac:graphicFrameMk id="31" creationId="{25BAB5F8-3650-4BB3-BAA6-F3CDB9E3E5FE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44.349" v="1556" actId="408"/>
          <ac:graphicFrameMkLst>
            <pc:docMk/>
            <pc:sldMk cId="4160850657" sldId="368"/>
            <ac:graphicFrameMk id="32" creationId="{3BA32710-7020-4591-B96A-CD889CDAD7B3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4T10:04:33.345" v="1554" actId="478"/>
          <ac:graphicFrameMkLst>
            <pc:docMk/>
            <pc:sldMk cId="4160850657" sldId="368"/>
            <ac:graphicFrameMk id="33" creationId="{FA021F5F-2FD4-4EBF-AA8F-7B90AAC387DF}"/>
          </ac:graphicFrameMkLst>
        </pc:graphicFrameChg>
        <pc:graphicFrameChg chg="add mod">
          <ac:chgData name="Rachael Green" userId="89c6f63e-7657-4ad0-8dd4-6f0c32cf62df" providerId="ADAL" clId="{9E2835B6-FC45-41A6-8E69-66577986EFF9}" dt="2020-01-24T10:04:38.415" v="1555" actId="408"/>
          <ac:graphicFrameMkLst>
            <pc:docMk/>
            <pc:sldMk cId="4160850657" sldId="368"/>
            <ac:graphicFrameMk id="34" creationId="{7B463312-4C85-47F5-8E90-9FAF5784A421}"/>
          </ac:graphicFrameMkLst>
        </pc:graphicFrameChg>
        <pc:graphicFrameChg chg="add">
          <ac:chgData name="Rachael Green" userId="89c6f63e-7657-4ad0-8dd4-6f0c32cf62df" providerId="ADAL" clId="{9E2835B6-FC45-41A6-8E69-66577986EFF9}" dt="2020-01-22T13:09:04.456" v="781"/>
          <ac:graphicFrameMkLst>
            <pc:docMk/>
            <pc:sldMk cId="4160850657" sldId="368"/>
            <ac:graphicFrameMk id="35" creationId="{005B0609-B89C-4A36-A074-8A40AC3165B9}"/>
          </ac:graphicFrameMkLst>
        </pc:graphicFrameChg>
        <pc:cxnChg chg="del 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55" creationId="{78E87E36-6D34-4CC1-85C4-84F14E94A075}"/>
          </ac:cxnSpMkLst>
        </pc:cxnChg>
        <pc:cxnChg chg="del 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58" creationId="{22366DD6-EEFD-4B19-91B0-1E84A2C2388E}"/>
          </ac:cxnSpMkLst>
        </pc:cxnChg>
        <pc:cxnChg chg="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67" creationId="{EAC8EB09-F891-481F-985C-7730A7F8E2FB}"/>
          </ac:cxnSpMkLst>
        </pc:cxnChg>
        <pc:cxnChg chg="mod">
          <ac:chgData name="Rachael Green" userId="89c6f63e-7657-4ad0-8dd4-6f0c32cf62df" providerId="ADAL" clId="{9E2835B6-FC45-41A6-8E69-66577986EFF9}" dt="2020-01-22T13:01:56.165" v="531" actId="478"/>
          <ac:cxnSpMkLst>
            <pc:docMk/>
            <pc:sldMk cId="4160850657" sldId="368"/>
            <ac:cxnSpMk id="468" creationId="{56564FD5-3F07-4D95-9AF2-C216A370E539}"/>
          </ac:cxnSpMkLst>
        </pc:cxnChg>
      </pc:sldChg>
      <pc:sldChg chg="del">
        <pc:chgData name="Rachael Green" userId="89c6f63e-7657-4ad0-8dd4-6f0c32cf62df" providerId="ADAL" clId="{9E2835B6-FC45-41A6-8E69-66577986EFF9}" dt="2020-01-22T13:01:51.365" v="530" actId="47"/>
        <pc:sldMkLst>
          <pc:docMk/>
          <pc:sldMk cId="3009240966" sldId="369"/>
        </pc:sldMkLst>
      </pc:sldChg>
      <pc:sldChg chg="addSp delSp modSp">
        <pc:chgData name="Rachael Green" userId="89c6f63e-7657-4ad0-8dd4-6f0c32cf62df" providerId="ADAL" clId="{9E2835B6-FC45-41A6-8E69-66577986EFF9}" dt="2020-01-24T10:05:15.469" v="1563" actId="20577"/>
        <pc:sldMkLst>
          <pc:docMk/>
          <pc:sldMk cId="1459429139" sldId="370"/>
        </pc:sldMkLst>
        <pc:spChg chg="add mod">
          <ac:chgData name="Rachael Green" userId="89c6f63e-7657-4ad0-8dd4-6f0c32cf62df" providerId="ADAL" clId="{9E2835B6-FC45-41A6-8E69-66577986EFF9}" dt="2020-01-22T13:15:18.953" v="975" actId="1035"/>
          <ac:spMkLst>
            <pc:docMk/>
            <pc:sldMk cId="1459429139" sldId="370"/>
            <ac:spMk id="9" creationId="{508434D7-571B-4400-9EE5-79C722A477B6}"/>
          </ac:spMkLst>
        </pc:spChg>
        <pc:spChg chg="add mod">
          <ac:chgData name="Rachael Green" userId="89c6f63e-7657-4ad0-8dd4-6f0c32cf62df" providerId="ADAL" clId="{9E2835B6-FC45-41A6-8E69-66577986EFF9}" dt="2020-01-22T13:19:26.177" v="1016" actId="554"/>
          <ac:spMkLst>
            <pc:docMk/>
            <pc:sldMk cId="1459429139" sldId="370"/>
            <ac:spMk id="10" creationId="{17B57F9C-B219-414E-A03A-A5D19FAC5E28}"/>
          </ac:spMkLst>
        </pc:spChg>
        <pc:spChg chg="add mod">
          <ac:chgData name="Rachael Green" userId="89c6f63e-7657-4ad0-8dd4-6f0c32cf62df" providerId="ADAL" clId="{9E2835B6-FC45-41A6-8E69-66577986EFF9}" dt="2020-01-22T13:19:26.177" v="1016" actId="554"/>
          <ac:spMkLst>
            <pc:docMk/>
            <pc:sldMk cId="1459429139" sldId="370"/>
            <ac:spMk id="11" creationId="{53918705-3957-49B8-A3EE-0576CDCB767C}"/>
          </ac:spMkLst>
        </pc:spChg>
        <pc:spChg chg="add del mod">
          <ac:chgData name="Rachael Green" userId="89c6f63e-7657-4ad0-8dd4-6f0c32cf62df" providerId="ADAL" clId="{9E2835B6-FC45-41A6-8E69-66577986EFF9}" dt="2020-01-22T13:12:49.086" v="906" actId="478"/>
          <ac:spMkLst>
            <pc:docMk/>
            <pc:sldMk cId="1459429139" sldId="370"/>
            <ac:spMk id="15" creationId="{194489C0-40F3-447C-B95C-EEC3F80ADB06}"/>
          </ac:spMkLst>
        </pc:spChg>
        <pc:spChg chg="add del mod">
          <ac:chgData name="Rachael Green" userId="89c6f63e-7657-4ad0-8dd4-6f0c32cf62df" providerId="ADAL" clId="{9E2835B6-FC45-41A6-8E69-66577986EFF9}" dt="2020-01-22T13:20:06.903" v="1033" actId="478"/>
          <ac:spMkLst>
            <pc:docMk/>
            <pc:sldMk cId="1459429139" sldId="370"/>
            <ac:spMk id="16" creationId="{76421874-9110-47D5-8C0E-33D782D8EC67}"/>
          </ac:spMkLst>
        </pc:spChg>
        <pc:spChg chg="mod">
          <ac:chgData name="Rachael Green" userId="89c6f63e-7657-4ad0-8dd4-6f0c32cf62df" providerId="ADAL" clId="{9E2835B6-FC45-41A6-8E69-66577986EFF9}" dt="2020-01-24T10:05:15.469" v="1563" actId="20577"/>
          <ac:spMkLst>
            <pc:docMk/>
            <pc:sldMk cId="1459429139" sldId="370"/>
            <ac:spMk id="19" creationId="{5252A847-DE45-4FA3-A1F8-EEBEB845FF8E}"/>
          </ac:spMkLst>
        </pc:spChg>
        <pc:spChg chg="add mod">
          <ac:chgData name="Rachael Green" userId="89c6f63e-7657-4ad0-8dd4-6f0c32cf62df" providerId="ADAL" clId="{9E2835B6-FC45-41A6-8E69-66577986EFF9}" dt="2020-01-22T13:10:55.855" v="851" actId="571"/>
          <ac:spMkLst>
            <pc:docMk/>
            <pc:sldMk cId="1459429139" sldId="370"/>
            <ac:spMk id="30" creationId="{4FEE1F00-9653-495F-AF7F-8CDC6374FA6E}"/>
          </ac:spMkLst>
        </pc:spChg>
        <pc:spChg chg="add mod">
          <ac:chgData name="Rachael Green" userId="89c6f63e-7657-4ad0-8dd4-6f0c32cf62df" providerId="ADAL" clId="{9E2835B6-FC45-41A6-8E69-66577986EFF9}" dt="2020-01-22T13:10:55.855" v="851" actId="571"/>
          <ac:spMkLst>
            <pc:docMk/>
            <pc:sldMk cId="1459429139" sldId="370"/>
            <ac:spMk id="31" creationId="{B00368E2-880F-4B9C-A9D1-3187420A3BCC}"/>
          </ac:spMkLst>
        </pc:spChg>
        <pc:spChg chg="add del mod">
          <ac:chgData name="Rachael Green" userId="89c6f63e-7657-4ad0-8dd4-6f0c32cf62df" providerId="ADAL" clId="{9E2835B6-FC45-41A6-8E69-66577986EFF9}" dt="2020-01-22T13:20:06.903" v="1033" actId="478"/>
          <ac:spMkLst>
            <pc:docMk/>
            <pc:sldMk cId="1459429139" sldId="370"/>
            <ac:spMk id="39" creationId="{CA3FA559-36B4-4C71-9BFB-03DAB0ECE3E7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47" creationId="{AA300197-AE09-4D56-B0AA-65E403F12800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48" creationId="{C826CBA2-5608-4019-BAA9-798137F2376D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49" creationId="{3AA178D6-6CF3-405A-97D9-2E183EDCA4CB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50" creationId="{790CC0E7-8B54-4243-B832-519EC5F02941}"/>
          </ac:spMkLst>
        </pc:spChg>
        <pc:spChg chg="add del">
          <ac:chgData name="Rachael Green" userId="89c6f63e-7657-4ad0-8dd4-6f0c32cf62df" providerId="ADAL" clId="{9E2835B6-FC45-41A6-8E69-66577986EFF9}" dt="2020-01-22T13:18:12.878" v="1001"/>
          <ac:spMkLst>
            <pc:docMk/>
            <pc:sldMk cId="1459429139" sldId="370"/>
            <ac:spMk id="51" creationId="{4E93010B-8F64-4E04-A9CA-0DB9A8CAFC8B}"/>
          </ac:spMkLst>
        </pc:spChg>
        <pc:spChg chg="add">
          <ac:chgData name="Rachael Green" userId="89c6f63e-7657-4ad0-8dd4-6f0c32cf62df" providerId="ADAL" clId="{9E2835B6-FC45-41A6-8E69-66577986EFF9}" dt="2020-01-22T13:20:07.342" v="1034"/>
          <ac:spMkLst>
            <pc:docMk/>
            <pc:sldMk cId="1459429139" sldId="370"/>
            <ac:spMk id="62" creationId="{5ADC2F60-5AB1-4BE1-8F80-FF9DC71F2F59}"/>
          </ac:spMkLst>
        </pc:spChg>
        <pc:spChg chg="add">
          <ac:chgData name="Rachael Green" userId="89c6f63e-7657-4ad0-8dd4-6f0c32cf62df" providerId="ADAL" clId="{9E2835B6-FC45-41A6-8E69-66577986EFF9}" dt="2020-01-22T13:20:07.342" v="1034"/>
          <ac:spMkLst>
            <pc:docMk/>
            <pc:sldMk cId="1459429139" sldId="370"/>
            <ac:spMk id="63" creationId="{3D70518F-F9BE-4E1B-ABA0-3E8B1CF15098}"/>
          </ac:spMkLst>
        </pc:spChg>
        <pc:graphicFrameChg chg="del">
          <ac:chgData name="Rachael Green" userId="89c6f63e-7657-4ad0-8dd4-6f0c32cf62df" providerId="ADAL" clId="{9E2835B6-FC45-41A6-8E69-66577986EFF9}" dt="2020-01-22T13:09:23.002" v="791" actId="478"/>
          <ac:graphicFrameMkLst>
            <pc:docMk/>
            <pc:sldMk cId="1459429139" sldId="370"/>
            <ac:graphicFrameMk id="12" creationId="{EA4F15A5-E649-4F9B-A3A3-E22162CDD83E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9:23.002" v="791" actId="478"/>
          <ac:graphicFrameMkLst>
            <pc:docMk/>
            <pc:sldMk cId="1459429139" sldId="370"/>
            <ac:graphicFrameMk id="13" creationId="{0ECED67D-1CD2-4C80-A40A-9F95C77F0996}"/>
          </ac:graphicFrameMkLst>
        </pc:graphicFrameChg>
        <pc:graphicFrameChg chg="del">
          <ac:chgData name="Rachael Green" userId="89c6f63e-7657-4ad0-8dd4-6f0c32cf62df" providerId="ADAL" clId="{9E2835B6-FC45-41A6-8E69-66577986EFF9}" dt="2020-01-22T13:09:23.002" v="791" actId="478"/>
          <ac:graphicFrameMkLst>
            <pc:docMk/>
            <pc:sldMk cId="1459429139" sldId="370"/>
            <ac:graphicFrameMk id="14" creationId="{7FAFD3F9-F238-436C-961D-89D72CBBD05D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17" creationId="{434A5FB0-75FE-4157-B1C2-64BD5E7755A5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20" creationId="{19AA94B9-3E05-46E1-B72F-A90A594EFD92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21" creationId="{EF05E5C6-9DDB-4B8C-9EE8-D078E60C803E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10:14.926" v="799" actId="478"/>
          <ac:graphicFrameMkLst>
            <pc:docMk/>
            <pc:sldMk cId="1459429139" sldId="370"/>
            <ac:graphicFrameMk id="24" creationId="{0BC53C39-9C23-46A2-8F8A-9D0E9E144C63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0" creationId="{0EF83B82-FBA5-4783-90AD-4EA95CE6089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4" creationId="{9258565A-A875-4F66-9672-FC09CC8CAD8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5" creationId="{4B77F10C-C6E7-4836-8017-ECEE9B467628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16:59.612" v="999" actId="465"/>
          <ac:graphicFrameMkLst>
            <pc:docMk/>
            <pc:sldMk cId="1459429139" sldId="370"/>
            <ac:graphicFrameMk id="46" creationId="{92EE3946-15B0-4576-8D5F-0D9BBC60828A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2" creationId="{36AB024E-A2FF-4AB4-9A93-5D9C8D7D9B53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3" creationId="{0F1389BC-5D2A-4A49-B284-93E084CD77E0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4" creationId="{F2D5886F-6E71-4B6C-AC0C-4BD8B5FA47B6}"/>
          </ac:graphicFrameMkLst>
        </pc:graphicFrameChg>
        <pc:graphicFrameChg chg="add del">
          <ac:chgData name="Rachael Green" userId="89c6f63e-7657-4ad0-8dd4-6f0c32cf62df" providerId="ADAL" clId="{9E2835B6-FC45-41A6-8E69-66577986EFF9}" dt="2020-01-22T13:18:12.878" v="1001"/>
          <ac:graphicFrameMkLst>
            <pc:docMk/>
            <pc:sldMk cId="1459429139" sldId="370"/>
            <ac:graphicFrameMk id="57" creationId="{00D1C90D-703D-4835-A42C-81E49D2FA0FF}"/>
          </ac:graphicFrameMkLst>
        </pc:graphicFrameChg>
        <pc:cxnChg chg="add mod">
          <ac:chgData name="Rachael Green" userId="89c6f63e-7657-4ad0-8dd4-6f0c32cf62df" providerId="ADAL" clId="{9E2835B6-FC45-41A6-8E69-66577986EFF9}" dt="2020-01-22T13:19:26.177" v="1016" actId="554"/>
          <ac:cxnSpMkLst>
            <pc:docMk/>
            <pc:sldMk cId="1459429139" sldId="370"/>
            <ac:cxnSpMk id="22" creationId="{0042115D-90F8-4B2B-867F-CB1E8D82C5EE}"/>
          </ac:cxnSpMkLst>
        </pc:cxnChg>
        <pc:cxnChg chg="add mod">
          <ac:chgData name="Rachael Green" userId="89c6f63e-7657-4ad0-8dd4-6f0c32cf62df" providerId="ADAL" clId="{9E2835B6-FC45-41A6-8E69-66577986EFF9}" dt="2020-01-22T13:19:26.177" v="1016" actId="554"/>
          <ac:cxnSpMkLst>
            <pc:docMk/>
            <pc:sldMk cId="1459429139" sldId="370"/>
            <ac:cxnSpMk id="23" creationId="{D276058B-F62B-4758-B800-3E257AD722B2}"/>
          </ac:cxnSpMkLst>
        </pc:cxnChg>
        <pc:cxnChg chg="add del">
          <ac:chgData name="Rachael Green" userId="89c6f63e-7657-4ad0-8dd4-6f0c32cf62df" providerId="ADAL" clId="{9E2835B6-FC45-41A6-8E69-66577986EFF9}" dt="2020-01-22T13:18:12.878" v="1001"/>
          <ac:cxnSpMkLst>
            <pc:docMk/>
            <pc:sldMk cId="1459429139" sldId="370"/>
            <ac:cxnSpMk id="55" creationId="{D674BB30-370B-441C-897D-02479570B8E4}"/>
          </ac:cxnSpMkLst>
        </pc:cxnChg>
        <pc:cxnChg chg="add del">
          <ac:chgData name="Rachael Green" userId="89c6f63e-7657-4ad0-8dd4-6f0c32cf62df" providerId="ADAL" clId="{9E2835B6-FC45-41A6-8E69-66577986EFF9}" dt="2020-01-22T13:18:12.878" v="1001"/>
          <ac:cxnSpMkLst>
            <pc:docMk/>
            <pc:sldMk cId="1459429139" sldId="370"/>
            <ac:cxnSpMk id="56" creationId="{F30FE952-C1E9-4E1F-805E-AD4DF8BB0D8B}"/>
          </ac:cxnSpMkLst>
        </pc:cxnChg>
      </pc:sldChg>
      <pc:sldChg chg="del">
        <pc:chgData name="Rachael Green" userId="89c6f63e-7657-4ad0-8dd4-6f0c32cf62df" providerId="ADAL" clId="{9E2835B6-FC45-41A6-8E69-66577986EFF9}" dt="2020-01-22T13:10:02.345" v="796" actId="47"/>
        <pc:sldMkLst>
          <pc:docMk/>
          <pc:sldMk cId="4018288598" sldId="371"/>
        </pc:sldMkLst>
      </pc:sldChg>
      <pc:sldChg chg="addSp delSp modSp mod">
        <pc:chgData name="Rachael Green" userId="89c6f63e-7657-4ad0-8dd4-6f0c32cf62df" providerId="ADAL" clId="{9E2835B6-FC45-41A6-8E69-66577986EFF9}" dt="2020-01-24T10:05:50.929" v="1579" actId="20577"/>
        <pc:sldMkLst>
          <pc:docMk/>
          <pc:sldMk cId="3665380317" sldId="372"/>
        </pc:sldMkLst>
        <pc:spChg chg="mod">
          <ac:chgData name="Rachael Green" userId="89c6f63e-7657-4ad0-8dd4-6f0c32cf62df" providerId="ADAL" clId="{9E2835B6-FC45-41A6-8E69-66577986EFF9}" dt="2020-01-24T10:05:50.929" v="1579" actId="20577"/>
          <ac:spMkLst>
            <pc:docMk/>
            <pc:sldMk cId="3665380317" sldId="372"/>
            <ac:spMk id="19" creationId="{5252A847-DE45-4FA3-A1F8-EEBEB845FF8E}"/>
          </ac:spMkLst>
        </pc:spChg>
        <pc:grpChg chg="add mod">
          <ac:chgData name="Rachael Green" userId="89c6f63e-7657-4ad0-8dd4-6f0c32cf62df" providerId="ADAL" clId="{9E2835B6-FC45-41A6-8E69-66577986EFF9}" dt="2020-01-22T13:33:15.765" v="1183" actId="12788"/>
          <ac:grpSpMkLst>
            <pc:docMk/>
            <pc:sldMk cId="3665380317" sldId="372"/>
            <ac:grpSpMk id="5" creationId="{FEF4DB9A-E360-4723-85AA-D4C487877BCC}"/>
          </ac:grpSpMkLst>
        </pc:grpChg>
        <pc:grpChg chg="del">
          <ac:chgData name="Rachael Green" userId="89c6f63e-7657-4ad0-8dd4-6f0c32cf62df" providerId="ADAL" clId="{9E2835B6-FC45-41A6-8E69-66577986EFF9}" dt="2020-01-22T13:23:23.711" v="1073" actId="478"/>
          <ac:grpSpMkLst>
            <pc:docMk/>
            <pc:sldMk cId="3665380317" sldId="372"/>
            <ac:grpSpMk id="6" creationId="{41515208-8DA9-42C4-A304-E31F8BB065D7}"/>
          </ac:grpSpMkLst>
        </pc:grpChg>
        <pc:graphicFrameChg chg="add mod">
          <ac:chgData name="Rachael Green" userId="89c6f63e-7657-4ad0-8dd4-6f0c32cf62df" providerId="ADAL" clId="{9E2835B6-FC45-41A6-8E69-66577986EFF9}" dt="2020-01-22T13:33:12.991" v="1182" actId="164"/>
          <ac:graphicFrameMkLst>
            <pc:docMk/>
            <pc:sldMk cId="3665380317" sldId="372"/>
            <ac:graphicFrameMk id="4" creationId="{893FCC1F-8FFD-4F82-8E8E-4D17D4059AC3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0:53.384" v="1134" actId="20577"/>
          <ac:graphicFrameMkLst>
            <pc:docMk/>
            <pc:sldMk cId="3665380317" sldId="372"/>
            <ac:graphicFrameMk id="13" creationId="{9FC26984-275B-47CC-8DB6-41B916CE56A1}"/>
          </ac:graphicFrameMkLst>
        </pc:graphicFrameChg>
        <pc:graphicFrameChg chg="del">
          <ac:chgData name="Rachael Green" userId="89c6f63e-7657-4ad0-8dd4-6f0c32cf62df" providerId="ADAL" clId="{9E2835B6-FC45-41A6-8E69-66577986EFF9}" dt="2020-01-22T13:23:23.711" v="1073" actId="478"/>
          <ac:graphicFrameMkLst>
            <pc:docMk/>
            <pc:sldMk cId="3665380317" sldId="372"/>
            <ac:graphicFrameMk id="16" creationId="{F31CB3A5-A26E-4F58-B0A9-4203F6461F4D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33:12.991" v="1182" actId="164"/>
          <ac:graphicFrameMkLst>
            <pc:docMk/>
            <pc:sldMk cId="3665380317" sldId="372"/>
            <ac:graphicFrameMk id="17" creationId="{55FAABB6-0D21-4BA2-AB06-1F3ED7C632B2}"/>
          </ac:graphicFrameMkLst>
        </pc:graphicFrameChg>
      </pc:sldChg>
      <pc:sldChg chg="del">
        <pc:chgData name="Rachael Green" userId="89c6f63e-7657-4ad0-8dd4-6f0c32cf62df" providerId="ADAL" clId="{9E2835B6-FC45-41A6-8E69-66577986EFF9}" dt="2020-01-22T13:36:23.472" v="1290" actId="47"/>
        <pc:sldMkLst>
          <pc:docMk/>
          <pc:sldMk cId="3620210211" sldId="374"/>
        </pc:sldMkLst>
      </pc:sldChg>
      <pc:sldChg chg="del">
        <pc:chgData name="Rachael Green" userId="89c6f63e-7657-4ad0-8dd4-6f0c32cf62df" providerId="ADAL" clId="{9E2835B6-FC45-41A6-8E69-66577986EFF9}" dt="2020-01-22T13:33:19.674" v="1184" actId="47"/>
        <pc:sldMkLst>
          <pc:docMk/>
          <pc:sldMk cId="3992367454" sldId="375"/>
        </pc:sldMkLst>
      </pc:sldChg>
      <pc:sldChg chg="del">
        <pc:chgData name="Rachael Green" userId="89c6f63e-7657-4ad0-8dd4-6f0c32cf62df" providerId="ADAL" clId="{9E2835B6-FC45-41A6-8E69-66577986EFF9}" dt="2020-01-22T13:36:24.263" v="1291" actId="47"/>
        <pc:sldMkLst>
          <pc:docMk/>
          <pc:sldMk cId="3930473287" sldId="377"/>
        </pc:sldMkLst>
      </pc:sldChg>
      <pc:sldChg chg="del">
        <pc:chgData name="Rachael Green" userId="89c6f63e-7657-4ad0-8dd4-6f0c32cf62df" providerId="ADAL" clId="{9E2835B6-FC45-41A6-8E69-66577986EFF9}" dt="2020-01-22T13:09:17.608" v="788" actId="47"/>
        <pc:sldMkLst>
          <pc:docMk/>
          <pc:sldMk cId="3345977508" sldId="380"/>
        </pc:sldMkLst>
      </pc:sldChg>
      <pc:sldChg chg="del">
        <pc:chgData name="Rachael Green" userId="89c6f63e-7657-4ad0-8dd4-6f0c32cf62df" providerId="ADAL" clId="{9E2835B6-FC45-41A6-8E69-66577986EFF9}" dt="2020-01-22T13:10:03.561" v="797" actId="47"/>
        <pc:sldMkLst>
          <pc:docMk/>
          <pc:sldMk cId="1693104112" sldId="381"/>
        </pc:sldMkLst>
      </pc:sldChg>
      <pc:sldChg chg="del">
        <pc:chgData name="Rachael Green" userId="89c6f63e-7657-4ad0-8dd4-6f0c32cf62df" providerId="ADAL" clId="{9E2835B6-FC45-41A6-8E69-66577986EFF9}" dt="2020-01-22T13:10:04.515" v="798" actId="47"/>
        <pc:sldMkLst>
          <pc:docMk/>
          <pc:sldMk cId="2630193199" sldId="382"/>
        </pc:sldMkLst>
      </pc:sldChg>
      <pc:sldChg chg="modSp">
        <pc:chgData name="Rachael Green" userId="89c6f63e-7657-4ad0-8dd4-6f0c32cf62df" providerId="ADAL" clId="{9E2835B6-FC45-41A6-8E69-66577986EFF9}" dt="2020-01-24T10:13:23.781" v="1714" actId="313"/>
        <pc:sldMkLst>
          <pc:docMk/>
          <pc:sldMk cId="2763073276" sldId="383"/>
        </pc:sldMkLst>
        <pc:spChg chg="mod">
          <ac:chgData name="Rachael Green" userId="89c6f63e-7657-4ad0-8dd4-6f0c32cf62df" providerId="ADAL" clId="{9E2835B6-FC45-41A6-8E69-66577986EFF9}" dt="2020-01-24T10:12:44.046" v="1709" actId="20577"/>
          <ac:spMkLst>
            <pc:docMk/>
            <pc:sldMk cId="2763073276" sldId="383"/>
            <ac:spMk id="29" creationId="{ADC39AB1-4AD2-4BDC-89D5-B2D203A1FE2E}"/>
          </ac:spMkLst>
        </pc:spChg>
        <pc:spChg chg="mod">
          <ac:chgData name="Rachael Green" userId="89c6f63e-7657-4ad0-8dd4-6f0c32cf62df" providerId="ADAL" clId="{9E2835B6-FC45-41A6-8E69-66577986EFF9}" dt="2020-01-24T10:13:23.781" v="1714" actId="313"/>
          <ac:spMkLst>
            <pc:docMk/>
            <pc:sldMk cId="2763073276" sldId="383"/>
            <ac:spMk id="35" creationId="{D7E85828-F572-49CE-8B5B-D24E76E86546}"/>
          </ac:spMkLst>
        </pc:spChg>
      </pc:sldChg>
      <pc:sldChg chg="modSp">
        <pc:chgData name="Rachael Green" userId="89c6f63e-7657-4ad0-8dd4-6f0c32cf62df" providerId="ADAL" clId="{9E2835B6-FC45-41A6-8E69-66577986EFF9}" dt="2020-01-24T10:13:29.352" v="1716" actId="6549"/>
        <pc:sldMkLst>
          <pc:docMk/>
          <pc:sldMk cId="49777881" sldId="384"/>
        </pc:sldMkLst>
        <pc:spChg chg="mod">
          <ac:chgData name="Rachael Green" userId="89c6f63e-7657-4ad0-8dd4-6f0c32cf62df" providerId="ADAL" clId="{9E2835B6-FC45-41A6-8E69-66577986EFF9}" dt="2020-01-24T10:12:49.878" v="1710"/>
          <ac:spMkLst>
            <pc:docMk/>
            <pc:sldMk cId="49777881" sldId="384"/>
            <ac:spMk id="29" creationId="{ADC39AB1-4AD2-4BDC-89D5-B2D203A1FE2E}"/>
          </ac:spMkLst>
        </pc:spChg>
        <pc:spChg chg="mod">
          <ac:chgData name="Rachael Green" userId="89c6f63e-7657-4ad0-8dd4-6f0c32cf62df" providerId="ADAL" clId="{9E2835B6-FC45-41A6-8E69-66577986EFF9}" dt="2020-01-24T10:13:29.352" v="1716" actId="6549"/>
          <ac:spMkLst>
            <pc:docMk/>
            <pc:sldMk cId="49777881" sldId="384"/>
            <ac:spMk id="35" creationId="{D7E85828-F572-49CE-8B5B-D24E76E86546}"/>
          </ac:spMkLst>
        </pc:spChg>
      </pc:sldChg>
      <pc:sldChg chg="modSp">
        <pc:chgData name="Rachael Green" userId="89c6f63e-7657-4ad0-8dd4-6f0c32cf62df" providerId="ADAL" clId="{9E2835B6-FC45-41A6-8E69-66577986EFF9}" dt="2020-01-24T10:13:34.243" v="1717" actId="313"/>
        <pc:sldMkLst>
          <pc:docMk/>
          <pc:sldMk cId="632349246" sldId="385"/>
        </pc:sldMkLst>
        <pc:spChg chg="mod">
          <ac:chgData name="Rachael Green" userId="89c6f63e-7657-4ad0-8dd4-6f0c32cf62df" providerId="ADAL" clId="{9E2835B6-FC45-41A6-8E69-66577986EFF9}" dt="2020-01-24T10:12:53.554" v="1711"/>
          <ac:spMkLst>
            <pc:docMk/>
            <pc:sldMk cId="632349246" sldId="385"/>
            <ac:spMk id="29" creationId="{ADC39AB1-4AD2-4BDC-89D5-B2D203A1FE2E}"/>
          </ac:spMkLst>
        </pc:spChg>
        <pc:spChg chg="mod">
          <ac:chgData name="Rachael Green" userId="89c6f63e-7657-4ad0-8dd4-6f0c32cf62df" providerId="ADAL" clId="{9E2835B6-FC45-41A6-8E69-66577986EFF9}" dt="2020-01-24T10:13:34.243" v="1717" actId="313"/>
          <ac:spMkLst>
            <pc:docMk/>
            <pc:sldMk cId="632349246" sldId="385"/>
            <ac:spMk id="35" creationId="{D7E85828-F572-49CE-8B5B-D24E76E86546}"/>
          </ac:spMkLst>
        </pc:spChg>
      </pc:sldChg>
      <pc:sldChg chg="add">
        <pc:chgData name="Rachael Green" userId="89c6f63e-7657-4ad0-8dd4-6f0c32cf62df" providerId="ADAL" clId="{9E2835B6-FC45-41A6-8E69-66577986EFF9}" dt="2020-01-22T12:26:46" v="0"/>
        <pc:sldMkLst>
          <pc:docMk/>
          <pc:sldMk cId="3844832371" sldId="411"/>
        </pc:sldMkLst>
      </pc:sldChg>
      <pc:sldChg chg="addSp modSp add">
        <pc:chgData name="Rachael Green" userId="89c6f63e-7657-4ad0-8dd4-6f0c32cf62df" providerId="ADAL" clId="{9E2835B6-FC45-41A6-8E69-66577986EFF9}" dt="2020-01-24T10:13:03.977" v="1713" actId="313"/>
        <pc:sldMkLst>
          <pc:docMk/>
          <pc:sldMk cId="3519938559" sldId="412"/>
        </pc:sldMkLst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3" creationId="{F73BF830-120A-4634-83B2-A536A24B9332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0" creationId="{EEC4EBB7-8A7A-4822-B892-F9BA3455DDC3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1" creationId="{C55FD130-CFA7-464D-97F6-03FD840D878C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2" creationId="{43EFEF32-8195-41A3-8803-8DBCF75921FE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5" creationId="{7ED375E3-6CF9-412B-ABB3-50E533DF40CF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6" creationId="{21BFB2A3-228B-433E-8471-17AB22A4AC7C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17" creationId="{327EC717-3822-45A6-8761-08CBCBF897B3}"/>
          </ac:spMkLst>
        </pc:spChg>
        <pc:spChg chg="mod">
          <ac:chgData name="Rachael Green" userId="89c6f63e-7657-4ad0-8dd4-6f0c32cf62df" providerId="ADAL" clId="{9E2835B6-FC45-41A6-8E69-66577986EFF9}" dt="2020-01-24T10:13:03.977" v="1713" actId="313"/>
          <ac:spMkLst>
            <pc:docMk/>
            <pc:sldMk cId="3519938559" sldId="412"/>
            <ac:spMk id="19" creationId="{5252A847-DE45-4FA3-A1F8-EEBEB845FF8E}"/>
          </ac:spMkLst>
        </pc:spChg>
        <pc:spChg chg="mod ord">
          <ac:chgData name="Rachael Green" userId="89c6f63e-7657-4ad0-8dd4-6f0c32cf62df" providerId="ADAL" clId="{9E2835B6-FC45-41A6-8E69-66577986EFF9}" dt="2020-01-22T12:59:43.724" v="501" actId="171"/>
          <ac:spMkLst>
            <pc:docMk/>
            <pc:sldMk cId="3519938559" sldId="412"/>
            <ac:spMk id="20" creationId="{951179C3-1A1E-47F5-8784-0EB8830E99D2}"/>
          </ac:spMkLst>
        </pc:sp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1" creationId="{42A5EA45-CC6E-4E80-AB9B-08F76C81237F}"/>
          </ac:cxnSpMkLst>
        </pc:cxn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2" creationId="{45EEC156-144A-4F87-87B8-42045F2D6EBD}"/>
          </ac:cxnSpMkLst>
        </pc:cxn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3" creationId="{56B16258-AD1C-4EB5-A90E-5E6C50426562}"/>
          </ac:cxnSpMkLst>
        </pc:cxnChg>
        <pc:cxnChg chg="add mod">
          <ac:chgData name="Rachael Green" userId="89c6f63e-7657-4ad0-8dd4-6f0c32cf62df" providerId="ADAL" clId="{9E2835B6-FC45-41A6-8E69-66577986EFF9}" dt="2020-01-22T12:48:53.896" v="239" actId="208"/>
          <ac:cxnSpMkLst>
            <pc:docMk/>
            <pc:sldMk cId="3519938559" sldId="412"/>
            <ac:cxnSpMk id="24" creationId="{DF88D957-6045-474B-8312-59550C691F13}"/>
          </ac:cxnSpMkLst>
        </pc:cxnChg>
      </pc:sldChg>
      <pc:sldChg chg="modSp add del">
        <pc:chgData name="Rachael Green" userId="89c6f63e-7657-4ad0-8dd4-6f0c32cf62df" providerId="ADAL" clId="{9E2835B6-FC45-41A6-8E69-66577986EFF9}" dt="2020-01-24T10:03:15.974" v="1528" actId="47"/>
        <pc:sldMkLst>
          <pc:docMk/>
          <pc:sldMk cId="823162135" sldId="413"/>
        </pc:sldMkLst>
        <pc:graphicFrameChg chg="mod modGraphic">
          <ac:chgData name="Rachael Green" userId="89c6f63e-7657-4ad0-8dd4-6f0c32cf62df" providerId="ADAL" clId="{9E2835B6-FC45-41A6-8E69-66577986EFF9}" dt="2020-01-22T13:01:40.219" v="529" actId="207"/>
          <ac:graphicFrameMkLst>
            <pc:docMk/>
            <pc:sldMk cId="823162135" sldId="413"/>
            <ac:graphicFrameMk id="11" creationId="{25DFD0FF-F582-4EB3-B755-6B0D259D7255}"/>
          </ac:graphicFrameMkLst>
        </pc:graphicFrameChg>
        <pc:graphicFrameChg chg="mod">
          <ac:chgData name="Rachael Green" userId="89c6f63e-7657-4ad0-8dd4-6f0c32cf62df" providerId="ADAL" clId="{9E2835B6-FC45-41A6-8E69-66577986EFF9}" dt="2020-01-22T13:01:07.722" v="518" actId="207"/>
          <ac:graphicFrameMkLst>
            <pc:docMk/>
            <pc:sldMk cId="823162135" sldId="413"/>
            <ac:graphicFrameMk id="12" creationId="{1C582771-6911-4BC0-96A1-2068146B1F97}"/>
          </ac:graphicFrameMkLst>
        </pc:graphicFrameChg>
      </pc:sldChg>
      <pc:sldChg chg="addSp delSp modSp add">
        <pc:chgData name="Rachael Green" userId="89c6f63e-7657-4ad0-8dd4-6f0c32cf62df" providerId="ADAL" clId="{9E2835B6-FC45-41A6-8E69-66577986EFF9}" dt="2020-01-24T10:05:06.865" v="1561" actId="408"/>
        <pc:sldMkLst>
          <pc:docMk/>
          <pc:sldMk cId="3644525787" sldId="414"/>
        </pc:sldMkLst>
        <pc:graphicFrameChg chg="mod modGraphic">
          <ac:chgData name="Rachael Green" userId="89c6f63e-7657-4ad0-8dd4-6f0c32cf62df" providerId="ADAL" clId="{9E2835B6-FC45-41A6-8E69-66577986EFF9}" dt="2020-01-24T10:05:06.865" v="1561" actId="408"/>
          <ac:graphicFrameMkLst>
            <pc:docMk/>
            <pc:sldMk cId="3644525787" sldId="414"/>
            <ac:graphicFrameMk id="4" creationId="{41F6D879-8AF0-49A5-A0C3-EC4EB9305E55}"/>
          </ac:graphicFrameMkLst>
        </pc:graphicFrameChg>
        <pc:graphicFrameChg chg="add del mod">
          <ac:chgData name="Rachael Green" userId="89c6f63e-7657-4ad0-8dd4-6f0c32cf62df" providerId="ADAL" clId="{9E2835B6-FC45-41A6-8E69-66577986EFF9}" dt="2020-01-22T13:08:44.996" v="774"/>
          <ac:graphicFrameMkLst>
            <pc:docMk/>
            <pc:sldMk cId="3644525787" sldId="414"/>
            <ac:graphicFrameMk id="13" creationId="{B47EDACF-2B67-4A81-A4C5-9CE62DE2748D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09:14.226" v="787" actId="20577"/>
          <ac:graphicFrameMkLst>
            <pc:docMk/>
            <pc:sldMk cId="3644525787" sldId="414"/>
            <ac:graphicFrameMk id="14" creationId="{BE0CFDA6-24EE-45D3-BCC5-648559C9694B}"/>
          </ac:graphicFrameMkLst>
        </pc:graphicFrameChg>
        <pc:graphicFrameChg chg="del mod ord modGraphic">
          <ac:chgData name="Rachael Green" userId="89c6f63e-7657-4ad0-8dd4-6f0c32cf62df" providerId="ADAL" clId="{9E2835B6-FC45-41A6-8E69-66577986EFF9}" dt="2020-01-22T13:09:02.913" v="780"/>
          <ac:graphicFrameMkLst>
            <pc:docMk/>
            <pc:sldMk cId="3644525787" sldId="414"/>
            <ac:graphicFrameMk id="20" creationId="{4A9327CB-6B90-478E-959B-D8B35C6D837E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4T10:05:06.865" v="1561" actId="408"/>
          <ac:graphicFrameMkLst>
            <pc:docMk/>
            <pc:sldMk cId="3644525787" sldId="414"/>
            <ac:graphicFrameMk id="30" creationId="{0D8EEA96-E1D9-4CDF-A142-8BD38EBB8A5A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4T10:05:01.606" v="1560" actId="408"/>
          <ac:graphicFrameMkLst>
            <pc:docMk/>
            <pc:sldMk cId="3644525787" sldId="414"/>
            <ac:graphicFrameMk id="31" creationId="{25BAB5F8-3650-4BB3-BAA6-F3CDB9E3E5FE}"/>
          </ac:graphicFrameMkLst>
        </pc:graphicFrameChg>
        <pc:graphicFrameChg chg="mod modGraphic">
          <ac:chgData name="Rachael Green" userId="89c6f63e-7657-4ad0-8dd4-6f0c32cf62df" providerId="ADAL" clId="{9E2835B6-FC45-41A6-8E69-66577986EFF9}" dt="2020-01-24T10:05:06.865" v="1561" actId="408"/>
          <ac:graphicFrameMkLst>
            <pc:docMk/>
            <pc:sldMk cId="3644525787" sldId="414"/>
            <ac:graphicFrameMk id="32" creationId="{3BA32710-7020-4591-B96A-CD889CDAD7B3}"/>
          </ac:graphicFrameMkLst>
        </pc:graphicFrameChg>
        <pc:graphicFrameChg chg="del">
          <ac:chgData name="Rachael Green" userId="89c6f63e-7657-4ad0-8dd4-6f0c32cf62df" providerId="ADAL" clId="{9E2835B6-FC45-41A6-8E69-66577986EFF9}" dt="2020-01-24T10:04:50.216" v="1557" actId="478"/>
          <ac:graphicFrameMkLst>
            <pc:docMk/>
            <pc:sldMk cId="3644525787" sldId="414"/>
            <ac:graphicFrameMk id="33" creationId="{FA021F5F-2FD4-4EBF-AA8F-7B90AAC387DF}"/>
          </ac:graphicFrameMkLst>
        </pc:graphicFrameChg>
        <pc:graphicFrameChg chg="mod">
          <ac:chgData name="Rachael Green" userId="89c6f63e-7657-4ad0-8dd4-6f0c32cf62df" providerId="ADAL" clId="{9E2835B6-FC45-41A6-8E69-66577986EFF9}" dt="2020-01-24T10:05:01.606" v="1560" actId="408"/>
          <ac:graphicFrameMkLst>
            <pc:docMk/>
            <pc:sldMk cId="3644525787" sldId="414"/>
            <ac:graphicFrameMk id="34" creationId="{7B463312-4C85-47F5-8E90-9FAF5784A421}"/>
          </ac:graphicFrameMkLst>
        </pc:graphicFrameChg>
      </pc:sldChg>
      <pc:sldChg chg="addSp modSp add del">
        <pc:chgData name="Rachael Green" userId="89c6f63e-7657-4ad0-8dd4-6f0c32cf62df" providerId="ADAL" clId="{9E2835B6-FC45-41A6-8E69-66577986EFF9}" dt="2020-01-22T13:19:36.592" v="1018" actId="47"/>
        <pc:sldMkLst>
          <pc:docMk/>
          <pc:sldMk cId="2596330420" sldId="415"/>
        </pc:sldMkLst>
        <pc:graphicFrameChg chg="add mod">
          <ac:chgData name="Rachael Green" userId="89c6f63e-7657-4ad0-8dd4-6f0c32cf62df" providerId="ADAL" clId="{9E2835B6-FC45-41A6-8E69-66577986EFF9}" dt="2020-01-22T13:18:26.158" v="1005" actId="1076"/>
          <ac:graphicFrameMkLst>
            <pc:docMk/>
            <pc:sldMk cId="2596330420" sldId="415"/>
            <ac:graphicFrameMk id="17" creationId="{9A95FB0F-C47E-4276-9207-084BD45AF7AB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18:26.158" v="1005" actId="1076"/>
          <ac:graphicFrameMkLst>
            <pc:docMk/>
            <pc:sldMk cId="2596330420" sldId="415"/>
            <ac:graphicFrameMk id="20" creationId="{A172D469-241B-4515-B977-8758614EA247}"/>
          </ac:graphicFrameMkLst>
        </pc:graphicFrameChg>
        <pc:graphicFrameChg chg="add mod">
          <ac:chgData name="Rachael Green" userId="89c6f63e-7657-4ad0-8dd4-6f0c32cf62df" providerId="ADAL" clId="{9E2835B6-FC45-41A6-8E69-66577986EFF9}" dt="2020-01-22T13:18:26.158" v="1005" actId="1076"/>
          <ac:graphicFrameMkLst>
            <pc:docMk/>
            <pc:sldMk cId="2596330420" sldId="415"/>
            <ac:graphicFrameMk id="21" creationId="{2F5ABA4B-0304-4AAC-B77E-ECBDFF4865C4}"/>
          </ac:graphicFrameMkLst>
        </pc:graphicFrameChg>
      </pc:sldChg>
      <pc:sldChg chg="addSp delSp modSp add">
        <pc:chgData name="Rachael Green" userId="89c6f63e-7657-4ad0-8dd4-6f0c32cf62df" providerId="ADAL" clId="{9E2835B6-FC45-41A6-8E69-66577986EFF9}" dt="2020-01-24T10:11:02.679" v="1674" actId="20577"/>
        <pc:sldMkLst>
          <pc:docMk/>
          <pc:sldMk cId="3606308005" sldId="415"/>
        </pc:sldMkLst>
        <pc:spChg chg="mod">
          <ac:chgData name="Rachael Green" userId="89c6f63e-7657-4ad0-8dd4-6f0c32cf62df" providerId="ADAL" clId="{9E2835B6-FC45-41A6-8E69-66577986EFF9}" dt="2020-01-22T13:22:33.249" v="1072" actId="208"/>
          <ac:spMkLst>
            <pc:docMk/>
            <pc:sldMk cId="3606308005" sldId="415"/>
            <ac:spMk id="9" creationId="{508434D7-571B-4400-9EE5-79C722A477B6}"/>
          </ac:spMkLst>
        </pc:spChg>
        <pc:spChg chg="mod">
          <ac:chgData name="Rachael Green" userId="89c6f63e-7657-4ad0-8dd4-6f0c32cf62df" providerId="ADAL" clId="{9E2835B6-FC45-41A6-8E69-66577986EFF9}" dt="2020-01-22T13:22:25.649" v="1069" actId="208"/>
          <ac:spMkLst>
            <pc:docMk/>
            <pc:sldMk cId="3606308005" sldId="415"/>
            <ac:spMk id="10" creationId="{17B57F9C-B219-414E-A03A-A5D19FAC5E28}"/>
          </ac:spMkLst>
        </pc:spChg>
        <pc:spChg chg="mod">
          <ac:chgData name="Rachael Green" userId="89c6f63e-7657-4ad0-8dd4-6f0c32cf62df" providerId="ADAL" clId="{9E2835B6-FC45-41A6-8E69-66577986EFF9}" dt="2020-01-22T13:22:21.741" v="1068" actId="208"/>
          <ac:spMkLst>
            <pc:docMk/>
            <pc:sldMk cId="3606308005" sldId="415"/>
            <ac:spMk id="11" creationId="{53918705-3957-49B8-A3EE-0576CDCB767C}"/>
          </ac:spMkLst>
        </pc:spChg>
        <pc:spChg chg="mod">
          <ac:chgData name="Rachael Green" userId="89c6f63e-7657-4ad0-8dd4-6f0c32cf62df" providerId="ADAL" clId="{9E2835B6-FC45-41A6-8E69-66577986EFF9}" dt="2020-01-22T13:21:55.338" v="1063" actId="207"/>
          <ac:spMkLst>
            <pc:docMk/>
            <pc:sldMk cId="3606308005" sldId="415"/>
            <ac:spMk id="16" creationId="{76421874-9110-47D5-8C0E-33D782D8EC67}"/>
          </ac:spMkLst>
        </pc:spChg>
        <pc:spChg chg="mod">
          <ac:chgData name="Rachael Green" userId="89c6f63e-7657-4ad0-8dd4-6f0c32cf62df" providerId="ADAL" clId="{9E2835B6-FC45-41A6-8E69-66577986EFF9}" dt="2020-01-24T10:11:02.679" v="1674" actId="20577"/>
          <ac:spMkLst>
            <pc:docMk/>
            <pc:sldMk cId="3606308005" sldId="415"/>
            <ac:spMk id="19" creationId="{5252A847-DE45-4FA3-A1F8-EEBEB845FF8E}"/>
          </ac:spMkLst>
        </pc:spChg>
        <pc:spChg chg="add mod">
          <ac:chgData name="Rachael Green" userId="89c6f63e-7657-4ad0-8dd4-6f0c32cf62df" providerId="ADAL" clId="{9E2835B6-FC45-41A6-8E69-66577986EFF9}" dt="2020-01-22T13:21:50.913" v="1062" actId="12789"/>
          <ac:spMkLst>
            <pc:docMk/>
            <pc:sldMk cId="3606308005" sldId="415"/>
            <ac:spMk id="26" creationId="{332BB082-A809-4619-A71E-561EB4F57BCD}"/>
          </ac:spMkLst>
        </pc:spChg>
        <pc:spChg chg="add mod">
          <ac:chgData name="Rachael Green" userId="89c6f63e-7657-4ad0-8dd4-6f0c32cf62df" providerId="ADAL" clId="{9E2835B6-FC45-41A6-8E69-66577986EFF9}" dt="2020-01-24T10:05:27.031" v="1564" actId="20577"/>
          <ac:spMkLst>
            <pc:docMk/>
            <pc:sldMk cId="3606308005" sldId="415"/>
            <ac:spMk id="27" creationId="{C6C09CEF-DFD2-4ED1-8E2C-E726078049DB}"/>
          </ac:spMkLst>
        </pc:spChg>
        <pc:spChg chg="mod">
          <ac:chgData name="Rachael Green" userId="89c6f63e-7657-4ad0-8dd4-6f0c32cf62df" providerId="ADAL" clId="{9E2835B6-FC45-41A6-8E69-66577986EFF9}" dt="2020-01-22T13:21:38.967" v="1059" actId="207"/>
          <ac:spMkLst>
            <pc:docMk/>
            <pc:sldMk cId="3606308005" sldId="415"/>
            <ac:spMk id="39" creationId="{CA3FA559-36B4-4C71-9BFB-03DAB0ECE3E7}"/>
          </ac:spMkLst>
        </pc:spChg>
        <pc:graphicFrameChg chg="add mod modGraphic">
          <ac:chgData name="Rachael Green" userId="89c6f63e-7657-4ad0-8dd4-6f0c32cf62df" providerId="ADAL" clId="{9E2835B6-FC45-41A6-8E69-66577986EFF9}" dt="2020-01-22T13:22:05.754" v="1064" actId="207"/>
          <ac:graphicFrameMkLst>
            <pc:docMk/>
            <pc:sldMk cId="3606308005" sldId="415"/>
            <ac:graphicFrameMk id="20" creationId="{C6CCD658-05A8-431B-B68A-AB3D724995A7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22:08.425" v="1065" actId="207"/>
          <ac:graphicFrameMkLst>
            <pc:docMk/>
            <pc:sldMk cId="3606308005" sldId="415"/>
            <ac:graphicFrameMk id="21" creationId="{CEF461CE-2548-4F46-8164-B604EF9CB56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22:10.357" v="1066" actId="207"/>
          <ac:graphicFrameMkLst>
            <pc:docMk/>
            <pc:sldMk cId="3606308005" sldId="415"/>
            <ac:graphicFrameMk id="24" creationId="{E3D9F2E1-9BA2-4D10-8878-35DFDAC6399B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22:13.516" v="1067" actId="207"/>
          <ac:graphicFrameMkLst>
            <pc:docMk/>
            <pc:sldMk cId="3606308005" sldId="415"/>
            <ac:graphicFrameMk id="25" creationId="{725D5D41-4E79-4183-AB37-38810EEAFB65}"/>
          </ac:graphicFrameMkLst>
        </pc:graphicFrameChg>
        <pc:cxnChg chg="add del mod">
          <ac:chgData name="Rachael Green" userId="89c6f63e-7657-4ad0-8dd4-6f0c32cf62df" providerId="ADAL" clId="{9E2835B6-FC45-41A6-8E69-66577986EFF9}" dt="2020-01-22T13:19:49.579" v="1021" actId="478"/>
          <ac:cxnSpMkLst>
            <pc:docMk/>
            <pc:sldMk cId="3606308005" sldId="415"/>
            <ac:cxnSpMk id="17" creationId="{2199B844-34BA-4879-B5FB-B7C10C149478}"/>
          </ac:cxnSpMkLst>
        </pc:cxnChg>
        <pc:cxnChg chg="mod">
          <ac:chgData name="Rachael Green" userId="89c6f63e-7657-4ad0-8dd4-6f0c32cf62df" providerId="ADAL" clId="{9E2835B6-FC45-41A6-8E69-66577986EFF9}" dt="2020-01-22T13:22:27.775" v="1070" actId="208"/>
          <ac:cxnSpMkLst>
            <pc:docMk/>
            <pc:sldMk cId="3606308005" sldId="415"/>
            <ac:cxnSpMk id="22" creationId="{0042115D-90F8-4B2B-867F-CB1E8D82C5EE}"/>
          </ac:cxnSpMkLst>
        </pc:cxnChg>
        <pc:cxnChg chg="mod">
          <ac:chgData name="Rachael Green" userId="89c6f63e-7657-4ad0-8dd4-6f0c32cf62df" providerId="ADAL" clId="{9E2835B6-FC45-41A6-8E69-66577986EFF9}" dt="2020-01-22T13:22:30.027" v="1071" actId="208"/>
          <ac:cxnSpMkLst>
            <pc:docMk/>
            <pc:sldMk cId="3606308005" sldId="415"/>
            <ac:cxnSpMk id="23" creationId="{D276058B-F62B-4758-B800-3E257AD722B2}"/>
          </ac:cxnSpMkLst>
        </pc:cxnChg>
      </pc:sldChg>
      <pc:sldChg chg="addSp modSp add">
        <pc:chgData name="Rachael Green" userId="89c6f63e-7657-4ad0-8dd4-6f0c32cf62df" providerId="ADAL" clId="{9E2835B6-FC45-41A6-8E69-66577986EFF9}" dt="2020-01-24T10:11:31.801" v="1687" actId="20577"/>
        <pc:sldMkLst>
          <pc:docMk/>
          <pc:sldMk cId="223857325" sldId="416"/>
        </pc:sldMkLst>
        <pc:spChg chg="mod">
          <ac:chgData name="Rachael Green" userId="89c6f63e-7657-4ad0-8dd4-6f0c32cf62df" providerId="ADAL" clId="{9E2835B6-FC45-41A6-8E69-66577986EFF9}" dt="2020-01-24T10:11:31.801" v="1687" actId="20577"/>
          <ac:spMkLst>
            <pc:docMk/>
            <pc:sldMk cId="223857325" sldId="416"/>
            <ac:spMk id="19" creationId="{5252A847-DE45-4FA3-A1F8-EEBEB845FF8E}"/>
          </ac:spMkLst>
        </pc:spChg>
        <pc:graphicFrameChg chg="add mod modGraphic">
          <ac:chgData name="Rachael Green" userId="89c6f63e-7657-4ad0-8dd4-6f0c32cf62df" providerId="ADAL" clId="{9E2835B6-FC45-41A6-8E69-66577986EFF9}" dt="2020-01-24T10:06:23.980" v="1591" actId="1037"/>
          <ac:graphicFrameMkLst>
            <pc:docMk/>
            <pc:sldMk cId="223857325" sldId="416"/>
            <ac:graphicFrameMk id="10" creationId="{7FDEF158-8A25-4E88-9D93-9FA69B6AC329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29.029" v="1598" actId="1037"/>
          <ac:graphicFrameMkLst>
            <pc:docMk/>
            <pc:sldMk cId="223857325" sldId="416"/>
            <ac:graphicFrameMk id="11" creationId="{C292A20C-E98B-40F9-B1C5-598327DCD1FB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40.147" v="1608" actId="1038"/>
          <ac:graphicFrameMkLst>
            <pc:docMk/>
            <pc:sldMk cId="223857325" sldId="416"/>
            <ac:graphicFrameMk id="12" creationId="{78ED297F-31EC-435D-ADB2-EDA383B8C752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42.769" v="1609" actId="1037"/>
          <ac:graphicFrameMkLst>
            <pc:docMk/>
            <pc:sldMk cId="223857325" sldId="416"/>
            <ac:graphicFrameMk id="14" creationId="{393AFA44-4F7B-466E-99C1-1A21164C13FE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50.870" v="1621" actId="1038"/>
          <ac:graphicFrameMkLst>
            <pc:docMk/>
            <pc:sldMk cId="223857325" sldId="416"/>
            <ac:graphicFrameMk id="15" creationId="{F10224E1-8CA3-4A23-9942-6E65DCF989F8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4T10:06:54.627" v="1623" actId="1038"/>
          <ac:graphicFrameMkLst>
            <pc:docMk/>
            <pc:sldMk cId="223857325" sldId="416"/>
            <ac:graphicFrameMk id="16" creationId="{A2854AEE-76FF-46F5-899C-1DDE31A97201}"/>
          </ac:graphicFrameMkLst>
        </pc:graphicFrameChg>
      </pc:sldChg>
      <pc:sldChg chg="addSp delSp modSp add">
        <pc:chgData name="Rachael Green" userId="89c6f63e-7657-4ad0-8dd4-6f0c32cf62df" providerId="ADAL" clId="{9E2835B6-FC45-41A6-8E69-66577986EFF9}" dt="2020-01-24T10:12:29.613" v="1706" actId="20577"/>
        <pc:sldMkLst>
          <pc:docMk/>
          <pc:sldMk cId="1574441786" sldId="417"/>
        </pc:sldMkLst>
        <pc:spChg chg="mod">
          <ac:chgData name="Rachael Green" userId="89c6f63e-7657-4ad0-8dd4-6f0c32cf62df" providerId="ADAL" clId="{9E2835B6-FC45-41A6-8E69-66577986EFF9}" dt="2020-01-24T10:12:29.613" v="1706" actId="20577"/>
          <ac:spMkLst>
            <pc:docMk/>
            <pc:sldMk cId="1574441786" sldId="417"/>
            <ac:spMk id="19" creationId="{5252A847-DE45-4FA3-A1F8-EEBEB845FF8E}"/>
          </ac:spMkLst>
        </pc:spChg>
        <pc:grpChg chg="del">
          <ac:chgData name="Rachael Green" userId="89c6f63e-7657-4ad0-8dd4-6f0c32cf62df" providerId="ADAL" clId="{9E2835B6-FC45-41A6-8E69-66577986EFF9}" dt="2020-01-22T13:36:36.008" v="1295" actId="478"/>
          <ac:grpSpMkLst>
            <pc:docMk/>
            <pc:sldMk cId="1574441786" sldId="417"/>
            <ac:grpSpMk id="5" creationId="{FEF4DB9A-E360-4723-85AA-D4C487877BCC}"/>
          </ac:grpSpMkLst>
        </pc:grpChg>
        <pc:graphicFrameChg chg="add mod modGraphic">
          <ac:chgData name="Rachael Green" userId="89c6f63e-7657-4ad0-8dd4-6f0c32cf62df" providerId="ADAL" clId="{9E2835B6-FC45-41A6-8E69-66577986EFF9}" dt="2020-01-22T13:39:20.118" v="1351" actId="207"/>
          <ac:graphicFrameMkLst>
            <pc:docMk/>
            <pc:sldMk cId="1574441786" sldId="417"/>
            <ac:graphicFrameMk id="2" creationId="{CB333903-733F-42A8-B0D6-224E06E948B0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0" creationId="{7FDEF158-8A25-4E88-9D93-9FA69B6AC329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1" creationId="{C292A20C-E98B-40F9-B1C5-598327DCD1FB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2" creationId="{78ED297F-31EC-435D-ADB2-EDA383B8C752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6.008" v="1295" actId="478"/>
          <ac:graphicFrameMkLst>
            <pc:docMk/>
            <pc:sldMk cId="1574441786" sldId="417"/>
            <ac:graphicFrameMk id="13" creationId="{9FC26984-275B-47CC-8DB6-41B916CE56A1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4" creationId="{393AFA44-4F7B-466E-99C1-1A21164C13FE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5" creationId="{F10224E1-8CA3-4A23-9942-6E65DCF989F8}"/>
          </ac:graphicFrameMkLst>
        </pc:graphicFrameChg>
        <pc:graphicFrameChg chg="del">
          <ac:chgData name="Rachael Green" userId="89c6f63e-7657-4ad0-8dd4-6f0c32cf62df" providerId="ADAL" clId="{9E2835B6-FC45-41A6-8E69-66577986EFF9}" dt="2020-01-22T13:36:38.645" v="1296" actId="478"/>
          <ac:graphicFrameMkLst>
            <pc:docMk/>
            <pc:sldMk cId="1574441786" sldId="417"/>
            <ac:graphicFrameMk id="16" creationId="{A2854AEE-76FF-46F5-899C-1DDE31A97201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23.088" v="1352" actId="207"/>
          <ac:graphicFrameMkLst>
            <pc:docMk/>
            <pc:sldMk cId="1574441786" sldId="417"/>
            <ac:graphicFrameMk id="20" creationId="{DBB1AA88-CF78-46BC-AE84-80E23770DA1C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25.058" v="1353" actId="207"/>
          <ac:graphicFrameMkLst>
            <pc:docMk/>
            <pc:sldMk cId="1574441786" sldId="417"/>
            <ac:graphicFrameMk id="21" creationId="{ADF05EEE-AD4B-4CDD-8B97-2BB2F05DC15C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28.115" v="1354" actId="207"/>
          <ac:graphicFrameMkLst>
            <pc:docMk/>
            <pc:sldMk cId="1574441786" sldId="417"/>
            <ac:graphicFrameMk id="22" creationId="{92D1DCEC-C360-4A1B-A834-68A91F96457E}"/>
          </ac:graphicFrameMkLst>
        </pc:graphicFrameChg>
        <pc:graphicFrameChg chg="add mod modGraphic">
          <ac:chgData name="Rachael Green" userId="89c6f63e-7657-4ad0-8dd4-6f0c32cf62df" providerId="ADAL" clId="{9E2835B6-FC45-41A6-8E69-66577986EFF9}" dt="2020-01-22T13:39:30.631" v="1355" actId="207"/>
          <ac:graphicFrameMkLst>
            <pc:docMk/>
            <pc:sldMk cId="1574441786" sldId="417"/>
            <ac:graphicFrameMk id="23" creationId="{3C7EA0E4-03F0-46AA-9380-90ED42E92B87}"/>
          </ac:graphicFrameMkLst>
        </pc:graphicFrameChg>
      </pc:sldChg>
      <pc:sldChg chg="add del">
        <pc:chgData name="Rachael Green" userId="89c6f63e-7657-4ad0-8dd4-6f0c32cf62df" providerId="ADAL" clId="{9E2835B6-FC45-41A6-8E69-66577986EFF9}" dt="2020-01-22T13:36:30.783" v="1293" actId="47"/>
        <pc:sldMkLst>
          <pc:docMk/>
          <pc:sldMk cId="2307225423" sldId="417"/>
        </pc:sldMkLst>
      </pc:sldChg>
      <pc:sldChg chg="modSp add">
        <pc:chgData name="Rachael Green" userId="89c6f63e-7657-4ad0-8dd4-6f0c32cf62df" providerId="ADAL" clId="{9E2835B6-FC45-41A6-8E69-66577986EFF9}" dt="2020-01-24T10:12:35.696" v="1707"/>
        <pc:sldMkLst>
          <pc:docMk/>
          <pc:sldMk cId="2808697582" sldId="418"/>
        </pc:sldMkLst>
        <pc:spChg chg="mod">
          <ac:chgData name="Rachael Green" userId="89c6f63e-7657-4ad0-8dd4-6f0c32cf62df" providerId="ADAL" clId="{9E2835B6-FC45-41A6-8E69-66577986EFF9}" dt="2020-01-24T10:12:35.696" v="1707"/>
          <ac:spMkLst>
            <pc:docMk/>
            <pc:sldMk cId="2808697582" sldId="418"/>
            <ac:spMk id="19" creationId="{5252A847-DE45-4FA3-A1F8-EEBEB845FF8E}"/>
          </ac:spMkLst>
        </pc:spChg>
      </pc:sldChg>
      <pc:sldChg chg="modSp add">
        <pc:chgData name="Rachael Green" userId="89c6f63e-7657-4ad0-8dd4-6f0c32cf62df" providerId="ADAL" clId="{9E2835B6-FC45-41A6-8E69-66577986EFF9}" dt="2020-01-24T10:12:39.015" v="1708"/>
        <pc:sldMkLst>
          <pc:docMk/>
          <pc:sldMk cId="778951699" sldId="419"/>
        </pc:sldMkLst>
        <pc:spChg chg="mod">
          <ac:chgData name="Rachael Green" userId="89c6f63e-7657-4ad0-8dd4-6f0c32cf62df" providerId="ADAL" clId="{9E2835B6-FC45-41A6-8E69-66577986EFF9}" dt="2020-01-24T10:12:39.015" v="1708"/>
          <ac:spMkLst>
            <pc:docMk/>
            <pc:sldMk cId="778951699" sldId="419"/>
            <ac:spMk id="19" creationId="{5252A847-DE45-4FA3-A1F8-EEBEB845FF8E}"/>
          </ac:spMkLst>
        </pc:spChg>
      </pc:sldChg>
      <pc:sldChg chg="modSp add">
        <pc:chgData name="Rachael Green" userId="89c6f63e-7657-4ad0-8dd4-6f0c32cf62df" providerId="ADAL" clId="{9E2835B6-FC45-41A6-8E69-66577986EFF9}" dt="2020-01-24T10:10:35.631" v="1670" actId="798"/>
        <pc:sldMkLst>
          <pc:docMk/>
          <pc:sldMk cId="396749300" sldId="420"/>
        </pc:sldMkLst>
        <pc:graphicFrameChg chg="mod modGraphic">
          <ac:chgData name="Rachael Green" userId="89c6f63e-7657-4ad0-8dd4-6f0c32cf62df" providerId="ADAL" clId="{9E2835B6-FC45-41A6-8E69-66577986EFF9}" dt="2020-01-24T10:10:35.631" v="1670" actId="798"/>
          <ac:graphicFrameMkLst>
            <pc:docMk/>
            <pc:sldMk cId="396749300" sldId="420"/>
            <ac:graphicFrameMk id="11" creationId="{25DFD0FF-F582-4EB3-B755-6B0D259D7255}"/>
          </ac:graphicFrameMkLst>
        </pc:graphicFrameChg>
        <pc:graphicFrameChg chg="mod">
          <ac:chgData name="Rachael Green" userId="89c6f63e-7657-4ad0-8dd4-6f0c32cf62df" providerId="ADAL" clId="{9E2835B6-FC45-41A6-8E69-66577986EFF9}" dt="2020-01-24T10:03:45.857" v="1539" actId="207"/>
          <ac:graphicFrameMkLst>
            <pc:docMk/>
            <pc:sldMk cId="396749300" sldId="420"/>
            <ac:graphicFrameMk id="12" creationId="{1C582771-6911-4BC0-96A1-2068146B1F97}"/>
          </ac:graphicFrameMkLst>
        </pc:graphicFrame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49.527" v="1641" actId="478"/>
        <pc:sldMkLst>
          <pc:docMk/>
          <pc:sldMk cId="636014570" sldId="314"/>
        </pc:sldMkLst>
        <pc:spChg chg="mod">
          <ac:chgData name="Theresa Hodgson" userId="213b339f-9e68-4d61-b6e1-9aa385d3ff46" providerId="ADAL" clId="{CEDF6EAB-48B3-4E8B-B988-15571ECC3495}" dt="2018-11-09T10:46:37.792" v="76" actId="313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Theresa Hodgson" userId="213b339f-9e68-4d61-b6e1-9aa385d3ff46" providerId="ADAL" clId="{CEDF6EAB-48B3-4E8B-B988-15571ECC3495}" dt="2018-11-12T09:50:39.690" v="1637" actId="20577"/>
          <ac:spMkLst>
            <pc:docMk/>
            <pc:sldMk cId="636014570" sldId="314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CEDF6EAB-48B3-4E8B-B988-15571ECC3495}" dt="2018-11-12T09:50:49.527" v="1641" actId="478"/>
          <ac:grpSpMkLst>
            <pc:docMk/>
            <pc:sldMk cId="636014570" sldId="314"/>
            <ac:grpSpMk id="12" creationId="{FE902FB6-3A47-41D6-B303-DE3D611642DB}"/>
          </ac:grpSpMkLst>
        </pc:grp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6" creationId="{6F19B433-92C4-48A6-B9B0-3CC44A873528}"/>
          </ac:graphicFrameMkLst>
        </pc:graphicFrame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9" creationId="{564D615C-C94A-4BD8-AC1A-76FD8009FC18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5:11:19.253" v="1209" actId="478"/>
          <ac:graphicFrameMkLst>
            <pc:docMk/>
            <pc:sldMk cId="636014570" sldId="314"/>
            <ac:graphicFrameMk id="10" creationId="{9F100268-57A1-41E4-9633-0AA5D9BED606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7.522" v="1640" actId="478"/>
          <ac:graphicFrameMkLst>
            <pc:docMk/>
            <pc:sldMk cId="636014570" sldId="314"/>
            <ac:graphicFrameMk id="11" creationId="{28C302ED-874F-4694-B213-996C1949D707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5.381" v="1639" actId="478"/>
          <ac:graphicFrameMkLst>
            <pc:docMk/>
            <pc:sldMk cId="636014570" sldId="314"/>
            <ac:graphicFrameMk id="17" creationId="{54B0CF32-C419-4047-8B48-814048F1CC35}"/>
          </ac:graphicFrameMkLst>
        </pc:graphicFrameChg>
      </pc:sldChg>
      <pc:sldChg chg="addSp delSp modSp ord">
        <pc:chgData name="Theresa Hodgson" userId="213b339f-9e68-4d61-b6e1-9aa385d3ff46" providerId="ADAL" clId="{CEDF6EAB-48B3-4E8B-B988-15571ECC3495}" dt="2018-11-12T09:50:17.996" v="1593" actId="6549"/>
        <pc:sldMkLst>
          <pc:docMk/>
          <pc:sldMk cId="1071900124" sldId="355"/>
        </pc:sldMkLst>
        <pc:spChg chg="mod">
          <ac:chgData name="Theresa Hodgson" userId="213b339f-9e68-4d61-b6e1-9aa385d3ff46" providerId="ADAL" clId="{CEDF6EAB-48B3-4E8B-B988-15571ECC3495}" dt="2018-11-09T10:46:38.378" v="77" actId="313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Theresa Hodgson" userId="213b339f-9e68-4d61-b6e1-9aa385d3ff46" providerId="ADAL" clId="{CEDF6EAB-48B3-4E8B-B988-15571ECC3495}" dt="2018-11-12T09:50:17.996" v="1593" actId="6549"/>
          <ac:spMkLst>
            <pc:docMk/>
            <pc:sldMk cId="1071900124" sldId="355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12T09:50:16.232" v="1592" actId="478"/>
          <ac:graphicFrameMkLst>
            <pc:docMk/>
            <pc:sldMk cId="1071900124" sldId="355"/>
            <ac:graphicFrameMk id="6" creationId="{4E4E4B99-B3C7-4E8E-9364-4464F849422A}"/>
          </ac:graphicFrameMkLst>
        </pc:graphicFrame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Josh Cooper" userId="daecdff2-2c86-45d5-9dc5-33d360948956" providerId="ADAL" clId="{5D7D78A6-729A-420E-BC74-F0DE92516F04}"/>
    <pc:docChg chg="undo custSel modSld">
      <pc:chgData name="Josh Cooper" userId="daecdff2-2c86-45d5-9dc5-33d360948956" providerId="ADAL" clId="{5D7D78A6-729A-420E-BC74-F0DE92516F04}" dt="2020-02-06T09:59:12.258" v="90" actId="1038"/>
      <pc:docMkLst>
        <pc:docMk/>
      </pc:docMkLst>
      <pc:sldChg chg="modSp mod">
        <pc:chgData name="Josh Cooper" userId="daecdff2-2c86-45d5-9dc5-33d360948956" providerId="ADAL" clId="{5D7D78A6-729A-420E-BC74-F0DE92516F04}" dt="2020-02-06T09:36:39.045" v="14" actId="6549"/>
        <pc:sldMkLst>
          <pc:docMk/>
          <pc:sldMk cId="36917022" sldId="360"/>
        </pc:sldMkLst>
        <pc:spChg chg="mod">
          <ac:chgData name="Josh Cooper" userId="daecdff2-2c86-45d5-9dc5-33d360948956" providerId="ADAL" clId="{5D7D78A6-729A-420E-BC74-F0DE92516F04}" dt="2020-02-06T09:36:39.045" v="14" actId="6549"/>
          <ac:spMkLst>
            <pc:docMk/>
            <pc:sldMk cId="36917022" sldId="360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59:12.258" v="90" actId="1038"/>
        <pc:sldMkLst>
          <pc:docMk/>
          <pc:sldMk cId="1459429139" sldId="370"/>
        </pc:sldMkLst>
        <pc:spChg chg="mod">
          <ac:chgData name="Josh Cooper" userId="daecdff2-2c86-45d5-9dc5-33d360948956" providerId="ADAL" clId="{5D7D78A6-729A-420E-BC74-F0DE92516F04}" dt="2020-02-06T09:59:12.258" v="90" actId="1038"/>
          <ac:spMkLst>
            <pc:docMk/>
            <pc:sldMk cId="1459429139" sldId="370"/>
            <ac:spMk id="10" creationId="{17B57F9C-B219-414E-A03A-A5D19FAC5E28}"/>
          </ac:spMkLst>
        </pc:spChg>
        <pc:spChg chg="mod">
          <ac:chgData name="Josh Cooper" userId="daecdff2-2c86-45d5-9dc5-33d360948956" providerId="ADAL" clId="{5D7D78A6-729A-420E-BC74-F0DE92516F04}" dt="2020-02-06T09:38:32.656" v="26" actId="20577"/>
          <ac:spMkLst>
            <pc:docMk/>
            <pc:sldMk cId="1459429139" sldId="370"/>
            <ac:spMk id="19" creationId="{5252A847-DE45-4FA3-A1F8-EEBEB845FF8E}"/>
          </ac:spMkLst>
        </pc:spChg>
        <pc:spChg chg="mod">
          <ac:chgData name="Josh Cooper" userId="daecdff2-2c86-45d5-9dc5-33d360948956" providerId="ADAL" clId="{5D7D78A6-729A-420E-BC74-F0DE92516F04}" dt="2020-02-06T09:59:12.258" v="90" actId="1038"/>
          <ac:spMkLst>
            <pc:docMk/>
            <pc:sldMk cId="1459429139" sldId="370"/>
            <ac:spMk id="62" creationId="{5ADC2F60-5AB1-4BE1-8F80-FF9DC71F2F59}"/>
          </ac:spMkLst>
        </pc:spChg>
        <pc:cxnChg chg="mod">
          <ac:chgData name="Josh Cooper" userId="daecdff2-2c86-45d5-9dc5-33d360948956" providerId="ADAL" clId="{5D7D78A6-729A-420E-BC74-F0DE92516F04}" dt="2020-02-06T09:59:12.258" v="90" actId="1038"/>
          <ac:cxnSpMkLst>
            <pc:docMk/>
            <pc:sldMk cId="1459429139" sldId="370"/>
            <ac:cxnSpMk id="23" creationId="{D276058B-F62B-4758-B800-3E257AD722B2}"/>
          </ac:cxnSpMkLst>
        </pc:cxnChg>
      </pc:sldChg>
      <pc:sldChg chg="modSp mod">
        <pc:chgData name="Josh Cooper" userId="daecdff2-2c86-45d5-9dc5-33d360948956" providerId="ADAL" clId="{5D7D78A6-729A-420E-BC74-F0DE92516F04}" dt="2020-02-06T09:46:31.902" v="66" actId="20577"/>
        <pc:sldMkLst>
          <pc:docMk/>
          <pc:sldMk cId="3665380317" sldId="372"/>
        </pc:sldMkLst>
        <pc:spChg chg="mod">
          <ac:chgData name="Josh Cooper" userId="daecdff2-2c86-45d5-9dc5-33d360948956" providerId="ADAL" clId="{5D7D78A6-729A-420E-BC74-F0DE92516F04}" dt="2020-02-06T09:46:31.902" v="66" actId="20577"/>
          <ac:spMkLst>
            <pc:docMk/>
            <pc:sldMk cId="3665380317" sldId="372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50:03.792" v="75" actId="120"/>
        <pc:sldMkLst>
          <pc:docMk/>
          <pc:sldMk cId="2763073276" sldId="383"/>
        </pc:sldMkLst>
        <pc:spChg chg="mod">
          <ac:chgData name="Josh Cooper" userId="daecdff2-2c86-45d5-9dc5-33d360948956" providerId="ADAL" clId="{5D7D78A6-729A-420E-BC74-F0DE92516F04}" dt="2020-02-06T09:50:03.792" v="75" actId="120"/>
          <ac:spMkLst>
            <pc:docMk/>
            <pc:sldMk cId="2763073276" sldId="383"/>
            <ac:spMk id="29" creationId="{ADC39AB1-4AD2-4BDC-89D5-B2D203A1FE2E}"/>
          </ac:spMkLst>
        </pc:spChg>
      </pc:sldChg>
      <pc:sldChg chg="modSp mod">
        <pc:chgData name="Josh Cooper" userId="daecdff2-2c86-45d5-9dc5-33d360948956" providerId="ADAL" clId="{5D7D78A6-729A-420E-BC74-F0DE92516F04}" dt="2020-02-06T09:51:36.990" v="81" actId="20577"/>
        <pc:sldMkLst>
          <pc:docMk/>
          <pc:sldMk cId="49777881" sldId="384"/>
        </pc:sldMkLst>
        <pc:spChg chg="mod">
          <ac:chgData name="Josh Cooper" userId="daecdff2-2c86-45d5-9dc5-33d360948956" providerId="ADAL" clId="{5D7D78A6-729A-420E-BC74-F0DE92516F04}" dt="2020-02-06T09:51:36.990" v="81" actId="20577"/>
          <ac:spMkLst>
            <pc:docMk/>
            <pc:sldMk cId="49777881" sldId="384"/>
            <ac:spMk id="29" creationId="{ADC39AB1-4AD2-4BDC-89D5-B2D203A1FE2E}"/>
          </ac:spMkLst>
        </pc:spChg>
      </pc:sldChg>
      <pc:sldChg chg="modSp mod">
        <pc:chgData name="Josh Cooper" userId="daecdff2-2c86-45d5-9dc5-33d360948956" providerId="ADAL" clId="{5D7D78A6-729A-420E-BC74-F0DE92516F04}" dt="2020-02-06T09:51:40.869" v="82" actId="20577"/>
        <pc:sldMkLst>
          <pc:docMk/>
          <pc:sldMk cId="632349246" sldId="385"/>
        </pc:sldMkLst>
        <pc:spChg chg="mod">
          <ac:chgData name="Josh Cooper" userId="daecdff2-2c86-45d5-9dc5-33d360948956" providerId="ADAL" clId="{5D7D78A6-729A-420E-BC74-F0DE92516F04}" dt="2020-02-06T09:51:40.869" v="82" actId="20577"/>
          <ac:spMkLst>
            <pc:docMk/>
            <pc:sldMk cId="632349246" sldId="385"/>
            <ac:spMk id="29" creationId="{ADC39AB1-4AD2-4BDC-89D5-B2D203A1FE2E}"/>
          </ac:spMkLst>
        </pc:spChg>
      </pc:sldChg>
      <pc:sldChg chg="modSp mod">
        <pc:chgData name="Josh Cooper" userId="daecdff2-2c86-45d5-9dc5-33d360948956" providerId="ADAL" clId="{5D7D78A6-729A-420E-BC74-F0DE92516F04}" dt="2020-02-06T09:47:51.254" v="71" actId="20577"/>
        <pc:sldMkLst>
          <pc:docMk/>
          <pc:sldMk cId="3844832371" sldId="411"/>
        </pc:sldMkLst>
        <pc:spChg chg="mod">
          <ac:chgData name="Josh Cooper" userId="daecdff2-2c86-45d5-9dc5-33d360948956" providerId="ADAL" clId="{5D7D78A6-729A-420E-BC74-F0DE92516F04}" dt="2020-02-06T09:47:51.254" v="71" actId="20577"/>
          <ac:spMkLst>
            <pc:docMk/>
            <pc:sldMk cId="3844832371" sldId="411"/>
            <ac:spMk id="9" creationId="{29BBA2C8-D2EE-4F36-9754-640EBEBDDF10}"/>
          </ac:spMkLst>
        </pc:spChg>
      </pc:sldChg>
      <pc:sldChg chg="modSp mod">
        <pc:chgData name="Josh Cooper" userId="daecdff2-2c86-45d5-9dc5-33d360948956" providerId="ADAL" clId="{5D7D78A6-729A-420E-BC74-F0DE92516F04}" dt="2020-02-06T09:37:28.969" v="22" actId="207"/>
        <pc:sldMkLst>
          <pc:docMk/>
          <pc:sldMk cId="3644525787" sldId="414"/>
        </pc:sldMkLst>
        <pc:graphicFrameChg chg="modGraphic">
          <ac:chgData name="Josh Cooper" userId="daecdff2-2c86-45d5-9dc5-33d360948956" providerId="ADAL" clId="{5D7D78A6-729A-420E-BC74-F0DE92516F04}" dt="2020-02-06T09:37:16.761" v="18" actId="207"/>
          <ac:graphicFrameMkLst>
            <pc:docMk/>
            <pc:sldMk cId="3644525787" sldId="414"/>
            <ac:graphicFrameMk id="4" creationId="{41F6D879-8AF0-49A5-A0C3-EC4EB9305E55}"/>
          </ac:graphicFrameMkLst>
        </pc:graphicFrameChg>
        <pc:graphicFrameChg chg="modGraphic">
          <ac:chgData name="Josh Cooper" userId="daecdff2-2c86-45d5-9dc5-33d360948956" providerId="ADAL" clId="{5D7D78A6-729A-420E-BC74-F0DE92516F04}" dt="2020-02-06T09:37:19.066" v="19" actId="207"/>
          <ac:graphicFrameMkLst>
            <pc:docMk/>
            <pc:sldMk cId="3644525787" sldId="414"/>
            <ac:graphicFrameMk id="30" creationId="{0D8EEA96-E1D9-4CDF-A142-8BD38EBB8A5A}"/>
          </ac:graphicFrameMkLst>
        </pc:graphicFrameChg>
        <pc:graphicFrameChg chg="modGraphic">
          <ac:chgData name="Josh Cooper" userId="daecdff2-2c86-45d5-9dc5-33d360948956" providerId="ADAL" clId="{5D7D78A6-729A-420E-BC74-F0DE92516F04}" dt="2020-02-06T09:37:23.402" v="20" actId="207"/>
          <ac:graphicFrameMkLst>
            <pc:docMk/>
            <pc:sldMk cId="3644525787" sldId="414"/>
            <ac:graphicFrameMk id="31" creationId="{25BAB5F8-3650-4BB3-BAA6-F3CDB9E3E5FE}"/>
          </ac:graphicFrameMkLst>
        </pc:graphicFrameChg>
        <pc:graphicFrameChg chg="modGraphic">
          <ac:chgData name="Josh Cooper" userId="daecdff2-2c86-45d5-9dc5-33d360948956" providerId="ADAL" clId="{5D7D78A6-729A-420E-BC74-F0DE92516F04}" dt="2020-02-06T09:37:28.969" v="22" actId="207"/>
          <ac:graphicFrameMkLst>
            <pc:docMk/>
            <pc:sldMk cId="3644525787" sldId="414"/>
            <ac:graphicFrameMk id="32" creationId="{3BA32710-7020-4591-B96A-CD889CDAD7B3}"/>
          </ac:graphicFrameMkLst>
        </pc:graphicFrameChg>
      </pc:sldChg>
      <pc:sldChg chg="modSp mod">
        <pc:chgData name="Josh Cooper" userId="daecdff2-2c86-45d5-9dc5-33d360948956" providerId="ADAL" clId="{5D7D78A6-729A-420E-BC74-F0DE92516F04}" dt="2020-02-06T09:38:24.298" v="25" actId="20577"/>
        <pc:sldMkLst>
          <pc:docMk/>
          <pc:sldMk cId="3606308005" sldId="415"/>
        </pc:sldMkLst>
        <pc:spChg chg="mod">
          <ac:chgData name="Josh Cooper" userId="daecdff2-2c86-45d5-9dc5-33d360948956" providerId="ADAL" clId="{5D7D78A6-729A-420E-BC74-F0DE92516F04}" dt="2020-02-06T09:38:11.608" v="24" actId="12788"/>
          <ac:spMkLst>
            <pc:docMk/>
            <pc:sldMk cId="3606308005" sldId="415"/>
            <ac:spMk id="10" creationId="{17B57F9C-B219-414E-A03A-A5D19FAC5E28}"/>
          </ac:spMkLst>
        </pc:spChg>
        <pc:spChg chg="mod">
          <ac:chgData name="Josh Cooper" userId="daecdff2-2c86-45d5-9dc5-33d360948956" providerId="ADAL" clId="{5D7D78A6-729A-420E-BC74-F0DE92516F04}" dt="2020-02-06T09:38:11.608" v="24" actId="12788"/>
          <ac:spMkLst>
            <pc:docMk/>
            <pc:sldMk cId="3606308005" sldId="415"/>
            <ac:spMk id="16" creationId="{76421874-9110-47D5-8C0E-33D782D8EC67}"/>
          </ac:spMkLst>
        </pc:spChg>
        <pc:spChg chg="mod">
          <ac:chgData name="Josh Cooper" userId="daecdff2-2c86-45d5-9dc5-33d360948956" providerId="ADAL" clId="{5D7D78A6-729A-420E-BC74-F0DE92516F04}" dt="2020-02-06T09:38:24.298" v="25" actId="20577"/>
          <ac:spMkLst>
            <pc:docMk/>
            <pc:sldMk cId="3606308005" sldId="415"/>
            <ac:spMk id="19" creationId="{5252A847-DE45-4FA3-A1F8-EEBEB845FF8E}"/>
          </ac:spMkLst>
        </pc:spChg>
        <pc:graphicFrameChg chg="mod">
          <ac:chgData name="Josh Cooper" userId="daecdff2-2c86-45d5-9dc5-33d360948956" providerId="ADAL" clId="{5D7D78A6-729A-420E-BC74-F0DE92516F04}" dt="2020-02-06T09:38:11.608" v="24" actId="12788"/>
          <ac:graphicFrameMkLst>
            <pc:docMk/>
            <pc:sldMk cId="3606308005" sldId="415"/>
            <ac:graphicFrameMk id="25" creationId="{725D5D41-4E79-4183-AB37-38810EEAFB65}"/>
          </ac:graphicFrameMkLst>
        </pc:graphicFrameChg>
        <pc:cxnChg chg="mod">
          <ac:chgData name="Josh Cooper" userId="daecdff2-2c86-45d5-9dc5-33d360948956" providerId="ADAL" clId="{5D7D78A6-729A-420E-BC74-F0DE92516F04}" dt="2020-02-06T09:38:11.608" v="24" actId="12788"/>
          <ac:cxnSpMkLst>
            <pc:docMk/>
            <pc:sldMk cId="3606308005" sldId="415"/>
            <ac:cxnSpMk id="23" creationId="{D276058B-F62B-4758-B800-3E257AD722B2}"/>
          </ac:cxnSpMkLst>
        </pc:cxnChg>
      </pc:sldChg>
      <pc:sldChg chg="modSp mod">
        <pc:chgData name="Josh Cooper" userId="daecdff2-2c86-45d5-9dc5-33d360948956" providerId="ADAL" clId="{5D7D78A6-729A-420E-BC74-F0DE92516F04}" dt="2020-02-06T09:46:34.919" v="67" actId="20577"/>
        <pc:sldMkLst>
          <pc:docMk/>
          <pc:sldMk cId="223857325" sldId="416"/>
        </pc:sldMkLst>
        <pc:spChg chg="mod">
          <ac:chgData name="Josh Cooper" userId="daecdff2-2c86-45d5-9dc5-33d360948956" providerId="ADAL" clId="{5D7D78A6-729A-420E-BC74-F0DE92516F04}" dt="2020-02-06T09:46:34.919" v="67" actId="20577"/>
          <ac:spMkLst>
            <pc:docMk/>
            <pc:sldMk cId="223857325" sldId="416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40:35.075" v="50" actId="5793"/>
        <pc:sldMkLst>
          <pc:docMk/>
          <pc:sldMk cId="2808697582" sldId="418"/>
        </pc:sldMkLst>
        <pc:spChg chg="mod">
          <ac:chgData name="Josh Cooper" userId="daecdff2-2c86-45d5-9dc5-33d360948956" providerId="ADAL" clId="{5D7D78A6-729A-420E-BC74-F0DE92516F04}" dt="2020-02-06T09:40:35.075" v="50" actId="5793"/>
          <ac:spMkLst>
            <pc:docMk/>
            <pc:sldMk cId="2808697582" sldId="418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40:46.194" v="64" actId="20577"/>
        <pc:sldMkLst>
          <pc:docMk/>
          <pc:sldMk cId="778951699" sldId="419"/>
        </pc:sldMkLst>
        <pc:spChg chg="mod">
          <ac:chgData name="Josh Cooper" userId="daecdff2-2c86-45d5-9dc5-33d360948956" providerId="ADAL" clId="{5D7D78A6-729A-420E-BC74-F0DE92516F04}" dt="2020-02-06T09:40:46.194" v="64" actId="20577"/>
          <ac:spMkLst>
            <pc:docMk/>
            <pc:sldMk cId="778951699" sldId="419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5D7D78A6-729A-420E-BC74-F0DE92516F04}" dt="2020-02-06T09:46:00.842" v="65" actId="20577"/>
        <pc:sldMkLst>
          <pc:docMk/>
          <pc:sldMk cId="396749300" sldId="420"/>
        </pc:sldMkLst>
        <pc:spChg chg="mod">
          <ac:chgData name="Josh Cooper" userId="daecdff2-2c86-45d5-9dc5-33d360948956" providerId="ADAL" clId="{5D7D78A6-729A-420E-BC74-F0DE92516F04}" dt="2020-02-06T09:46:00.842" v="65" actId="20577"/>
          <ac:spMkLst>
            <pc:docMk/>
            <pc:sldMk cId="396749300" sldId="420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BA7C8A9D-EDFB-4EA5-82F6-4A51BBF6D43A}"/>
    <pc:docChg chg="modSld">
      <pc:chgData name="Jan Fitzpatrick" userId="d1b284ec-d1dd-4765-b823-b34899491c26" providerId="ADAL" clId="{BA7C8A9D-EDFB-4EA5-82F6-4A51BBF6D43A}" dt="2019-01-14T16:03:15.754" v="131" actId="6549"/>
      <pc:docMkLst>
        <pc:docMk/>
      </pc:docMkLst>
      <pc:sldChg chg="modSp">
        <pc:chgData name="Jan Fitzpatrick" userId="d1b284ec-d1dd-4765-b823-b34899491c26" providerId="ADAL" clId="{BA7C8A9D-EDFB-4EA5-82F6-4A51BBF6D43A}" dt="2019-01-14T16:00:37.171" v="96" actId="6549"/>
        <pc:sldMkLst>
          <pc:docMk/>
          <pc:sldMk cId="2637481266" sldId="256"/>
        </pc:sldMkLst>
        <pc:spChg chg="mod">
          <ac:chgData name="Jan Fitzpatrick" userId="d1b284ec-d1dd-4765-b823-b34899491c26" providerId="ADAL" clId="{BA7C8A9D-EDFB-4EA5-82F6-4A51BBF6D43A}" dt="2019-01-14T16:00:37.171" v="96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BA7C8A9D-EDFB-4EA5-82F6-4A51BBF6D43A}" dt="2019-01-14T16:03:15.754" v="131" actId="6549"/>
        <pc:sldMkLst>
          <pc:docMk/>
          <pc:sldMk cId="332354265" sldId="366"/>
        </pc:sldMkLst>
        <pc:spChg chg="mod">
          <ac:chgData name="Jan Fitzpatrick" userId="d1b284ec-d1dd-4765-b823-b34899491c26" providerId="ADAL" clId="{BA7C8A9D-EDFB-4EA5-82F6-4A51BBF6D43A}" dt="2019-01-14T16:03:15.754" v="131" actId="6549"/>
          <ac:spMkLst>
            <pc:docMk/>
            <pc:sldMk cId="332354265" sldId="366"/>
            <ac:spMk id="19" creationId="{5252A847-DE45-4FA3-A1F8-EEBEB845FF8E}"/>
          </ac:spMkLst>
        </pc:spChg>
      </pc:sldChg>
    </pc:docChg>
  </pc:docChgLst>
  <pc:docChgLst>
    <pc:chgData name="Cath Scanlon" userId="217f4c6b-e607-4a48-bdce-98b05a0a86c5" providerId="ADAL" clId="{54CB195B-FA0E-4ABA-B55F-9D96657DD6E7}"/>
    <pc:docChg chg="undo redo custSel addSld delSld modSld">
      <pc:chgData name="Cath Scanlon" userId="217f4c6b-e607-4a48-bdce-98b05a0a86c5" providerId="ADAL" clId="{54CB195B-FA0E-4ABA-B55F-9D96657DD6E7}" dt="2019-01-17T16:48:31.320" v="1418" actId="1035"/>
      <pc:docMkLst>
        <pc:docMk/>
      </pc:docMkLst>
      <pc:sldChg chg="modSp">
        <pc:chgData name="Cath Scanlon" userId="217f4c6b-e607-4a48-bdce-98b05a0a86c5" providerId="ADAL" clId="{54CB195B-FA0E-4ABA-B55F-9D96657DD6E7}" dt="2019-01-17T14:25:56.331" v="37"/>
        <pc:sldMkLst>
          <pc:docMk/>
          <pc:sldMk cId="2637481266" sldId="256"/>
        </pc:sldMkLst>
        <pc:spChg chg="mod">
          <ac:chgData name="Cath Scanlon" userId="217f4c6b-e607-4a48-bdce-98b05a0a86c5" providerId="ADAL" clId="{54CB195B-FA0E-4ABA-B55F-9D96657DD6E7}" dt="2019-01-17T14:25:56.331" v="3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Cath Scanlon" userId="217f4c6b-e607-4a48-bdce-98b05a0a86c5" providerId="ADAL" clId="{54CB195B-FA0E-4ABA-B55F-9D96657DD6E7}" dt="2019-01-17T16:47:05.379" v="1391" actId="1038"/>
        <pc:sldMkLst>
          <pc:docMk/>
          <pc:sldMk cId="636014570" sldId="314"/>
        </pc:sldMkLst>
        <pc:spChg chg="add mod">
          <ac:chgData name="Cath Scanlon" userId="217f4c6b-e607-4a48-bdce-98b05a0a86c5" providerId="ADAL" clId="{54CB195B-FA0E-4ABA-B55F-9D96657DD6E7}" dt="2019-01-17T16:43:35.632" v="1246" actId="207"/>
          <ac:spMkLst>
            <pc:docMk/>
            <pc:sldMk cId="636014570" sldId="314"/>
            <ac:spMk id="6" creationId="{D5535AF7-DE34-4466-BE75-FE1A02E4DC45}"/>
          </ac:spMkLst>
        </pc:spChg>
        <pc:spChg chg="add mod">
          <ac:chgData name="Cath Scanlon" userId="217f4c6b-e607-4a48-bdce-98b05a0a86c5" providerId="ADAL" clId="{54CB195B-FA0E-4ABA-B55F-9D96657DD6E7}" dt="2019-01-17T16:43:33.640" v="1245" actId="207"/>
          <ac:spMkLst>
            <pc:docMk/>
            <pc:sldMk cId="636014570" sldId="314"/>
            <ac:spMk id="9" creationId="{A5F3A8B0-AB0D-4F2F-954C-5C84504DE05E}"/>
          </ac:spMkLst>
        </pc:spChg>
        <pc:spChg chg="add mod">
          <ac:chgData name="Cath Scanlon" userId="217f4c6b-e607-4a48-bdce-98b05a0a86c5" providerId="ADAL" clId="{54CB195B-FA0E-4ABA-B55F-9D96657DD6E7}" dt="2019-01-17T16:47:05.379" v="1391" actId="1038"/>
          <ac:spMkLst>
            <pc:docMk/>
            <pc:sldMk cId="636014570" sldId="314"/>
            <ac:spMk id="17" creationId="{71A0E83D-53D1-4D03-AAE8-8AB0DF57937A}"/>
          </ac:spMkLst>
        </pc:spChg>
        <pc:spChg chg="mod">
          <ac:chgData name="Cath Scanlon" userId="217f4c6b-e607-4a48-bdce-98b05a0a86c5" providerId="ADAL" clId="{54CB195B-FA0E-4ABA-B55F-9D96657DD6E7}" dt="2019-01-17T16:36:46.792" v="1104" actId="12788"/>
          <ac:spMkLst>
            <pc:docMk/>
            <pc:sldMk cId="636014570" sldId="314"/>
            <ac:spMk id="19" creationId="{5252A847-DE45-4FA3-A1F8-EEBEB845FF8E}"/>
          </ac:spMkLst>
        </pc:spChg>
        <pc:spChg chg="add mod">
          <ac:chgData name="Cath Scanlon" userId="217f4c6b-e607-4a48-bdce-98b05a0a86c5" providerId="ADAL" clId="{54CB195B-FA0E-4ABA-B55F-9D96657DD6E7}" dt="2019-01-17T16:47:05.379" v="1391" actId="1038"/>
          <ac:spMkLst>
            <pc:docMk/>
            <pc:sldMk cId="636014570" sldId="314"/>
            <ac:spMk id="20" creationId="{C434D6DD-B436-4459-B626-CAAC631228AD}"/>
          </ac:spMkLst>
        </pc:spChg>
        <pc:grpChg chg="add del mod">
          <ac:chgData name="Cath Scanlon" userId="217f4c6b-e607-4a48-bdce-98b05a0a86c5" providerId="ADAL" clId="{54CB195B-FA0E-4ABA-B55F-9D96657DD6E7}" dt="2019-01-17T16:45:12.240" v="1344" actId="478"/>
          <ac:grpSpMkLst>
            <pc:docMk/>
            <pc:sldMk cId="636014570" sldId="314"/>
            <ac:grpSpMk id="12" creationId="{EBE1CCFD-123D-4605-8F0F-20F7F017DD91}"/>
          </ac:grpSpMkLst>
        </pc:grpChg>
        <pc:graphicFrameChg chg="add mod modGraphic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" creationId="{6E184C20-1CD9-400F-8095-FB3ADDBEED06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1" creationId="{08582881-B6BD-4389-B852-0C77C87E6453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2" creationId="{1D8107BA-842A-4347-A693-A025B212BDE0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45:27.551" v="1347" actId="1076"/>
          <ac:graphicFrameMkLst>
            <pc:docMk/>
            <pc:sldMk cId="636014570" sldId="314"/>
            <ac:graphicFrameMk id="23" creationId="{23577B1A-C726-43C9-B4A2-B943A0CA7592}"/>
          </ac:graphicFrameMkLst>
        </pc:graphicFrameChg>
        <pc:picChg chg="add mod">
          <ac:chgData name="Cath Scanlon" userId="217f4c6b-e607-4a48-bdce-98b05a0a86c5" providerId="ADAL" clId="{54CB195B-FA0E-4ABA-B55F-9D96657DD6E7}" dt="2019-01-17T16:39:27.168" v="1134" actId="1037"/>
          <ac:picMkLst>
            <pc:docMk/>
            <pc:sldMk cId="636014570" sldId="314"/>
            <ac:picMk id="10" creationId="{7C034BF3-9366-40D0-992C-26A0A6F5EE65}"/>
          </ac:picMkLst>
        </pc:picChg>
        <pc:picChg chg="add mod">
          <ac:chgData name="Cath Scanlon" userId="217f4c6b-e607-4a48-bdce-98b05a0a86c5" providerId="ADAL" clId="{54CB195B-FA0E-4ABA-B55F-9D96657DD6E7}" dt="2019-01-17T16:39:33.380" v="1144" actId="1038"/>
          <ac:picMkLst>
            <pc:docMk/>
            <pc:sldMk cId="636014570" sldId="314"/>
            <ac:picMk id="11" creationId="{0E9B1D5E-DA5C-4FEA-9242-07606C094A0C}"/>
          </ac:picMkLst>
        </pc:picChg>
      </pc:sldChg>
      <pc:sldChg chg="addSp delSp modSp">
        <pc:chgData name="Cath Scanlon" userId="217f4c6b-e607-4a48-bdce-98b05a0a86c5" providerId="ADAL" clId="{54CB195B-FA0E-4ABA-B55F-9D96657DD6E7}" dt="2019-01-17T16:12:43.518" v="467" actId="1035"/>
        <pc:sldMkLst>
          <pc:docMk/>
          <pc:sldMk cId="1071900124" sldId="355"/>
        </pc:sldMkLst>
        <pc:spChg chg="mod">
          <ac:chgData name="Cath Scanlon" userId="217f4c6b-e607-4a48-bdce-98b05a0a86c5" providerId="ADAL" clId="{54CB195B-FA0E-4ABA-B55F-9D96657DD6E7}" dt="2019-01-17T16:12:39.060" v="462" actId="12788"/>
          <ac:spMkLst>
            <pc:docMk/>
            <pc:sldMk cId="1071900124" sldId="355"/>
            <ac:spMk id="19" creationId="{5252A847-DE45-4FA3-A1F8-EEBEB845FF8E}"/>
          </ac:spMkLst>
        </pc:spChg>
        <pc:picChg chg="add del mod modCrop">
          <ac:chgData name="Cath Scanlon" userId="217f4c6b-e607-4a48-bdce-98b05a0a86c5" providerId="ADAL" clId="{54CB195B-FA0E-4ABA-B55F-9D96657DD6E7}" dt="2019-01-17T16:10:19.322" v="424" actId="478"/>
          <ac:picMkLst>
            <pc:docMk/>
            <pc:sldMk cId="1071900124" sldId="355"/>
            <ac:picMk id="3" creationId="{39BE59F3-EE19-4B4D-A01F-7BF774B262A0}"/>
          </ac:picMkLst>
        </pc:picChg>
        <pc:picChg chg="add del mod">
          <ac:chgData name="Cath Scanlon" userId="217f4c6b-e607-4a48-bdce-98b05a0a86c5" providerId="ADAL" clId="{54CB195B-FA0E-4ABA-B55F-9D96657DD6E7}" dt="2019-01-17T16:12:27.043" v="459" actId="478"/>
          <ac:picMkLst>
            <pc:docMk/>
            <pc:sldMk cId="1071900124" sldId="355"/>
            <ac:picMk id="5" creationId="{0C00ABE9-5FFE-4F14-B497-DCECD09DA7DA}"/>
          </ac:picMkLst>
        </pc:picChg>
        <pc:picChg chg="add mod">
          <ac:chgData name="Cath Scanlon" userId="217f4c6b-e607-4a48-bdce-98b05a0a86c5" providerId="ADAL" clId="{54CB195B-FA0E-4ABA-B55F-9D96657DD6E7}" dt="2019-01-17T16:12:43.518" v="467" actId="1035"/>
          <ac:picMkLst>
            <pc:docMk/>
            <pc:sldMk cId="1071900124" sldId="355"/>
            <ac:picMk id="9" creationId="{E65F14EA-21B1-4553-848A-123AC4ACDF3C}"/>
          </ac:picMkLst>
        </pc:picChg>
        <pc:picChg chg="add del mod">
          <ac:chgData name="Cath Scanlon" userId="217f4c6b-e607-4a48-bdce-98b05a0a86c5" providerId="ADAL" clId="{54CB195B-FA0E-4ABA-B55F-9D96657DD6E7}" dt="2019-01-17T16:12:29.082" v="460" actId="478"/>
          <ac:picMkLst>
            <pc:docMk/>
            <pc:sldMk cId="1071900124" sldId="355"/>
            <ac:picMk id="11" creationId="{91080E7E-486F-4CD5-826D-4191C36D0564}"/>
          </ac:picMkLst>
        </pc:picChg>
      </pc:sldChg>
      <pc:sldChg chg="addSp modSp">
        <pc:chgData name="Cath Scanlon" userId="217f4c6b-e607-4a48-bdce-98b05a0a86c5" providerId="ADAL" clId="{54CB195B-FA0E-4ABA-B55F-9D96657DD6E7}" dt="2019-01-17T14:32:43.298" v="148" actId="12788"/>
        <pc:sldMkLst>
          <pc:docMk/>
          <pc:sldMk cId="36917022" sldId="360"/>
        </pc:sldMkLst>
        <pc:spChg chg="mod">
          <ac:chgData name="Cath Scanlon" userId="217f4c6b-e607-4a48-bdce-98b05a0a86c5" providerId="ADAL" clId="{54CB195B-FA0E-4ABA-B55F-9D96657DD6E7}" dt="2019-01-17T14:32:43.298" v="148" actId="12788"/>
          <ac:spMkLst>
            <pc:docMk/>
            <pc:sldMk cId="36917022" sldId="360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54CB195B-FA0E-4ABA-B55F-9D96657DD6E7}" dt="2019-01-17T14:32:43.298" v="148" actId="12788"/>
          <ac:graphicFrameMkLst>
            <pc:docMk/>
            <pc:sldMk cId="36917022" sldId="360"/>
            <ac:graphicFrameMk id="6" creationId="{0A8758AB-3188-4469-82B0-9941E42FFF0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2:43.298" v="148" actId="12788"/>
          <ac:graphicFrameMkLst>
            <pc:docMk/>
            <pc:sldMk cId="36917022" sldId="360"/>
            <ac:graphicFrameMk id="9" creationId="{AC609C48-1C7E-433C-B483-F6CEC5206958}"/>
          </ac:graphicFrameMkLst>
        </pc:graphicFrameChg>
      </pc:sldChg>
      <pc:sldChg chg="addSp modSp">
        <pc:chgData name="Cath Scanlon" userId="217f4c6b-e607-4a48-bdce-98b05a0a86c5" providerId="ADAL" clId="{54CB195B-FA0E-4ABA-B55F-9D96657DD6E7}" dt="2019-01-17T14:31:07.831" v="121" actId="20577"/>
        <pc:sldMkLst>
          <pc:docMk/>
          <pc:sldMk cId="1669721746" sldId="365"/>
        </pc:sldMkLst>
        <pc:spChg chg="mod">
          <ac:chgData name="Cath Scanlon" userId="217f4c6b-e607-4a48-bdce-98b05a0a86c5" providerId="ADAL" clId="{54CB195B-FA0E-4ABA-B55F-9D96657DD6E7}" dt="2019-01-17T14:27:22.106" v="92" actId="1076"/>
          <ac:spMkLst>
            <pc:docMk/>
            <pc:sldMk cId="1669721746" sldId="365"/>
            <ac:spMk id="19" creationId="{5252A847-DE45-4FA3-A1F8-EEBEB845FF8E}"/>
          </ac:spMkLst>
        </pc:spChg>
        <pc:graphicFrameChg chg="add mod">
          <ac:chgData name="Cath Scanlon" userId="217f4c6b-e607-4a48-bdce-98b05a0a86c5" providerId="ADAL" clId="{54CB195B-FA0E-4ABA-B55F-9D96657DD6E7}" dt="2019-01-17T14:27:37.782" v="94" actId="1076"/>
          <ac:graphicFrameMkLst>
            <pc:docMk/>
            <pc:sldMk cId="1669721746" sldId="365"/>
            <ac:graphicFrameMk id="6" creationId="{45468245-3FF1-46F7-A473-9C708D895CA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1:07.831" v="121" actId="20577"/>
          <ac:graphicFrameMkLst>
            <pc:docMk/>
            <pc:sldMk cId="1669721746" sldId="365"/>
            <ac:graphicFrameMk id="9" creationId="{04D06202-0554-4792-B09B-3A596A2DCE5E}"/>
          </ac:graphicFrameMkLst>
        </pc:graphicFrameChg>
      </pc:sldChg>
      <pc:sldChg chg="modSp">
        <pc:chgData name="Cath Scanlon" userId="217f4c6b-e607-4a48-bdce-98b05a0a86c5" providerId="ADAL" clId="{54CB195B-FA0E-4ABA-B55F-9D96657DD6E7}" dt="2019-01-17T14:26:40.136" v="83" actId="20577"/>
        <pc:sldMkLst>
          <pc:docMk/>
          <pc:sldMk cId="332354265" sldId="366"/>
        </pc:sldMkLst>
        <pc:spChg chg="mod">
          <ac:chgData name="Cath Scanlon" userId="217f4c6b-e607-4a48-bdce-98b05a0a86c5" providerId="ADAL" clId="{54CB195B-FA0E-4ABA-B55F-9D96657DD6E7}" dt="2019-01-17T14:26:40.136" v="83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54CB195B-FA0E-4ABA-B55F-9D96657DD6E7}" dt="2019-01-17T14:31:02.049" v="120" actId="14100"/>
        <pc:sldMkLst>
          <pc:docMk/>
          <pc:sldMk cId="604306460" sldId="367"/>
        </pc:sldMkLst>
        <pc:graphicFrameChg chg="modGraphic">
          <ac:chgData name="Cath Scanlon" userId="217f4c6b-e607-4a48-bdce-98b05a0a86c5" providerId="ADAL" clId="{54CB195B-FA0E-4ABA-B55F-9D96657DD6E7}" dt="2019-01-17T14:29:54.025" v="113" actId="20577"/>
          <ac:graphicFrameMkLst>
            <pc:docMk/>
            <pc:sldMk cId="604306460" sldId="367"/>
            <ac:graphicFrameMk id="9" creationId="{04D06202-0554-4792-B09B-3A596A2DCE5E}"/>
          </ac:graphicFrameMkLst>
        </pc:graphicFrameChg>
        <pc:cxnChg chg="add del mod">
          <ac:chgData name="Cath Scanlon" userId="217f4c6b-e607-4a48-bdce-98b05a0a86c5" providerId="ADAL" clId="{54CB195B-FA0E-4ABA-B55F-9D96657DD6E7}" dt="2019-01-17T14:28:22.113" v="97" actId="11529"/>
          <ac:cxnSpMkLst>
            <pc:docMk/>
            <pc:sldMk cId="604306460" sldId="367"/>
            <ac:cxnSpMk id="3" creationId="{7A3A885C-7433-4399-9BDD-9C7666215968}"/>
          </ac:cxnSpMkLst>
        </pc:cxnChg>
        <pc:cxnChg chg="add mod">
          <ac:chgData name="Cath Scanlon" userId="217f4c6b-e607-4a48-bdce-98b05a0a86c5" providerId="ADAL" clId="{54CB195B-FA0E-4ABA-B55F-9D96657DD6E7}" dt="2019-01-17T14:28:54.759" v="102" actId="208"/>
          <ac:cxnSpMkLst>
            <pc:docMk/>
            <pc:sldMk cId="604306460" sldId="367"/>
            <ac:cxnSpMk id="5" creationId="{FCD724ED-DBAE-4647-B63D-D4356B021BB9}"/>
          </ac:cxnSpMkLst>
        </pc:cxnChg>
        <pc:cxnChg chg="add mod">
          <ac:chgData name="Cath Scanlon" userId="217f4c6b-e607-4a48-bdce-98b05a0a86c5" providerId="ADAL" clId="{54CB195B-FA0E-4ABA-B55F-9D96657DD6E7}" dt="2019-01-17T14:31:02.049" v="120" actId="14100"/>
          <ac:cxnSpMkLst>
            <pc:docMk/>
            <pc:sldMk cId="604306460" sldId="367"/>
            <ac:cxnSpMk id="12" creationId="{FCFD7196-1CA1-4409-8064-98D5EF0F64EB}"/>
          </ac:cxnSpMkLst>
        </pc:cxnChg>
        <pc:cxnChg chg="add mod">
          <ac:chgData name="Cath Scanlon" userId="217f4c6b-e607-4a48-bdce-98b05a0a86c5" providerId="ADAL" clId="{54CB195B-FA0E-4ABA-B55F-9D96657DD6E7}" dt="2019-01-17T14:30:24.257" v="119" actId="14100"/>
          <ac:cxnSpMkLst>
            <pc:docMk/>
            <pc:sldMk cId="604306460" sldId="367"/>
            <ac:cxnSpMk id="14" creationId="{92B9142D-FA66-47AB-86FF-07AFE3CD7F8A}"/>
          </ac:cxnSpMkLst>
        </pc:cxnChg>
        <pc:cxnChg chg="add del mod">
          <ac:chgData name="Cath Scanlon" userId="217f4c6b-e607-4a48-bdce-98b05a0a86c5" providerId="ADAL" clId="{54CB195B-FA0E-4ABA-B55F-9D96657DD6E7}" dt="2019-01-17T14:29:56.137" v="114" actId="478"/>
          <ac:cxnSpMkLst>
            <pc:docMk/>
            <pc:sldMk cId="604306460" sldId="367"/>
            <ac:cxnSpMk id="16" creationId="{93D4FA69-CBF2-49F5-8D24-627361D6F5C8}"/>
          </ac:cxnSpMkLst>
        </pc:cxnChg>
        <pc:cxnChg chg="add mod">
          <ac:chgData name="Cath Scanlon" userId="217f4c6b-e607-4a48-bdce-98b05a0a86c5" providerId="ADAL" clId="{54CB195B-FA0E-4ABA-B55F-9D96657DD6E7}" dt="2019-01-17T14:30:21.683" v="118" actId="14100"/>
          <ac:cxnSpMkLst>
            <pc:docMk/>
            <pc:sldMk cId="604306460" sldId="367"/>
            <ac:cxnSpMk id="20" creationId="{3987E940-CB3D-4B9B-8A84-82C0CF794707}"/>
          </ac:cxnSpMkLst>
        </pc:cxnChg>
      </pc:sldChg>
      <pc:sldChg chg="addSp delSp modSp add">
        <pc:chgData name="Cath Scanlon" userId="217f4c6b-e607-4a48-bdce-98b05a0a86c5" providerId="ADAL" clId="{54CB195B-FA0E-4ABA-B55F-9D96657DD6E7}" dt="2019-01-17T16:42:28.990" v="1239" actId="13926"/>
        <pc:sldMkLst>
          <pc:docMk/>
          <pc:sldMk cId="4160850657" sldId="368"/>
        </pc:sldMkLst>
        <pc:spChg chg="add mod">
          <ac:chgData name="Cath Scanlon" userId="217f4c6b-e607-4a48-bdce-98b05a0a86c5" providerId="ADAL" clId="{54CB195B-FA0E-4ABA-B55F-9D96657DD6E7}" dt="2019-01-17T16:42:28.990" v="1239" actId="13926"/>
          <ac:spMkLst>
            <pc:docMk/>
            <pc:sldMk cId="4160850657" sldId="368"/>
            <ac:spMk id="2" creationId="{31E280D4-6881-431A-B0DD-5A8CD65ECDB3}"/>
          </ac:spMkLst>
        </pc:spChg>
        <pc:spChg chg="mod">
          <ac:chgData name="Cath Scanlon" userId="217f4c6b-e607-4a48-bdce-98b05a0a86c5" providerId="ADAL" clId="{54CB195B-FA0E-4ABA-B55F-9D96657DD6E7}" dt="2019-01-17T14:47:43.400" v="239" actId="20577"/>
          <ac:spMkLst>
            <pc:docMk/>
            <pc:sldMk cId="4160850657" sldId="368"/>
            <ac:spMk id="19" creationId="{5252A847-DE45-4FA3-A1F8-EEBEB845FF8E}"/>
          </ac:spMkLst>
        </pc:spChg>
        <pc:grpChg chg="add del mod">
          <ac:chgData name="Cath Scanlon" userId="217f4c6b-e607-4a48-bdce-98b05a0a86c5" providerId="ADAL" clId="{54CB195B-FA0E-4ABA-B55F-9D96657DD6E7}" dt="2019-01-17T14:36:07.329" v="218" actId="165"/>
          <ac:grpSpMkLst>
            <pc:docMk/>
            <pc:sldMk cId="4160850657" sldId="368"/>
            <ac:grpSpMk id="6" creationId="{998C9247-2255-471C-8669-4A76854E373C}"/>
          </ac:grpSpMkLst>
        </pc:grp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1" creationId="{A177E91B-FC4E-435D-AD0B-898564DC4CED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2" creationId="{4BD1255E-448A-409B-AFE4-B0212B22C93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57:47.176" v="303" actId="404"/>
          <ac:graphicFrameMkLst>
            <pc:docMk/>
            <pc:sldMk cId="4160850657" sldId="368"/>
            <ac:graphicFrameMk id="13" creationId="{300A1FF0-07C5-4F81-BE08-F565638AF645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4" creationId="{3DFD2AC3-3F54-41F6-A689-9ECEF6C7679C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4:36:04.096" v="217" actId="12788"/>
          <ac:graphicFrameMkLst>
            <pc:docMk/>
            <pc:sldMk cId="4160850657" sldId="368"/>
            <ac:graphicFrameMk id="15" creationId="{EC458293-A034-4A5B-A836-1BE31F9C4B1C}"/>
          </ac:graphicFrameMkLst>
        </pc:graphicFrameChg>
        <pc:picChg chg="mod topLvl">
          <ac:chgData name="Cath Scanlon" userId="217f4c6b-e607-4a48-bdce-98b05a0a86c5" providerId="ADAL" clId="{54CB195B-FA0E-4ABA-B55F-9D96657DD6E7}" dt="2019-01-17T14:48:59.370" v="248" actId="1076"/>
          <ac:picMkLst>
            <pc:docMk/>
            <pc:sldMk cId="4160850657" sldId="368"/>
            <ac:picMk id="9" creationId="{9761B3BF-14D8-4622-B9F0-E691ED535709}"/>
          </ac:picMkLst>
        </pc:picChg>
        <pc:picChg chg="mod topLvl">
          <ac:chgData name="Cath Scanlon" userId="217f4c6b-e607-4a48-bdce-98b05a0a86c5" providerId="ADAL" clId="{54CB195B-FA0E-4ABA-B55F-9D96657DD6E7}" dt="2019-01-17T16:41:50.397" v="1182" actId="207"/>
          <ac:picMkLst>
            <pc:docMk/>
            <pc:sldMk cId="4160850657" sldId="368"/>
            <ac:picMk id="10" creationId="{191630BE-8674-4486-AD99-2A232573DBE3}"/>
          </ac:picMkLst>
        </pc:picChg>
      </pc:sldChg>
      <pc:sldChg chg="addSp modSp add">
        <pc:chgData name="Cath Scanlon" userId="217f4c6b-e607-4a48-bdce-98b05a0a86c5" providerId="ADAL" clId="{54CB195B-FA0E-4ABA-B55F-9D96657DD6E7}" dt="2019-01-17T14:33:58.827" v="169" actId="12788"/>
        <pc:sldMkLst>
          <pc:docMk/>
          <pc:sldMk cId="3009240966" sldId="369"/>
        </pc:sldMkLst>
        <pc:spChg chg="add mod">
          <ac:chgData name="Cath Scanlon" userId="217f4c6b-e607-4a48-bdce-98b05a0a86c5" providerId="ADAL" clId="{54CB195B-FA0E-4ABA-B55F-9D96657DD6E7}" dt="2019-01-17T14:33:58.827" v="169" actId="12788"/>
          <ac:spMkLst>
            <pc:docMk/>
            <pc:sldMk cId="3009240966" sldId="369"/>
            <ac:spMk id="2" creationId="{AB342A42-E78F-46CC-A4A6-792A1D0DB375}"/>
          </ac:spMkLst>
        </pc:spChg>
        <pc:spChg chg="mod">
          <ac:chgData name="Cath Scanlon" userId="217f4c6b-e607-4a48-bdce-98b05a0a86c5" providerId="ADAL" clId="{54CB195B-FA0E-4ABA-B55F-9D96657DD6E7}" dt="2019-01-17T14:33:58.827" v="169" actId="12788"/>
          <ac:spMkLst>
            <pc:docMk/>
            <pc:sldMk cId="3009240966" sldId="369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54CB195B-FA0E-4ABA-B55F-9D96657DD6E7}" dt="2019-01-17T16:04:29.402" v="370" actId="20577"/>
        <pc:sldMkLst>
          <pc:docMk/>
          <pc:sldMk cId="1459429139" sldId="370"/>
        </pc:sldMkLst>
        <pc:spChg chg="mod">
          <ac:chgData name="Cath Scanlon" userId="217f4c6b-e607-4a48-bdce-98b05a0a86c5" providerId="ADAL" clId="{54CB195B-FA0E-4ABA-B55F-9D96657DD6E7}" dt="2019-01-17T16:04:29.402" v="370" actId="20577"/>
          <ac:spMkLst>
            <pc:docMk/>
            <pc:sldMk cId="1459429139" sldId="370"/>
            <ac:spMk id="19" creationId="{5252A847-DE45-4FA3-A1F8-EEBEB845FF8E}"/>
          </ac:spMkLst>
        </pc:sp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6" creationId="{C33C0CAB-D8A6-423B-8905-F555403A53F3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9" creationId="{04DBF62F-8643-4DC9-8C6E-3D494773FA0F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10" creationId="{8EA908B9-FDFA-4C8C-9B73-BC7FFBE77FAD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4:58:21.368" v="305"/>
          <ac:graphicFrameMkLst>
            <pc:docMk/>
            <pc:sldMk cId="1459429139" sldId="370"/>
            <ac:graphicFrameMk id="11" creationId="{F9F5102A-2E92-4206-83C5-4ACBF6D190E2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2" creationId="{EA4F15A5-E649-4F9B-A3A3-E22162CDD83E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3" creationId="{0ECED67D-1CD2-4C80-A40A-9F95C77F099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04:12.942" v="360" actId="1076"/>
          <ac:graphicFrameMkLst>
            <pc:docMk/>
            <pc:sldMk cId="1459429139" sldId="370"/>
            <ac:graphicFrameMk id="14" creationId="{7FAFD3F9-F238-436C-961D-89D72CBBD05D}"/>
          </ac:graphicFrameMkLst>
        </pc:graphicFrameChg>
      </pc:sldChg>
      <pc:sldChg chg="modSp add">
        <pc:chgData name="Cath Scanlon" userId="217f4c6b-e607-4a48-bdce-98b05a0a86c5" providerId="ADAL" clId="{54CB195B-FA0E-4ABA-B55F-9D96657DD6E7}" dt="2019-01-17T16:06:21.882" v="382" actId="20577"/>
        <pc:sldMkLst>
          <pc:docMk/>
          <pc:sldMk cId="4018288598" sldId="371"/>
        </pc:sldMkLst>
        <pc:spChg chg="mod">
          <ac:chgData name="Cath Scanlon" userId="217f4c6b-e607-4a48-bdce-98b05a0a86c5" providerId="ADAL" clId="{54CB195B-FA0E-4ABA-B55F-9D96657DD6E7}" dt="2019-01-17T16:06:21.882" v="382" actId="20577"/>
          <ac:spMkLst>
            <pc:docMk/>
            <pc:sldMk cId="4018288598" sldId="371"/>
            <ac:spMk id="19" creationId="{5252A847-DE45-4FA3-A1F8-EEBEB845FF8E}"/>
          </ac:spMkLst>
        </pc:spChg>
      </pc:sldChg>
      <pc:sldChg chg="addSp modSp add addCm">
        <pc:chgData name="Cath Scanlon" userId="217f4c6b-e607-4a48-bdce-98b05a0a86c5" providerId="ADAL" clId="{54CB195B-FA0E-4ABA-B55F-9D96657DD6E7}" dt="2019-01-17T16:48:21.502" v="1408" actId="1035"/>
        <pc:sldMkLst>
          <pc:docMk/>
          <pc:sldMk cId="3665380317" sldId="372"/>
        </pc:sldMkLst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43:18.476" v="1244" actId="208"/>
          <ac:spMkLst>
            <pc:docMk/>
            <pc:sldMk cId="3665380317" sldId="372"/>
            <ac:spMk id="12" creationId="{821F39C5-05DA-4504-8AE7-D7638D614069}"/>
          </ac:spMkLst>
        </pc:spChg>
        <pc:spChg chg="add mod">
          <ac:chgData name="Cath Scanlon" userId="217f4c6b-e607-4a48-bdce-98b05a0a86c5" providerId="ADAL" clId="{54CB195B-FA0E-4ABA-B55F-9D96657DD6E7}" dt="2019-01-17T16:48:21.502" v="1408" actId="1035"/>
          <ac:spMkLst>
            <pc:docMk/>
            <pc:sldMk cId="3665380317" sldId="372"/>
            <ac:spMk id="14" creationId="{BC4804E0-1A2E-4CF2-8369-865819E999B6}"/>
          </ac:spMkLst>
        </pc:spChg>
        <pc:spChg chg="add mod">
          <ac:chgData name="Cath Scanlon" userId="217f4c6b-e607-4a48-bdce-98b05a0a86c5" providerId="ADAL" clId="{54CB195B-FA0E-4ABA-B55F-9D96657DD6E7}" dt="2019-01-17T16:48:21.502" v="1408" actId="1035"/>
          <ac:spMkLst>
            <pc:docMk/>
            <pc:sldMk cId="3665380317" sldId="372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23:06.132" v="770" actId="6549"/>
          <ac:spMkLst>
            <pc:docMk/>
            <pc:sldMk cId="3665380317" sldId="372"/>
            <ac:spMk id="19" creationId="{5252A847-DE45-4FA3-A1F8-EEBEB845FF8E}"/>
          </ac:spMkLst>
        </pc:spChg>
        <pc:grpChg chg="add mod">
          <ac:chgData name="Cath Scanlon" userId="217f4c6b-e607-4a48-bdce-98b05a0a86c5" providerId="ADAL" clId="{54CB195B-FA0E-4ABA-B55F-9D96657DD6E7}" dt="2019-01-17T16:48:03.509" v="1399" actId="14100"/>
          <ac:grpSpMkLst>
            <pc:docMk/>
            <pc:sldMk cId="3665380317" sldId="372"/>
            <ac:grpSpMk id="6" creationId="{41515208-8DA9-42C4-A304-E31F8BB065D7}"/>
          </ac:grpSpMkLst>
        </pc:grpChg>
        <pc:graphicFrameChg chg="add mod modGraphic">
          <ac:chgData name="Cath Scanlon" userId="217f4c6b-e607-4a48-bdce-98b05a0a86c5" providerId="ADAL" clId="{54CB195B-FA0E-4ABA-B55F-9D96657DD6E7}" dt="2019-01-17T16:48:21.502" v="1408" actId="1035"/>
          <ac:graphicFrameMkLst>
            <pc:docMk/>
            <pc:sldMk cId="3665380317" sldId="372"/>
            <ac:graphicFrameMk id="13" creationId="{C1BB06C9-F201-4E3C-9788-A11FFBAB079D}"/>
          </ac:graphicFrameMkLst>
        </pc:graphicFrameChg>
      </pc:sldChg>
      <pc:sldChg chg="add del">
        <pc:chgData name="Cath Scanlon" userId="217f4c6b-e607-4a48-bdce-98b05a0a86c5" providerId="ADAL" clId="{54CB195B-FA0E-4ABA-B55F-9D96657DD6E7}" dt="2019-01-17T16:07:53.678" v="401"/>
        <pc:sldMkLst>
          <pc:docMk/>
          <pc:sldMk cId="263979240" sldId="373"/>
        </pc:sldMkLst>
      </pc:sldChg>
      <pc:sldChg chg="addSp modSp add">
        <pc:chgData name="Cath Scanlon" userId="217f4c6b-e607-4a48-bdce-98b05a0a86c5" providerId="ADAL" clId="{54CB195B-FA0E-4ABA-B55F-9D96657DD6E7}" dt="2019-01-17T16:12:49.615" v="468"/>
        <pc:sldMkLst>
          <pc:docMk/>
          <pc:sldMk cId="922896941" sldId="373"/>
        </pc:sldMkLst>
        <pc:spChg chg="mod">
          <ac:chgData name="Cath Scanlon" userId="217f4c6b-e607-4a48-bdce-98b05a0a86c5" providerId="ADAL" clId="{54CB195B-FA0E-4ABA-B55F-9D96657DD6E7}" dt="2019-01-17T16:08:31.456" v="414" actId="20577"/>
          <ac:spMkLst>
            <pc:docMk/>
            <pc:sldMk cId="922896941" sldId="373"/>
            <ac:spMk id="19" creationId="{5252A847-DE45-4FA3-A1F8-EEBEB845FF8E}"/>
          </ac:spMkLst>
        </pc:spChg>
        <pc:picChg chg="add">
          <ac:chgData name="Cath Scanlon" userId="217f4c6b-e607-4a48-bdce-98b05a0a86c5" providerId="ADAL" clId="{54CB195B-FA0E-4ABA-B55F-9D96657DD6E7}" dt="2019-01-17T16:12:49.615" v="468"/>
          <ac:picMkLst>
            <pc:docMk/>
            <pc:sldMk cId="922896941" sldId="373"/>
            <ac:picMk id="6" creationId="{EDE7BAA2-2C34-42D4-B43F-CE590644C9A6}"/>
          </ac:picMkLst>
        </pc:picChg>
      </pc:sldChg>
      <pc:sldChg chg="addSp modSp add">
        <pc:chgData name="Cath Scanlon" userId="217f4c6b-e607-4a48-bdce-98b05a0a86c5" providerId="ADAL" clId="{54CB195B-FA0E-4ABA-B55F-9D96657DD6E7}" dt="2019-01-17T16:35:51.902" v="1090" actId="403"/>
        <pc:sldMkLst>
          <pc:docMk/>
          <pc:sldMk cId="3620210211" sldId="374"/>
        </pc:sldMkLst>
        <pc:spChg chg="mod">
          <ac:chgData name="Cath Scanlon" userId="217f4c6b-e607-4a48-bdce-98b05a0a86c5" providerId="ADAL" clId="{54CB195B-FA0E-4ABA-B55F-9D96657DD6E7}" dt="2019-01-17T16:31:51.515" v="970" actId="12788"/>
          <ac:spMkLst>
            <pc:docMk/>
            <pc:sldMk cId="3620210211" sldId="374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54CB195B-FA0E-4ABA-B55F-9D96657DD6E7}" dt="2019-01-17T16:30:01.921" v="926" actId="1076"/>
          <ac:graphicFrameMkLst>
            <pc:docMk/>
            <pc:sldMk cId="3620210211" sldId="374"/>
            <ac:graphicFrameMk id="6" creationId="{65CBEA01-D784-437B-B4F8-ECA96C20FCF1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5:51.902" v="1090" actId="403"/>
          <ac:graphicFrameMkLst>
            <pc:docMk/>
            <pc:sldMk cId="3620210211" sldId="374"/>
            <ac:graphicFrameMk id="9" creationId="{C4200BB2-F5F9-44A5-A9D0-DDA66982F9A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5:14.493" v="1084" actId="404"/>
          <ac:graphicFrameMkLst>
            <pc:docMk/>
            <pc:sldMk cId="3620210211" sldId="374"/>
            <ac:graphicFrameMk id="10" creationId="{5EA5AC23-7CBC-40E9-86F3-02CF6D57B92B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8:26.583" v="1413" actId="1035"/>
        <pc:sldMkLst>
          <pc:docMk/>
          <pc:sldMk cId="3992367454" sldId="375"/>
        </pc:sldMkLst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30:56.180" v="952" actId="255"/>
          <ac:spMkLst>
            <pc:docMk/>
            <pc:sldMk cId="3992367454" sldId="375"/>
            <ac:spMk id="12" creationId="{821F39C5-05DA-4504-8AE7-D7638D614069}"/>
          </ac:spMkLst>
        </pc:spChg>
        <pc:spChg chg="del">
          <ac:chgData name="Cath Scanlon" userId="217f4c6b-e607-4a48-bdce-98b05a0a86c5" providerId="ADAL" clId="{54CB195B-FA0E-4ABA-B55F-9D96657DD6E7}" dt="2019-01-17T16:25:59.590" v="865" actId="478"/>
          <ac:spMkLst>
            <pc:docMk/>
            <pc:sldMk cId="3992367454" sldId="375"/>
            <ac:spMk id="14" creationId="{BC4804E0-1A2E-4CF2-8369-865819E999B6}"/>
          </ac:spMkLst>
        </pc:spChg>
        <pc:spChg chg="del mod">
          <ac:chgData name="Cath Scanlon" userId="217f4c6b-e607-4a48-bdce-98b05a0a86c5" providerId="ADAL" clId="{54CB195B-FA0E-4ABA-B55F-9D96657DD6E7}" dt="2019-01-17T16:25:59.590" v="865" actId="478"/>
          <ac:spMkLst>
            <pc:docMk/>
            <pc:sldMk cId="3992367454" sldId="375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22:28.672" v="761" actId="20577"/>
          <ac:spMkLst>
            <pc:docMk/>
            <pc:sldMk cId="3992367454" sldId="375"/>
            <ac:spMk id="19" creationId="{5252A847-DE45-4FA3-A1F8-EEBEB845FF8E}"/>
          </ac:spMkLst>
        </pc:spChg>
        <pc:spChg chg="add del">
          <ac:chgData name="Cath Scanlon" userId="217f4c6b-e607-4a48-bdce-98b05a0a86c5" providerId="ADAL" clId="{54CB195B-FA0E-4ABA-B55F-9D96657DD6E7}" dt="2019-01-17T16:25:58.204" v="864"/>
          <ac:spMkLst>
            <pc:docMk/>
            <pc:sldMk cId="3992367454" sldId="375"/>
            <ac:spMk id="28" creationId="{710B7B80-F013-4D78-8090-A84EEFFD199C}"/>
          </ac:spMkLst>
        </pc:spChg>
        <pc:spChg chg="add del">
          <ac:chgData name="Cath Scanlon" userId="217f4c6b-e607-4a48-bdce-98b05a0a86c5" providerId="ADAL" clId="{54CB195B-FA0E-4ABA-B55F-9D96657DD6E7}" dt="2019-01-17T16:25:58.204" v="864"/>
          <ac:spMkLst>
            <pc:docMk/>
            <pc:sldMk cId="3992367454" sldId="375"/>
            <ac:spMk id="29" creationId="{5AE28A9D-33C4-4AC6-AEAA-73CAFC74B547}"/>
          </ac:spMkLst>
        </pc:spChg>
        <pc:spChg chg="add mod">
          <ac:chgData name="Cath Scanlon" userId="217f4c6b-e607-4a48-bdce-98b05a0a86c5" providerId="ADAL" clId="{54CB195B-FA0E-4ABA-B55F-9D96657DD6E7}" dt="2019-01-17T16:48:26.583" v="1413" actId="1035"/>
          <ac:spMkLst>
            <pc:docMk/>
            <pc:sldMk cId="3992367454" sldId="375"/>
            <ac:spMk id="31" creationId="{A1978867-4229-4F31-B62D-32C99C5ABEEE}"/>
          </ac:spMkLst>
        </pc:spChg>
        <pc:spChg chg="add mod">
          <ac:chgData name="Cath Scanlon" userId="217f4c6b-e607-4a48-bdce-98b05a0a86c5" providerId="ADAL" clId="{54CB195B-FA0E-4ABA-B55F-9D96657DD6E7}" dt="2019-01-17T16:48:26.583" v="1413" actId="1035"/>
          <ac:spMkLst>
            <pc:docMk/>
            <pc:sldMk cId="3992367454" sldId="375"/>
            <ac:spMk id="32" creationId="{89917909-E323-4FC6-85D3-B52E3AE6C774}"/>
          </ac:spMkLst>
        </pc:spChg>
        <pc:grpChg chg="mod">
          <ac:chgData name="Cath Scanlon" userId="217f4c6b-e607-4a48-bdce-98b05a0a86c5" providerId="ADAL" clId="{54CB195B-FA0E-4ABA-B55F-9D96657DD6E7}" dt="2019-01-17T16:48:09.127" v="1401" actId="14100"/>
          <ac:grpSpMkLst>
            <pc:docMk/>
            <pc:sldMk cId="3992367454" sldId="375"/>
            <ac:grpSpMk id="6" creationId="{41515208-8DA9-42C4-A304-E31F8BB065D7}"/>
          </ac:grpSpMkLst>
        </pc:grpChg>
        <pc:graphicFrameChg chg="del">
          <ac:chgData name="Cath Scanlon" userId="217f4c6b-e607-4a48-bdce-98b05a0a86c5" providerId="ADAL" clId="{54CB195B-FA0E-4ABA-B55F-9D96657DD6E7}" dt="2019-01-17T16:25:59.590" v="865" actId="478"/>
          <ac:graphicFrameMkLst>
            <pc:docMk/>
            <pc:sldMk cId="3992367454" sldId="375"/>
            <ac:graphicFrameMk id="13" creationId="{C1BB06C9-F201-4E3C-9788-A11FFBAB079D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16" creationId="{1C1A3B33-274F-4294-BD54-3AD3EC38C2A1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17" creationId="{E1C1EA91-13D9-4321-88CB-FC69006B4058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0" creationId="{2222CB27-B33A-4C5B-8E55-F05FBFE2203C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1" creationId="{19C463D2-8226-453E-A4C1-38BDF2B84555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2" creationId="{7BEF1FBC-9F85-4879-8B1E-F9A2058CF4B4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3" creationId="{27E7AE3A-8B5A-44DF-A04D-AE214B510214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4" creationId="{10F8B914-5573-4532-ADBC-5E27D514CEB8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5" creationId="{115C6502-2CF5-402F-9F24-63D21BCE6706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22:40.992" v="769" actId="1037"/>
          <ac:graphicFrameMkLst>
            <pc:docMk/>
            <pc:sldMk cId="3992367454" sldId="375"/>
            <ac:graphicFrameMk id="26" creationId="{D9046C03-C347-4923-AB85-32CB7204DD60}"/>
          </ac:graphicFrameMkLst>
        </pc:graphicFrameChg>
        <pc:graphicFrameChg chg="add del">
          <ac:chgData name="Cath Scanlon" userId="217f4c6b-e607-4a48-bdce-98b05a0a86c5" providerId="ADAL" clId="{54CB195B-FA0E-4ABA-B55F-9D96657DD6E7}" dt="2019-01-17T16:25:58.204" v="864"/>
          <ac:graphicFrameMkLst>
            <pc:docMk/>
            <pc:sldMk cId="3992367454" sldId="375"/>
            <ac:graphicFrameMk id="27" creationId="{C01A7E2A-5C42-4E4D-B299-BEBF7736A2A4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8:26.583" v="1413" actId="1035"/>
          <ac:graphicFrameMkLst>
            <pc:docMk/>
            <pc:sldMk cId="3992367454" sldId="375"/>
            <ac:graphicFrameMk id="30" creationId="{5B449C25-2189-4666-BFD7-9892712F6A8A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8:31.320" v="1418" actId="1035"/>
        <pc:sldMkLst>
          <pc:docMk/>
          <pc:sldMk cId="2775907949" sldId="376"/>
        </pc:sldMkLst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9" creationId="{0A18BA6A-5A8E-4CA1-94C8-34FBD0FEAB08}"/>
          </ac:spMkLst>
        </pc:spChg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10" creationId="{29E51F3D-CCA5-49D0-8320-EE9349B613D4}"/>
          </ac:spMkLst>
        </pc:spChg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11" creationId="{5E9FB882-76EF-4A50-86E7-25DBD7468033}"/>
          </ac:spMkLst>
        </pc:spChg>
        <pc:spChg chg="mod">
          <ac:chgData name="Cath Scanlon" userId="217f4c6b-e607-4a48-bdce-98b05a0a86c5" providerId="ADAL" clId="{54CB195B-FA0E-4ABA-B55F-9D96657DD6E7}" dt="2019-01-17T16:31:01.706" v="953" actId="255"/>
          <ac:spMkLst>
            <pc:docMk/>
            <pc:sldMk cId="2775907949" sldId="376"/>
            <ac:spMk id="12" creationId="{821F39C5-05DA-4504-8AE7-D7638D614069}"/>
          </ac:spMkLst>
        </pc:spChg>
        <pc:spChg chg="del">
          <ac:chgData name="Cath Scanlon" userId="217f4c6b-e607-4a48-bdce-98b05a0a86c5" providerId="ADAL" clId="{54CB195B-FA0E-4ABA-B55F-9D96657DD6E7}" dt="2019-01-17T16:26:05.755" v="867" actId="478"/>
          <ac:spMkLst>
            <pc:docMk/>
            <pc:sldMk cId="2775907949" sldId="376"/>
            <ac:spMk id="14" creationId="{BC4804E0-1A2E-4CF2-8369-865819E999B6}"/>
          </ac:spMkLst>
        </pc:spChg>
        <pc:spChg chg="del">
          <ac:chgData name="Cath Scanlon" userId="217f4c6b-e607-4a48-bdce-98b05a0a86c5" providerId="ADAL" clId="{54CB195B-FA0E-4ABA-B55F-9D96657DD6E7}" dt="2019-01-17T16:26:05.755" v="867" actId="478"/>
          <ac:spMkLst>
            <pc:docMk/>
            <pc:sldMk cId="2775907949" sldId="376"/>
            <ac:spMk id="15" creationId="{8899A754-AD26-468C-B94B-8940DFA8AFF2}"/>
          </ac:spMkLst>
        </pc:spChg>
        <pc:spChg chg="mod">
          <ac:chgData name="Cath Scanlon" userId="217f4c6b-e607-4a48-bdce-98b05a0a86c5" providerId="ADAL" clId="{54CB195B-FA0E-4ABA-B55F-9D96657DD6E7}" dt="2019-01-17T16:47:50.048" v="1397" actId="20577"/>
          <ac:spMkLst>
            <pc:docMk/>
            <pc:sldMk cId="2775907949" sldId="376"/>
            <ac:spMk id="19" creationId="{5252A847-DE45-4FA3-A1F8-EEBEB845FF8E}"/>
          </ac:spMkLst>
        </pc:spChg>
        <pc:spChg chg="add mod">
          <ac:chgData name="Cath Scanlon" userId="217f4c6b-e607-4a48-bdce-98b05a0a86c5" providerId="ADAL" clId="{54CB195B-FA0E-4ABA-B55F-9D96657DD6E7}" dt="2019-01-17T16:48:31.320" v="1418" actId="1035"/>
          <ac:spMkLst>
            <pc:docMk/>
            <pc:sldMk cId="2775907949" sldId="376"/>
            <ac:spMk id="30" creationId="{A67D61B6-0EBC-41B7-8267-146205522E2A}"/>
          </ac:spMkLst>
        </pc:spChg>
        <pc:spChg chg="add mod">
          <ac:chgData name="Cath Scanlon" userId="217f4c6b-e607-4a48-bdce-98b05a0a86c5" providerId="ADAL" clId="{54CB195B-FA0E-4ABA-B55F-9D96657DD6E7}" dt="2019-01-17T16:48:31.320" v="1418" actId="1035"/>
          <ac:spMkLst>
            <pc:docMk/>
            <pc:sldMk cId="2775907949" sldId="376"/>
            <ac:spMk id="31" creationId="{7AF736EF-A8F7-4CB2-833F-6AEB46EDDB08}"/>
          </ac:spMkLst>
        </pc:spChg>
        <pc:spChg chg="add mod">
          <ac:chgData name="Cath Scanlon" userId="217f4c6b-e607-4a48-bdce-98b05a0a86c5" providerId="ADAL" clId="{54CB195B-FA0E-4ABA-B55F-9D96657DD6E7}" dt="2019-01-17T16:27:27.475" v="881" actId="12789"/>
          <ac:spMkLst>
            <pc:docMk/>
            <pc:sldMk cId="2775907949" sldId="376"/>
            <ac:spMk id="32" creationId="{ED6B9FC2-FE87-4450-B96C-98BDBEB07E43}"/>
          </ac:spMkLst>
        </pc:spChg>
        <pc:spChg chg="add mod">
          <ac:chgData name="Cath Scanlon" userId="217f4c6b-e607-4a48-bdce-98b05a0a86c5" providerId="ADAL" clId="{54CB195B-FA0E-4ABA-B55F-9D96657DD6E7}" dt="2019-01-17T16:27:27.475" v="881" actId="12789"/>
          <ac:spMkLst>
            <pc:docMk/>
            <pc:sldMk cId="2775907949" sldId="376"/>
            <ac:spMk id="33" creationId="{E28A472F-A025-496A-BE29-D55E796E32A4}"/>
          </ac:spMkLst>
        </pc:spChg>
        <pc:grpChg chg="mod">
          <ac:chgData name="Cath Scanlon" userId="217f4c6b-e607-4a48-bdce-98b05a0a86c5" providerId="ADAL" clId="{54CB195B-FA0E-4ABA-B55F-9D96657DD6E7}" dt="2019-01-17T16:48:14.539" v="1403" actId="14100"/>
          <ac:grpSpMkLst>
            <pc:docMk/>
            <pc:sldMk cId="2775907949" sldId="376"/>
            <ac:grpSpMk id="6" creationId="{41515208-8DA9-42C4-A304-E31F8BB065D7}"/>
          </ac:grpSpMkLst>
        </pc:grpChg>
        <pc:graphicFrameChg chg="del">
          <ac:chgData name="Cath Scanlon" userId="217f4c6b-e607-4a48-bdce-98b05a0a86c5" providerId="ADAL" clId="{54CB195B-FA0E-4ABA-B55F-9D96657DD6E7}" dt="2019-01-17T16:26:05.755" v="867" actId="478"/>
          <ac:graphicFrameMkLst>
            <pc:docMk/>
            <pc:sldMk cId="2775907949" sldId="376"/>
            <ac:graphicFrameMk id="13" creationId="{C1BB06C9-F201-4E3C-9788-A11FFBAB079D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7:49.500" v="1396" actId="1036"/>
          <ac:graphicFrameMkLst>
            <pc:docMk/>
            <pc:sldMk cId="2775907949" sldId="376"/>
            <ac:graphicFrameMk id="27" creationId="{382A3484-7BAC-4D37-9D6F-C3811CD6660E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7:49.500" v="1396" actId="1036"/>
          <ac:graphicFrameMkLst>
            <pc:docMk/>
            <pc:sldMk cId="2775907949" sldId="376"/>
            <ac:graphicFrameMk id="28" creationId="{636A2E78-5CFA-4F4F-9E46-A66D83392940}"/>
          </ac:graphicFrameMkLst>
        </pc:graphicFrameChg>
        <pc:graphicFrameChg chg="add mod">
          <ac:chgData name="Cath Scanlon" userId="217f4c6b-e607-4a48-bdce-98b05a0a86c5" providerId="ADAL" clId="{54CB195B-FA0E-4ABA-B55F-9D96657DD6E7}" dt="2019-01-17T16:48:31.320" v="1418" actId="1035"/>
          <ac:graphicFrameMkLst>
            <pc:docMk/>
            <pc:sldMk cId="2775907949" sldId="376"/>
            <ac:graphicFrameMk id="29" creationId="{DB96ACBF-91C3-4AC1-AFE2-0AA05D587499}"/>
          </ac:graphicFrameMkLst>
        </pc:graphicFrameChg>
      </pc:sldChg>
      <pc:sldChg chg="addSp modSp add">
        <pc:chgData name="Cath Scanlon" userId="217f4c6b-e607-4a48-bdce-98b05a0a86c5" providerId="ADAL" clId="{54CB195B-FA0E-4ABA-B55F-9D96657DD6E7}" dt="2019-01-17T16:35:43.423" v="1089" actId="403"/>
        <pc:sldMkLst>
          <pc:docMk/>
          <pc:sldMk cId="3930473287" sldId="377"/>
        </pc:sldMkLst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2" creationId="{3CB937E4-BC56-4930-A271-CBE54AA2E2E5}"/>
          </ac:graphicFrameMkLst>
        </pc:graphicFrameChg>
        <pc:graphicFrameChg chg="mod">
          <ac:chgData name="Cath Scanlon" userId="217f4c6b-e607-4a48-bdce-98b05a0a86c5" providerId="ADAL" clId="{54CB195B-FA0E-4ABA-B55F-9D96657DD6E7}" dt="2019-01-17T16:34:58.930" v="1080"/>
          <ac:graphicFrameMkLst>
            <pc:docMk/>
            <pc:sldMk cId="3930473287" sldId="377"/>
            <ac:graphicFrameMk id="6" creationId="{65CBEA01-D784-437B-B4F8-ECA96C20FCF1}"/>
          </ac:graphicFrameMkLst>
        </pc:graphicFrameChg>
        <pc:graphicFrameChg chg="mod modGraphic">
          <ac:chgData name="Cath Scanlon" userId="217f4c6b-e607-4a48-bdce-98b05a0a86c5" providerId="ADAL" clId="{54CB195B-FA0E-4ABA-B55F-9D96657DD6E7}" dt="2019-01-17T16:35:43.423" v="1089" actId="403"/>
          <ac:graphicFrameMkLst>
            <pc:docMk/>
            <pc:sldMk cId="3930473287" sldId="377"/>
            <ac:graphicFrameMk id="9" creationId="{C4200BB2-F5F9-44A5-A9D0-DDA66982F9AB}"/>
          </ac:graphicFrameMkLst>
        </pc:graphicFrameChg>
        <pc:graphicFrameChg chg="modGraphic">
          <ac:chgData name="Cath Scanlon" userId="217f4c6b-e607-4a48-bdce-98b05a0a86c5" providerId="ADAL" clId="{54CB195B-FA0E-4ABA-B55F-9D96657DD6E7}" dt="2019-01-17T16:35:06.719" v="1082" actId="404"/>
          <ac:graphicFrameMkLst>
            <pc:docMk/>
            <pc:sldMk cId="3930473287" sldId="377"/>
            <ac:graphicFrameMk id="10" creationId="{5EA5AC23-7CBC-40E9-86F3-02CF6D57B92B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1" creationId="{518E1AF4-2437-4E85-A0E6-EF774ABA2BCE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2" creationId="{1E0E4DBD-D7BE-481C-85E8-6B4A032EC410}"/>
          </ac:graphicFrameMkLst>
        </pc:graphicFrameChg>
        <pc:graphicFrameChg chg="add mod modGraphic">
          <ac:chgData name="Cath Scanlon" userId="217f4c6b-e607-4a48-bdce-98b05a0a86c5" providerId="ADAL" clId="{54CB195B-FA0E-4ABA-B55F-9D96657DD6E7}" dt="2019-01-17T16:34:46.380" v="1077" actId="1035"/>
          <ac:graphicFrameMkLst>
            <pc:docMk/>
            <pc:sldMk cId="3930473287" sldId="377"/>
            <ac:graphicFrameMk id="13" creationId="{246FCE3F-A903-4990-A8BB-D4B756DCAB0C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6:50.189" v="1373" actId="1036"/>
        <pc:sldMkLst>
          <pc:docMk/>
          <pc:sldMk cId="2208207966" sldId="378"/>
        </pc:sldMkLst>
        <pc:spChg chg="mod">
          <ac:chgData name="Cath Scanlon" userId="217f4c6b-e607-4a48-bdce-98b05a0a86c5" providerId="ADAL" clId="{54CB195B-FA0E-4ABA-B55F-9D96657DD6E7}" dt="2019-01-17T16:46:41.123" v="1364" actId="207"/>
          <ac:spMkLst>
            <pc:docMk/>
            <pc:sldMk cId="2208207966" sldId="378"/>
            <ac:spMk id="6" creationId="{D5535AF7-DE34-4466-BE75-FE1A02E4DC45}"/>
          </ac:spMkLst>
        </pc:spChg>
        <pc:spChg chg="mod">
          <ac:chgData name="Cath Scanlon" userId="217f4c6b-e607-4a48-bdce-98b05a0a86c5" providerId="ADAL" clId="{54CB195B-FA0E-4ABA-B55F-9D96657DD6E7}" dt="2019-01-17T16:46:39.535" v="1363" actId="207"/>
          <ac:spMkLst>
            <pc:docMk/>
            <pc:sldMk cId="2208207966" sldId="378"/>
            <ac:spMk id="9" creationId="{A5F3A8B0-AB0D-4F2F-954C-5C84504DE05E}"/>
          </ac:spMkLst>
        </pc:spChg>
        <pc:spChg chg="mod">
          <ac:chgData name="Cath Scanlon" userId="217f4c6b-e607-4a48-bdce-98b05a0a86c5" providerId="ADAL" clId="{54CB195B-FA0E-4ABA-B55F-9D96657DD6E7}" dt="2019-01-17T16:46:50.189" v="1373" actId="1036"/>
          <ac:spMkLst>
            <pc:docMk/>
            <pc:sldMk cId="2208207966" sldId="378"/>
            <ac:spMk id="17" creationId="{71A0E83D-53D1-4D03-AAE8-8AB0DF57937A}"/>
          </ac:spMkLst>
        </pc:spChg>
        <pc:spChg chg="mod">
          <ac:chgData name="Cath Scanlon" userId="217f4c6b-e607-4a48-bdce-98b05a0a86c5" providerId="ADAL" clId="{54CB195B-FA0E-4ABA-B55F-9D96657DD6E7}" dt="2019-01-17T16:45:54.162" v="1352" actId="207"/>
          <ac:spMkLst>
            <pc:docMk/>
            <pc:sldMk cId="2208207966" sldId="378"/>
            <ac:spMk id="19" creationId="{5252A847-DE45-4FA3-A1F8-EEBEB845FF8E}"/>
          </ac:spMkLst>
        </pc:spChg>
        <pc:spChg chg="mod">
          <ac:chgData name="Cath Scanlon" userId="217f4c6b-e607-4a48-bdce-98b05a0a86c5" providerId="ADAL" clId="{54CB195B-FA0E-4ABA-B55F-9D96657DD6E7}" dt="2019-01-17T16:46:50.189" v="1373" actId="1036"/>
          <ac:spMkLst>
            <pc:docMk/>
            <pc:sldMk cId="2208207966" sldId="378"/>
            <ac:spMk id="20" creationId="{C434D6DD-B436-4459-B626-CAAC631228AD}"/>
          </ac:spMkLst>
        </pc:spChg>
        <pc:grpChg chg="del">
          <ac:chgData name="Cath Scanlon" userId="217f4c6b-e607-4a48-bdce-98b05a0a86c5" providerId="ADAL" clId="{54CB195B-FA0E-4ABA-B55F-9D96657DD6E7}" dt="2019-01-17T16:45:33.528" v="1348" actId="478"/>
          <ac:grpSpMkLst>
            <pc:docMk/>
            <pc:sldMk cId="2208207966" sldId="378"/>
            <ac:grpSpMk id="12" creationId="{EBE1CCFD-123D-4605-8F0F-20F7F017DD91}"/>
          </ac:grpSpMkLst>
        </pc:grp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1" creationId="{D3F22C91-0583-41B0-8021-96A0B2EDDF40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2" creationId="{82B4BEBB-3B81-405C-92D4-E071B135CA21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3" creationId="{17C1C31A-6A79-426F-854C-F6930037416C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4.316" v="1349"/>
          <ac:graphicFrameMkLst>
            <pc:docMk/>
            <pc:sldMk cId="2208207966" sldId="378"/>
            <ac:graphicFrameMk id="24" creationId="{DA47E39B-C6CC-46F1-A924-8908BA2B1DEA}"/>
          </ac:graphicFrameMkLst>
        </pc:graphicFrameChg>
      </pc:sldChg>
      <pc:sldChg chg="addSp delSp modSp add">
        <pc:chgData name="Cath Scanlon" userId="217f4c6b-e607-4a48-bdce-98b05a0a86c5" providerId="ADAL" clId="{54CB195B-FA0E-4ABA-B55F-9D96657DD6E7}" dt="2019-01-17T16:46:56.909" v="1381" actId="1036"/>
        <pc:sldMkLst>
          <pc:docMk/>
          <pc:sldMk cId="2169842582" sldId="379"/>
        </pc:sldMkLst>
        <pc:spChg chg="mod">
          <ac:chgData name="Cath Scanlon" userId="217f4c6b-e607-4a48-bdce-98b05a0a86c5" providerId="ADAL" clId="{54CB195B-FA0E-4ABA-B55F-9D96657DD6E7}" dt="2019-01-17T16:41:20.555" v="1178" actId="207"/>
          <ac:spMkLst>
            <pc:docMk/>
            <pc:sldMk cId="2169842582" sldId="379"/>
            <ac:spMk id="6" creationId="{D5535AF7-DE34-4466-BE75-FE1A02E4DC45}"/>
          </ac:spMkLst>
        </pc:spChg>
        <pc:spChg chg="mod">
          <ac:chgData name="Cath Scanlon" userId="217f4c6b-e607-4a48-bdce-98b05a0a86c5" providerId="ADAL" clId="{54CB195B-FA0E-4ABA-B55F-9D96657DD6E7}" dt="2019-01-17T16:41:20.555" v="1178" actId="207"/>
          <ac:spMkLst>
            <pc:docMk/>
            <pc:sldMk cId="2169842582" sldId="379"/>
            <ac:spMk id="9" creationId="{A5F3A8B0-AB0D-4F2F-954C-5C84504DE05E}"/>
          </ac:spMkLst>
        </pc:spChg>
        <pc:spChg chg="mod">
          <ac:chgData name="Cath Scanlon" userId="217f4c6b-e607-4a48-bdce-98b05a0a86c5" providerId="ADAL" clId="{54CB195B-FA0E-4ABA-B55F-9D96657DD6E7}" dt="2019-01-17T16:46:56.909" v="1381" actId="1036"/>
          <ac:spMkLst>
            <pc:docMk/>
            <pc:sldMk cId="2169842582" sldId="379"/>
            <ac:spMk id="17" creationId="{71A0E83D-53D1-4D03-AAE8-8AB0DF57937A}"/>
          </ac:spMkLst>
        </pc:spChg>
        <pc:spChg chg="mod">
          <ac:chgData name="Cath Scanlon" userId="217f4c6b-e607-4a48-bdce-98b05a0a86c5" providerId="ADAL" clId="{54CB195B-FA0E-4ABA-B55F-9D96657DD6E7}" dt="2019-01-17T16:41:15.518" v="1177"/>
          <ac:spMkLst>
            <pc:docMk/>
            <pc:sldMk cId="2169842582" sldId="379"/>
            <ac:spMk id="19" creationId="{5252A847-DE45-4FA3-A1F8-EEBEB845FF8E}"/>
          </ac:spMkLst>
        </pc:spChg>
        <pc:spChg chg="mod">
          <ac:chgData name="Cath Scanlon" userId="217f4c6b-e607-4a48-bdce-98b05a0a86c5" providerId="ADAL" clId="{54CB195B-FA0E-4ABA-B55F-9D96657DD6E7}" dt="2019-01-17T16:46:56.909" v="1381" actId="1036"/>
          <ac:spMkLst>
            <pc:docMk/>
            <pc:sldMk cId="2169842582" sldId="379"/>
            <ac:spMk id="20" creationId="{C434D6DD-B436-4459-B626-CAAC631228AD}"/>
          </ac:spMkLst>
        </pc:spChg>
        <pc:grpChg chg="del">
          <ac:chgData name="Cath Scanlon" userId="217f4c6b-e607-4a48-bdce-98b05a0a86c5" providerId="ADAL" clId="{54CB195B-FA0E-4ABA-B55F-9D96657DD6E7}" dt="2019-01-17T16:41:34.625" v="1180" actId="165"/>
          <ac:grpSpMkLst>
            <pc:docMk/>
            <pc:sldMk cId="2169842582" sldId="379"/>
            <ac:grpSpMk id="12" creationId="{EBE1CCFD-123D-4605-8F0F-20F7F017DD91}"/>
          </ac:grpSpMkLst>
        </pc:grp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1" creationId="{5B61ABB7-0AD8-48B0-B608-875CD3AFCE28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2" creationId="{93936874-475B-433C-B5F9-1DA1EC9A24E7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3" creationId="{2E933771-D8DB-4EAB-BC3E-0657C19EF8BC}"/>
          </ac:graphicFrameMkLst>
        </pc:graphicFrameChg>
        <pc:graphicFrameChg chg="add">
          <ac:chgData name="Cath Scanlon" userId="217f4c6b-e607-4a48-bdce-98b05a0a86c5" providerId="ADAL" clId="{54CB195B-FA0E-4ABA-B55F-9D96657DD6E7}" dt="2019-01-17T16:45:38.485" v="1351"/>
          <ac:graphicFrameMkLst>
            <pc:docMk/>
            <pc:sldMk cId="2169842582" sldId="379"/>
            <ac:graphicFrameMk id="24" creationId="{C7C17891-219D-4615-A769-855E936FFE71}"/>
          </ac:graphicFrameMkLst>
        </pc:graphicFrame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3" creationId="{B862267B-7EF2-4EAC-94D8-981F86C444C2}"/>
          </ac:picMkLst>
        </pc:pic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4" creationId="{68361F79-D0D5-45A2-B3E0-547A3DC2BFD8}"/>
          </ac:picMkLst>
        </pc:pic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5" creationId="{FC8DEF32-3382-4E12-8435-311F0788DCDA}"/>
          </ac:picMkLst>
        </pc:picChg>
        <pc:picChg chg="del mod topLvl">
          <ac:chgData name="Cath Scanlon" userId="217f4c6b-e607-4a48-bdce-98b05a0a86c5" providerId="ADAL" clId="{54CB195B-FA0E-4ABA-B55F-9D96657DD6E7}" dt="2019-01-17T16:45:38.049" v="1350" actId="478"/>
          <ac:picMkLst>
            <pc:docMk/>
            <pc:sldMk cId="2169842582" sldId="379"/>
            <ac:picMk id="16" creationId="{6E4B6198-28C7-4786-9AE8-44A66CDE7D54}"/>
          </ac:picMkLst>
        </pc:picChg>
      </pc:sldChg>
    </pc:docChg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53.861" v="29" actId="115"/>
        <pc:sldMkLst>
          <pc:docMk/>
          <pc:sldMk cId="636014570" sldId="314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Ashleigh Sobol" userId="8430f2a2-602f-4dde-a79b-412efd9dd8bf" providerId="ADAL" clId="{4E762FB4-02C7-4155-A12A-4ED79F828FBE}" dt="2018-11-23T11:06:53.861" v="29" actId="115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6:46.416" v="27" actId="115"/>
        <pc:sldMkLst>
          <pc:docMk/>
          <pc:sldMk cId="1071900124" sldId="35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Ashleigh Sobol" userId="8430f2a2-602f-4dde-a79b-412efd9dd8bf" providerId="ADAL" clId="{4E762FB4-02C7-4155-A12A-4ED79F828FBE}" dt="2018-11-23T11:06:46.416" v="27" actId="115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7-4B27-B74F-02A8160AF2D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7-4B27-B74F-02A8160AF2D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7-4B27-B74F-02A8160AF2D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C7-4B27-B74F-02A8160AF2D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C7-4B27-B74F-02A8160AF2D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C7-4B27-B74F-02A8160AF2D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C7-4B27-B74F-02A8160AF2D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C7-4B27-B74F-02A8160AF2D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C7-4B27-B74F-02A8160AF2D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BC7-4B27-B74F-02A8160AF2D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BC7-4B27-B74F-02A8160AF2D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BC7-4B27-B74F-02A8160AF2D6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D-4022-ACEF-A362CC81A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C7-4B27-B74F-02A8160AF2D6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C7-4B27-B74F-02A8160AF2D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C7-4B27-B74F-02A8160AF2D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C7-4B27-B74F-02A8160AF2D6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C7-4B27-B74F-02A8160AF2D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C7-4B27-B74F-02A8160AF2D6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C7-4B27-B74F-02A8160AF2D6}"/>
              </c:ext>
            </c:extLst>
          </c:dPt>
          <c:dPt>
            <c:idx val="7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C7-4B27-B74F-02A8160AF2D6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C7-4B27-B74F-02A8160AF2D6}"/>
              </c:ext>
            </c:extLst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BC7-4B27-B74F-02A8160AF2D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BC7-4B27-B74F-02A8160AF2D6}"/>
              </c:ext>
            </c:extLst>
          </c:dPt>
          <c:dPt>
            <c:idx val="1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BC7-4B27-B74F-02A8160AF2D6}"/>
              </c:ext>
            </c:extLst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D-4022-ACEF-A362CC81A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47-4AC8-BAA5-84DE3D2A56E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47-4AC8-BAA5-84DE3D2A56E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47-4AC8-BAA5-84DE3D2A56E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47-4AC8-BAA5-84DE3D2A56E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47-4AC8-BAA5-84DE3D2A56E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347-4AC8-BAA5-84DE3D2A56E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347-4AC8-BAA5-84DE3D2A56E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347-4AC8-BAA5-84DE3D2A56E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347-4AC8-BAA5-84DE3D2A56E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347-4AC8-BAA5-84DE3D2A56E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347-4AC8-BAA5-84DE3D2A56E6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E-48A0-A5A1-3F54F3E6F3A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E-48A0-A5A1-3F54F3E6F3A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E-48A0-A5A1-3F54F3E6F3A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E-48A0-A5A1-3F54F3E6F3A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7E-48A0-A5A1-3F54F3E6F3A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7E-48A0-A5A1-3F54F3E6F3A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7E-48A0-A5A1-3F54F3E6F3A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7E-48A0-A5A1-3F54F3E6F3A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7E-48A0-A5A1-3F54F3E6F3A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7E-48A0-A5A1-3F54F3E6F3A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F7E-48A0-A5A1-3F54F3E6F3A6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0E-45A8-AD36-92C927EBC38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0E-45A8-AD36-92C927EBC380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0E-45A8-AD36-92C927EBC380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0E-45A8-AD36-92C927EBC380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0E-45A8-AD36-92C927EBC380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0E-45A8-AD36-92C927EBC380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0E-45A8-AD36-92C927EBC380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0E-45A8-AD36-92C927EBC380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D0E-45A8-AD36-92C927EBC380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D0E-45A8-AD36-92C927EBC380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D0E-45A8-AD36-92C927EBC380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7E-48A0-A5A1-3F54F3E6F3A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7E-48A0-A5A1-3F54F3E6F3A6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7E-48A0-A5A1-3F54F3E6F3A6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E-48A0-A5A1-3F54F3E6F3A6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7E-48A0-A5A1-3F54F3E6F3A6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7E-48A0-A5A1-3F54F3E6F3A6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7E-48A0-A5A1-3F54F3E6F3A6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7E-48A0-A5A1-3F54F3E6F3A6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7E-48A0-A5A1-3F54F3E6F3A6}"/>
              </c:ext>
            </c:extLst>
          </c:dPt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7E-48A0-A5A1-3F54F3E6F3A6}"/>
              </c:ext>
            </c:extLst>
          </c:dPt>
          <c:dPt>
            <c:idx val="1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F7E-48A0-A5A1-3F54F3E6F3A6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C-46A2-A96F-46D0FF68C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3 – Fractions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4: Fractions Greater Than 1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and Harry are sharing some pies.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Together, they have eaten       of the pies.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ate less than one whole pie.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fraction of pie could Nathan and Harry each have eaten?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3 combinations.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FC26984-275B-47CC-8DB6-41B916CE5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22835"/>
              </p:ext>
            </p:extLst>
          </p:nvPr>
        </p:nvGraphicFramePr>
        <p:xfrm>
          <a:off x="3699166" y="135104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EF4DB9A-E360-4723-85AA-D4C487877BCC}"/>
              </a:ext>
            </a:extLst>
          </p:cNvPr>
          <p:cNvGrpSpPr/>
          <p:nvPr/>
        </p:nvGrpSpPr>
        <p:grpSpPr>
          <a:xfrm>
            <a:off x="2065248" y="2365009"/>
            <a:ext cx="5013505" cy="1872000"/>
            <a:chOff x="2151166" y="2365009"/>
            <a:chExt cx="5013505" cy="18720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93FCC1F-8FFD-4F82-8E8E-4D17D4059A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5005843"/>
                </p:ext>
              </p:extLst>
            </p:nvPr>
          </p:nvGraphicFramePr>
          <p:xfrm>
            <a:off x="2151166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55FAABB6-0D21-4BA2-AB06-1F3ED7C632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612333"/>
                </p:ext>
              </p:extLst>
            </p:nvPr>
          </p:nvGraphicFramePr>
          <p:xfrm>
            <a:off x="5292671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538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and Harry are sharing some pies.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Together, they have eaten       of the pies.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Nathan ate less than one whole pie.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fraction of pie could Nathan and Harry each have eaten?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3 combinations.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defTabSz="51435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Nathan      , Harry       or Nathan      , Harry       or Nathan      , Harry        </a:t>
            </a:r>
          </a:p>
          <a:p>
            <a:pPr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FC26984-275B-47CC-8DB6-41B916CE5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93282"/>
              </p:ext>
            </p:extLst>
          </p:nvPr>
        </p:nvGraphicFramePr>
        <p:xfrm>
          <a:off x="3699166" y="135104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EF4DB9A-E360-4723-85AA-D4C487877BCC}"/>
              </a:ext>
            </a:extLst>
          </p:cNvPr>
          <p:cNvGrpSpPr/>
          <p:nvPr/>
        </p:nvGrpSpPr>
        <p:grpSpPr>
          <a:xfrm>
            <a:off x="2065248" y="2365009"/>
            <a:ext cx="5013505" cy="1872000"/>
            <a:chOff x="2151166" y="2365009"/>
            <a:chExt cx="5013505" cy="18720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93FCC1F-8FFD-4F82-8E8E-4D17D4059A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51166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55FAABB6-0D21-4BA2-AB06-1F3ED7C632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92671" y="2365009"/>
            <a:ext cx="1872000" cy="18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7FDEF158-8A25-4E88-9D93-9FA69B6AC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431990"/>
              </p:ext>
            </p:extLst>
          </p:nvPr>
        </p:nvGraphicFramePr>
        <p:xfrm>
          <a:off x="1317976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C292A20C-E98B-40F9-B1C5-598327DCD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63401"/>
              </p:ext>
            </p:extLst>
          </p:nvPr>
        </p:nvGraphicFramePr>
        <p:xfrm>
          <a:off x="2562390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78ED297F-31EC-435D-ADB2-EDA383B8C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86319"/>
              </p:ext>
            </p:extLst>
          </p:nvPr>
        </p:nvGraphicFramePr>
        <p:xfrm>
          <a:off x="4270812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393AFA44-4F7B-466E-99C1-1A21164C1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10716"/>
              </p:ext>
            </p:extLst>
          </p:nvPr>
        </p:nvGraphicFramePr>
        <p:xfrm>
          <a:off x="5488592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F10224E1-8CA3-4A23-9942-6E65DCF98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673029"/>
              </p:ext>
            </p:extLst>
          </p:nvPr>
        </p:nvGraphicFramePr>
        <p:xfrm>
          <a:off x="7200426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A2854AEE-76FF-46F5-899C-1DDE31A97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376941"/>
              </p:ext>
            </p:extLst>
          </p:nvPr>
        </p:nvGraphicFramePr>
        <p:xfrm>
          <a:off x="8400453" y="541295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5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image below shows thirty-nine tenths.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333903-733F-42A8-B0D6-224E06E94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59946"/>
              </p:ext>
            </p:extLst>
          </p:nvPr>
        </p:nvGraphicFramePr>
        <p:xfrm>
          <a:off x="1152000" y="145914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6669674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DBB1AA88-CF78-46BC-AE84-80E23770D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69208"/>
              </p:ext>
            </p:extLst>
          </p:nvPr>
        </p:nvGraphicFramePr>
        <p:xfrm>
          <a:off x="1152000" y="210150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7603684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ADF05EEE-AD4B-4CDD-8B97-2BB2F05DC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55154"/>
              </p:ext>
            </p:extLst>
          </p:nvPr>
        </p:nvGraphicFramePr>
        <p:xfrm>
          <a:off x="1152000" y="274385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234059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2D1DCEC-C360-4A1B-A834-68A91F964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93269"/>
              </p:ext>
            </p:extLst>
          </p:nvPr>
        </p:nvGraphicFramePr>
        <p:xfrm>
          <a:off x="1152000" y="338621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977140876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3C7EA0E4-03F0-46AA-9380-90ED42E92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35734"/>
              </p:ext>
            </p:extLst>
          </p:nvPr>
        </p:nvGraphicFramePr>
        <p:xfrm>
          <a:off x="1152000" y="4028565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242566105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44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image below shows thirty-nine tenths.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False. The image shows…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333903-733F-42A8-B0D6-224E06E948B0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145914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6669674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DBB1AA88-CF78-46BC-AE84-80E23770DA1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10150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7603684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ADF05EEE-AD4B-4CDD-8B97-2BB2F05DC15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74385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234059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2D1DCEC-C360-4A1B-A834-68A91F96457E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338621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977140876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3C7EA0E4-03F0-46AA-9380-90ED42E92B87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4028565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242566105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9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image below shows thirty-nine tenths.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 image shows shapes split into elevenths. The image shows fifty-four elevenths not thirty-nine tenths. </a:t>
            </a: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333903-733F-42A8-B0D6-224E06E948B0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145914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6669674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id="{DBB1AA88-CF78-46BC-AE84-80E23770DA1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10150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7603684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ADF05EEE-AD4B-4CDD-8B97-2BB2F05DC15C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2743856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234059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92D1DCEC-C360-4A1B-A834-68A91F96457E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3386211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977140876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3C7EA0E4-03F0-46AA-9380-90ED42E92B87}"/>
              </a:ext>
            </a:extLst>
          </p:cNvPr>
          <p:cNvGraphicFramePr>
            <a:graphicFrameLocks noGrp="1"/>
          </p:cNvGraphicFramePr>
          <p:nvPr/>
        </p:nvGraphicFramePr>
        <p:xfrm>
          <a:off x="1152000" y="4028565"/>
          <a:ext cx="6839998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18">
                  <a:extLst>
                    <a:ext uri="{9D8B030D-6E8A-4147-A177-3AD203B41FA5}">
                      <a16:colId xmlns:a16="http://schemas.microsoft.com/office/drawing/2014/main" val="3730714851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57925182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141430120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0938967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686610007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74125938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777458602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3242566105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771369599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1328898223"/>
                    </a:ext>
                  </a:extLst>
                </a:gridCol>
                <a:gridCol w="621818">
                  <a:extLst>
                    <a:ext uri="{9D8B030D-6E8A-4147-A177-3AD203B41FA5}">
                      <a16:colId xmlns:a16="http://schemas.microsoft.com/office/drawing/2014/main" val="238334109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95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6A0ED1-5F2D-410A-8956-63123373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C39AB1-4AD2-4BDC-89D5-B2D203A1FE2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discussing this image: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me.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06AA425-D7E0-4F54-B548-519719454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84306"/>
              </p:ext>
            </p:extLst>
          </p:nvPr>
        </p:nvGraphicFramePr>
        <p:xfrm>
          <a:off x="2513975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7DAC049-1537-4788-9E50-47A9B097C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20001"/>
              </p:ext>
            </p:extLst>
          </p:nvPr>
        </p:nvGraphicFramePr>
        <p:xfrm>
          <a:off x="3597449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191AC2F-03DB-447B-B952-3E82B56B3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79228"/>
              </p:ext>
            </p:extLst>
          </p:nvPr>
        </p:nvGraphicFramePr>
        <p:xfrm>
          <a:off x="4680923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E4E717B-D801-47D5-82FB-FAD3DC60E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84814"/>
              </p:ext>
            </p:extLst>
          </p:nvPr>
        </p:nvGraphicFramePr>
        <p:xfrm>
          <a:off x="5764398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786209B-1650-4718-B81E-F5328321B741}"/>
              </a:ext>
            </a:extLst>
          </p:cNvPr>
          <p:cNvSpPr/>
          <p:nvPr/>
        </p:nvSpPr>
        <p:spPr>
          <a:xfrm>
            <a:off x="3032939" y="2396219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three wholes and two thirds. 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D7E85828-F572-49CE-8B5B-D24E76E86546}"/>
              </a:ext>
            </a:extLst>
          </p:cNvPr>
          <p:cNvSpPr/>
          <p:nvPr/>
        </p:nvSpPr>
        <p:spPr>
          <a:xfrm flipH="1">
            <a:off x="3324483" y="3481044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eleven thirds.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7F8D527-2B9E-408D-AE7A-7EEC77AAD3AB}"/>
              </a:ext>
            </a:extLst>
          </p:cNvPr>
          <p:cNvSpPr/>
          <p:nvPr/>
        </p:nvSpPr>
        <p:spPr>
          <a:xfrm>
            <a:off x="1931498" y="3399566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09A03-3A3C-4FC2-B902-D208FD798B3C}"/>
              </a:ext>
            </a:extLst>
          </p:cNvPr>
          <p:cNvSpPr/>
          <p:nvPr/>
        </p:nvSpPr>
        <p:spPr>
          <a:xfrm>
            <a:off x="6568294" y="4483898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276307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6A0ED1-5F2D-410A-8956-63123373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C39AB1-4AD2-4BDC-89D5-B2D203A1FE2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discussing this image: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both correct because…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06AA425-D7E0-4F54-B548-5197194548A5}"/>
              </a:ext>
            </a:extLst>
          </p:cNvPr>
          <p:cNvGraphicFramePr>
            <a:graphicFrameLocks noGrp="1"/>
          </p:cNvGraphicFramePr>
          <p:nvPr/>
        </p:nvGraphicFramePr>
        <p:xfrm>
          <a:off x="2513975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7DAC049-1537-4788-9E50-47A9B097CD42}"/>
              </a:ext>
            </a:extLst>
          </p:cNvPr>
          <p:cNvGraphicFramePr>
            <a:graphicFrameLocks noGrp="1"/>
          </p:cNvGraphicFramePr>
          <p:nvPr/>
        </p:nvGraphicFramePr>
        <p:xfrm>
          <a:off x="3597449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191AC2F-03DB-447B-B952-3E82B56B3AFC}"/>
              </a:ext>
            </a:extLst>
          </p:cNvPr>
          <p:cNvGraphicFramePr>
            <a:graphicFrameLocks noGrp="1"/>
          </p:cNvGraphicFramePr>
          <p:nvPr/>
        </p:nvGraphicFramePr>
        <p:xfrm>
          <a:off x="4680923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E4E717B-D801-47D5-82FB-FAD3DC60E532}"/>
              </a:ext>
            </a:extLst>
          </p:cNvPr>
          <p:cNvGraphicFramePr>
            <a:graphicFrameLocks noGrp="1"/>
          </p:cNvGraphicFramePr>
          <p:nvPr/>
        </p:nvGraphicFramePr>
        <p:xfrm>
          <a:off x="5764398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786209B-1650-4718-B81E-F5328321B741}"/>
              </a:ext>
            </a:extLst>
          </p:cNvPr>
          <p:cNvSpPr/>
          <p:nvPr/>
        </p:nvSpPr>
        <p:spPr>
          <a:xfrm>
            <a:off x="3032939" y="2396219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three wholes and two thirds. 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D7E85828-F572-49CE-8B5B-D24E76E86546}"/>
              </a:ext>
            </a:extLst>
          </p:cNvPr>
          <p:cNvSpPr/>
          <p:nvPr/>
        </p:nvSpPr>
        <p:spPr>
          <a:xfrm flipH="1">
            <a:off x="3324483" y="3481044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eleven thirds.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7F8D527-2B9E-408D-AE7A-7EEC77AAD3AB}"/>
              </a:ext>
            </a:extLst>
          </p:cNvPr>
          <p:cNvSpPr/>
          <p:nvPr/>
        </p:nvSpPr>
        <p:spPr>
          <a:xfrm>
            <a:off x="1931498" y="3399566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09A03-3A3C-4FC2-B902-D208FD798B3C}"/>
              </a:ext>
            </a:extLst>
          </p:cNvPr>
          <p:cNvSpPr/>
          <p:nvPr/>
        </p:nvSpPr>
        <p:spPr>
          <a:xfrm>
            <a:off x="6568294" y="4483898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4977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76A0ED1-5F2D-410A-8956-63123373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C39AB1-4AD2-4BDC-89D5-B2D203A1FE2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and Leah are discussing this image: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Convince me</a:t>
            </a:r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Jack and Leah are both correct because eleven thirds is equivalent to three wholes and two thirds which is shown in the image.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06AA425-D7E0-4F54-B548-5197194548A5}"/>
              </a:ext>
            </a:extLst>
          </p:cNvPr>
          <p:cNvGraphicFramePr>
            <a:graphicFrameLocks noGrp="1"/>
          </p:cNvGraphicFramePr>
          <p:nvPr/>
        </p:nvGraphicFramePr>
        <p:xfrm>
          <a:off x="2513975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7DAC049-1537-4788-9E50-47A9B097CD42}"/>
              </a:ext>
            </a:extLst>
          </p:cNvPr>
          <p:cNvGraphicFramePr>
            <a:graphicFrameLocks noGrp="1"/>
          </p:cNvGraphicFramePr>
          <p:nvPr/>
        </p:nvGraphicFramePr>
        <p:xfrm>
          <a:off x="3597449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191AC2F-03DB-447B-B952-3E82B56B3AFC}"/>
              </a:ext>
            </a:extLst>
          </p:cNvPr>
          <p:cNvGraphicFramePr>
            <a:graphicFrameLocks noGrp="1"/>
          </p:cNvGraphicFramePr>
          <p:nvPr/>
        </p:nvGraphicFramePr>
        <p:xfrm>
          <a:off x="4680923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E4E717B-D801-47D5-82FB-FAD3DC60E532}"/>
              </a:ext>
            </a:extLst>
          </p:cNvPr>
          <p:cNvGraphicFramePr>
            <a:graphicFrameLocks noGrp="1"/>
          </p:cNvGraphicFramePr>
          <p:nvPr/>
        </p:nvGraphicFramePr>
        <p:xfrm>
          <a:off x="5764398" y="1396288"/>
          <a:ext cx="86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18731748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324314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2894651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28078"/>
                  </a:ext>
                </a:extLst>
              </a:tr>
            </a:tbl>
          </a:graphicData>
        </a:graphic>
      </p:graphicFrame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786209B-1650-4718-B81E-F5328321B741}"/>
              </a:ext>
            </a:extLst>
          </p:cNvPr>
          <p:cNvSpPr/>
          <p:nvPr/>
        </p:nvSpPr>
        <p:spPr>
          <a:xfrm>
            <a:off x="3032939" y="2396219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three wholes and two thirds. 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D7E85828-F572-49CE-8B5B-D24E76E86546}"/>
              </a:ext>
            </a:extLst>
          </p:cNvPr>
          <p:cNvSpPr/>
          <p:nvPr/>
        </p:nvSpPr>
        <p:spPr>
          <a:xfrm flipH="1">
            <a:off x="3324483" y="3481044"/>
            <a:ext cx="2874960" cy="718740"/>
          </a:xfrm>
          <a:prstGeom prst="wedgeRoundRectCallout">
            <a:avLst>
              <a:gd name="adj1" fmla="val -59245"/>
              <a:gd name="adj2" fmla="val 398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eleven thirds.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7F8D527-2B9E-408D-AE7A-7EEC77AAD3AB}"/>
              </a:ext>
            </a:extLst>
          </p:cNvPr>
          <p:cNvSpPr/>
          <p:nvPr/>
        </p:nvSpPr>
        <p:spPr>
          <a:xfrm>
            <a:off x="1931498" y="3399566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909A03-3A3C-4FC2-B902-D208FD798B3C}"/>
              </a:ext>
            </a:extLst>
          </p:cNvPr>
          <p:cNvSpPr/>
          <p:nvPr/>
        </p:nvSpPr>
        <p:spPr>
          <a:xfrm>
            <a:off x="6568294" y="4483898"/>
            <a:ext cx="646588" cy="1514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63234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3BF830-120A-4634-83B2-A536A24B9332}"/>
              </a:ext>
            </a:extLst>
          </p:cNvPr>
          <p:cNvSpPr/>
          <p:nvPr/>
        </p:nvSpPr>
        <p:spPr>
          <a:xfrm>
            <a:off x="2006354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C4EBB7-8A7A-4822-B892-F9BA3455DDC3}"/>
              </a:ext>
            </a:extLst>
          </p:cNvPr>
          <p:cNvSpPr/>
          <p:nvPr/>
        </p:nvSpPr>
        <p:spPr>
          <a:xfrm>
            <a:off x="2006354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5FD130-CFA7-464D-97F6-03FD840D878C}"/>
              </a:ext>
            </a:extLst>
          </p:cNvPr>
          <p:cNvSpPr/>
          <p:nvPr/>
        </p:nvSpPr>
        <p:spPr>
          <a:xfrm>
            <a:off x="2006354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EFEF32-8195-41A3-8803-8DBCF75921FE}"/>
              </a:ext>
            </a:extLst>
          </p:cNvPr>
          <p:cNvSpPr/>
          <p:nvPr/>
        </p:nvSpPr>
        <p:spPr>
          <a:xfrm>
            <a:off x="2006354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ED375E3-6CF9-412B-ABB3-50E533DF40CF}"/>
              </a:ext>
            </a:extLst>
          </p:cNvPr>
          <p:cNvSpPr/>
          <p:nvPr/>
        </p:nvSpPr>
        <p:spPr>
          <a:xfrm>
            <a:off x="6587730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BFB2A3-228B-433E-8471-17AB22A4AC7C}"/>
              </a:ext>
            </a:extLst>
          </p:cNvPr>
          <p:cNvSpPr/>
          <p:nvPr/>
        </p:nvSpPr>
        <p:spPr>
          <a:xfrm>
            <a:off x="6587730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7EC717-3822-45A6-8761-08CBCBF897B3}"/>
              </a:ext>
            </a:extLst>
          </p:cNvPr>
          <p:cNvSpPr/>
          <p:nvPr/>
        </p:nvSpPr>
        <p:spPr>
          <a:xfrm>
            <a:off x="6587730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1179C3-1A1E-47F5-8784-0EB8830E99D2}"/>
              </a:ext>
            </a:extLst>
          </p:cNvPr>
          <p:cNvSpPr/>
          <p:nvPr/>
        </p:nvSpPr>
        <p:spPr>
          <a:xfrm>
            <a:off x="6587730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468245-3FF1-46F7-A473-9C708D895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0499"/>
              </p:ext>
            </p:extLst>
          </p:nvPr>
        </p:nvGraphicFramePr>
        <p:xfrm>
          <a:off x="2124272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D06202-0554-4792-B09B-3A596A2DC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41238"/>
              </p:ext>
            </p:extLst>
          </p:nvPr>
        </p:nvGraphicFramePr>
        <p:xfrm>
          <a:off x="6706749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fractions.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A5EA45-CC6E-4E80-AB9B-08F76C81237F}"/>
              </a:ext>
            </a:extLst>
          </p:cNvPr>
          <p:cNvCxnSpPr>
            <a:cxnSpLocks/>
          </p:cNvCxnSpPr>
          <p:nvPr/>
        </p:nvCxnSpPr>
        <p:spPr>
          <a:xfrm>
            <a:off x="2660922" y="1794667"/>
            <a:ext cx="3941177" cy="3691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EEC156-144A-4F87-87B8-42045F2D6EBD}"/>
              </a:ext>
            </a:extLst>
          </p:cNvPr>
          <p:cNvCxnSpPr>
            <a:cxnSpLocks/>
          </p:cNvCxnSpPr>
          <p:nvPr/>
        </p:nvCxnSpPr>
        <p:spPr>
          <a:xfrm>
            <a:off x="2660922" y="3025075"/>
            <a:ext cx="3941177" cy="1230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B16258-AD1C-4EB5-A90E-5E6C50426562}"/>
              </a:ext>
            </a:extLst>
          </p:cNvPr>
          <p:cNvCxnSpPr>
            <a:cxnSpLocks/>
          </p:cNvCxnSpPr>
          <p:nvPr/>
        </p:nvCxnSpPr>
        <p:spPr>
          <a:xfrm flipV="1">
            <a:off x="2660922" y="1794667"/>
            <a:ext cx="3941177" cy="2460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88D957-6045-474B-8312-59550C691F13}"/>
              </a:ext>
            </a:extLst>
          </p:cNvPr>
          <p:cNvCxnSpPr>
            <a:cxnSpLocks/>
          </p:cNvCxnSpPr>
          <p:nvPr/>
        </p:nvCxnSpPr>
        <p:spPr>
          <a:xfrm flipV="1">
            <a:off x="2660922" y="3025075"/>
            <a:ext cx="3941177" cy="24608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DD8C1AA-C85E-414A-A266-8B0673C52A28}"/>
              </a:ext>
            </a:extLst>
          </p:cNvPr>
          <p:cNvSpPr/>
          <p:nvPr/>
        </p:nvSpPr>
        <p:spPr>
          <a:xfrm>
            <a:off x="2006354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303B94C-C4EB-480E-92FF-2DFF363ABC22}"/>
              </a:ext>
            </a:extLst>
          </p:cNvPr>
          <p:cNvSpPr/>
          <p:nvPr/>
        </p:nvSpPr>
        <p:spPr>
          <a:xfrm>
            <a:off x="2006354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A4E58B-DFD7-4FBF-BA11-9496B957F6E3}"/>
              </a:ext>
            </a:extLst>
          </p:cNvPr>
          <p:cNvSpPr/>
          <p:nvPr/>
        </p:nvSpPr>
        <p:spPr>
          <a:xfrm>
            <a:off x="2006354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86AE947-7E40-4C95-A1D4-4E1A7F18EC2F}"/>
              </a:ext>
            </a:extLst>
          </p:cNvPr>
          <p:cNvSpPr/>
          <p:nvPr/>
        </p:nvSpPr>
        <p:spPr>
          <a:xfrm>
            <a:off x="2006354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6E7826C-683A-474B-AB4F-53D7FCBA9CE9}"/>
              </a:ext>
            </a:extLst>
          </p:cNvPr>
          <p:cNvSpPr/>
          <p:nvPr/>
        </p:nvSpPr>
        <p:spPr>
          <a:xfrm>
            <a:off x="6587730" y="1308667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955DFD0-5B70-4EFB-870E-FC31A16D04D1}"/>
              </a:ext>
            </a:extLst>
          </p:cNvPr>
          <p:cNvSpPr/>
          <p:nvPr/>
        </p:nvSpPr>
        <p:spPr>
          <a:xfrm>
            <a:off x="6587730" y="2539075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16302AC-E719-4A3B-801C-29258D058157}"/>
              </a:ext>
            </a:extLst>
          </p:cNvPr>
          <p:cNvSpPr/>
          <p:nvPr/>
        </p:nvSpPr>
        <p:spPr>
          <a:xfrm>
            <a:off x="6587730" y="3769483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022857F-9B6C-4EC6-B8CE-3C036462D4B6}"/>
              </a:ext>
            </a:extLst>
          </p:cNvPr>
          <p:cNvSpPr/>
          <p:nvPr/>
        </p:nvSpPr>
        <p:spPr>
          <a:xfrm>
            <a:off x="6587730" y="4999892"/>
            <a:ext cx="640199" cy="97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D241C3-9B22-406F-8ADD-0D7EADEF7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49818"/>
              </p:ext>
            </p:extLst>
          </p:nvPr>
        </p:nvGraphicFramePr>
        <p:xfrm>
          <a:off x="2124272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A5A7643-2A36-41A4-AAA2-8686A30BF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85924"/>
              </p:ext>
            </p:extLst>
          </p:nvPr>
        </p:nvGraphicFramePr>
        <p:xfrm>
          <a:off x="6706749" y="1398233"/>
          <a:ext cx="432000" cy="449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805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484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6492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303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45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952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7120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89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93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I have       , how many more parts do I need to have a whole?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calculation: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2F05F61-41BF-4E92-8D65-3295313DF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7884"/>
              </p:ext>
            </p:extLst>
          </p:nvPr>
        </p:nvGraphicFramePr>
        <p:xfrm>
          <a:off x="1453806" y="73128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5DFD0FF-F582-4EB3-B755-6B0D259D7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74285"/>
              </p:ext>
            </p:extLst>
          </p:nvPr>
        </p:nvGraphicFramePr>
        <p:xfrm>
          <a:off x="2934000" y="4951135"/>
          <a:ext cx="3276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241029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90771102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C582771-6911-4BC0-96A1-2068146B1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73513"/>
              </p:ext>
            </p:extLst>
          </p:nvPr>
        </p:nvGraphicFramePr>
        <p:xfrm>
          <a:off x="2934000" y="1230230"/>
          <a:ext cx="3276000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I have       , how many more parts do I need to have a whole?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calculation: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2F05F61-41BF-4E92-8D65-3295313DF73D}"/>
              </a:ext>
            </a:extLst>
          </p:cNvPr>
          <p:cNvGraphicFramePr>
            <a:graphicFrameLocks noGrp="1"/>
          </p:cNvGraphicFramePr>
          <p:nvPr/>
        </p:nvGraphicFramePr>
        <p:xfrm>
          <a:off x="1453806" y="731289"/>
          <a:ext cx="324000" cy="6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00584092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306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46135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5DFD0FF-F582-4EB3-B755-6B0D259D7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67808"/>
              </p:ext>
            </p:extLst>
          </p:nvPr>
        </p:nvGraphicFramePr>
        <p:xfrm>
          <a:off x="2934000" y="4951135"/>
          <a:ext cx="3276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241029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90771102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C582771-6911-4BC0-96A1-2068146B1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761894"/>
              </p:ext>
            </p:extLst>
          </p:nvPr>
        </p:nvGraphicFramePr>
        <p:xfrm>
          <a:off x="2934000" y="1230230"/>
          <a:ext cx="3276000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74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Shade the images below to show thirty-one ninths. Complete the fraction to describe the image.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F6D879-8AF0-49A5-A0C3-EC4EB930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0617"/>
              </p:ext>
            </p:extLst>
          </p:nvPr>
        </p:nvGraphicFramePr>
        <p:xfrm>
          <a:off x="643482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0D8EEA96-E1D9-4CDF-A142-8BD38EBB8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94642"/>
              </p:ext>
            </p:extLst>
          </p:nvPr>
        </p:nvGraphicFramePr>
        <p:xfrm>
          <a:off x="3438000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25BAB5F8-3650-4BB3-BAA6-F3CDB9E3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19123"/>
              </p:ext>
            </p:extLst>
          </p:nvPr>
        </p:nvGraphicFramePr>
        <p:xfrm>
          <a:off x="6232518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3BA32710-7020-4591-B96A-CD889CDA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357084"/>
              </p:ext>
            </p:extLst>
          </p:nvPr>
        </p:nvGraphicFramePr>
        <p:xfrm>
          <a:off x="2040741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7B463312-4C85-47F5-8E90-9FAF5784A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67007"/>
              </p:ext>
            </p:extLst>
          </p:nvPr>
        </p:nvGraphicFramePr>
        <p:xfrm>
          <a:off x="4835259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005B0609-B89C-4A36-A074-8A40AC316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44182"/>
              </p:ext>
            </p:extLst>
          </p:nvPr>
        </p:nvGraphicFramePr>
        <p:xfrm>
          <a:off x="3618000" y="5031178"/>
          <a:ext cx="190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85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Shade the images below to show thirty-one ninths. Complete the fraction to describe the image.</a:t>
            </a: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F6D879-8AF0-49A5-A0C3-EC4EB9305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00465"/>
              </p:ext>
            </p:extLst>
          </p:nvPr>
        </p:nvGraphicFramePr>
        <p:xfrm>
          <a:off x="643482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0D8EEA96-E1D9-4CDF-A142-8BD38EBB8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61928"/>
              </p:ext>
            </p:extLst>
          </p:nvPr>
        </p:nvGraphicFramePr>
        <p:xfrm>
          <a:off x="3438000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25BAB5F8-3650-4BB3-BAA6-F3CDB9E3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13612"/>
              </p:ext>
            </p:extLst>
          </p:nvPr>
        </p:nvGraphicFramePr>
        <p:xfrm>
          <a:off x="6232518" y="1722293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3BA32710-7020-4591-B96A-CD889CDA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27561"/>
              </p:ext>
            </p:extLst>
          </p:nvPr>
        </p:nvGraphicFramePr>
        <p:xfrm>
          <a:off x="2040741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7B463312-4C85-47F5-8E90-9FAF5784A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40246"/>
              </p:ext>
            </p:extLst>
          </p:nvPr>
        </p:nvGraphicFramePr>
        <p:xfrm>
          <a:off x="4835259" y="3367856"/>
          <a:ext cx="2268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23309759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25563215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775912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088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5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77880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E0CFDA6-24EE-45D3-BCC5-648559C96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05022"/>
              </p:ext>
            </p:extLst>
          </p:nvPr>
        </p:nvGraphicFramePr>
        <p:xfrm>
          <a:off x="3618000" y="5031178"/>
          <a:ext cx="1908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35801937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0286545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31625604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2547856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89025296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9469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738297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9625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33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52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part-whole model to show how many wholes and parts there are in the fraction below.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latin typeface="Century Gothic" panose="020B0502020202020204" pitchFamily="34" charset="0"/>
              </a:rPr>
              <a:t/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8434D7-571B-4400-9EE5-79C722A477B6}"/>
              </a:ext>
            </a:extLst>
          </p:cNvPr>
          <p:cNvSpPr>
            <a:spLocks noChangeAspect="1"/>
          </p:cNvSpPr>
          <p:nvPr/>
        </p:nvSpPr>
        <p:spPr>
          <a:xfrm>
            <a:off x="3474000" y="1646983"/>
            <a:ext cx="2196000" cy="219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B57F9C-B219-414E-A03A-A5D19FAC5E28}"/>
              </a:ext>
            </a:extLst>
          </p:cNvPr>
          <p:cNvSpPr>
            <a:spLocks noChangeAspect="1"/>
          </p:cNvSpPr>
          <p:nvPr/>
        </p:nvSpPr>
        <p:spPr>
          <a:xfrm>
            <a:off x="5541592" y="3944703"/>
            <a:ext cx="2088000" cy="208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918705-3957-49B8-A3EE-0576CDCB767C}"/>
              </a:ext>
            </a:extLst>
          </p:cNvPr>
          <p:cNvSpPr>
            <a:spLocks noChangeAspect="1"/>
          </p:cNvSpPr>
          <p:nvPr/>
        </p:nvSpPr>
        <p:spPr>
          <a:xfrm>
            <a:off x="1515314" y="3944703"/>
            <a:ext cx="2086188" cy="2086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2115D-90F8-4B2B-867F-CB1E8D82C5EE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3295987" y="3521386"/>
            <a:ext cx="499610" cy="7288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76058B-F62B-4758-B800-3E257AD722B2}"/>
              </a:ext>
            </a:extLst>
          </p:cNvPr>
          <p:cNvCxnSpPr>
            <a:cxnSpLocks/>
          </p:cNvCxnSpPr>
          <p:nvPr/>
        </p:nvCxnSpPr>
        <p:spPr>
          <a:xfrm>
            <a:off x="5355496" y="3521386"/>
            <a:ext cx="505129" cy="72909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0EF83B82-FBA5-4783-90AD-4EA95CE60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55716"/>
              </p:ext>
            </p:extLst>
          </p:nvPr>
        </p:nvGraphicFramePr>
        <p:xfrm>
          <a:off x="3762000" y="2084607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4" name="Table 40">
            <a:extLst>
              <a:ext uri="{FF2B5EF4-FFF2-40B4-BE49-F238E27FC236}">
                <a16:creationId xmlns:a16="http://schemas.microsoft.com/office/drawing/2014/main" id="{9258565A-A875-4F66-9672-FC09CC8CA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22138"/>
              </p:ext>
            </p:extLst>
          </p:nvPr>
        </p:nvGraphicFramePr>
        <p:xfrm>
          <a:off x="3762000" y="2432796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5" name="Table 40">
            <a:extLst>
              <a:ext uri="{FF2B5EF4-FFF2-40B4-BE49-F238E27FC236}">
                <a16:creationId xmlns:a16="http://schemas.microsoft.com/office/drawing/2014/main" id="{4B77F10C-C6E7-4836-8017-ECEE9B467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33053"/>
              </p:ext>
            </p:extLst>
          </p:nvPr>
        </p:nvGraphicFramePr>
        <p:xfrm>
          <a:off x="3762000" y="2780985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6" name="Table 40">
            <a:extLst>
              <a:ext uri="{FF2B5EF4-FFF2-40B4-BE49-F238E27FC236}">
                <a16:creationId xmlns:a16="http://schemas.microsoft.com/office/drawing/2014/main" id="{92EE3946-15B0-4576-8D5F-0D9BBC60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26521"/>
              </p:ext>
            </p:extLst>
          </p:nvPr>
        </p:nvGraphicFramePr>
        <p:xfrm>
          <a:off x="3762000" y="3129174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5ADC2F60-5AB1-4BE1-8F80-FF9DC71F2F59}"/>
              </a:ext>
            </a:extLst>
          </p:cNvPr>
          <p:cNvSpPr txBox="1"/>
          <p:nvPr/>
        </p:nvSpPr>
        <p:spPr>
          <a:xfrm>
            <a:off x="5436833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latin typeface="Century Gothic" panose="020B0502020202020204" pitchFamily="34" charset="0"/>
              </a:rPr>
              <a:t>  parts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70518F-F9BE-4E1B-ABA0-3E8B1CF15098}"/>
              </a:ext>
            </a:extLst>
          </p:cNvPr>
          <p:cNvSpPr txBox="1"/>
          <p:nvPr/>
        </p:nvSpPr>
        <p:spPr>
          <a:xfrm>
            <a:off x="1409649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latin typeface="Century Gothic" panose="020B0502020202020204" pitchFamily="34" charset="0"/>
              </a:rPr>
              <a:t>  wholes</a:t>
            </a:r>
          </a:p>
        </p:txBody>
      </p:sp>
    </p:spTree>
    <p:extLst>
      <p:ext uri="{BB962C8B-B14F-4D97-AF65-F5344CB8AC3E}">
        <p14:creationId xmlns:p14="http://schemas.microsoft.com/office/powerpoint/2010/main" val="145942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part-whole model to show how many wholes and parts there are in the fraction below.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latin typeface="Century Gothic" panose="020B0502020202020204" pitchFamily="34" charset="0"/>
              </a:rPr>
              <a:t/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8434D7-571B-4400-9EE5-79C722A477B6}"/>
              </a:ext>
            </a:extLst>
          </p:cNvPr>
          <p:cNvSpPr>
            <a:spLocks noChangeAspect="1"/>
          </p:cNvSpPr>
          <p:nvPr/>
        </p:nvSpPr>
        <p:spPr>
          <a:xfrm>
            <a:off x="3474000" y="1646983"/>
            <a:ext cx="2196000" cy="219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B57F9C-B219-414E-A03A-A5D19FAC5E28}"/>
              </a:ext>
            </a:extLst>
          </p:cNvPr>
          <p:cNvSpPr>
            <a:spLocks noChangeAspect="1"/>
          </p:cNvSpPr>
          <p:nvPr/>
        </p:nvSpPr>
        <p:spPr>
          <a:xfrm>
            <a:off x="5541592" y="3944703"/>
            <a:ext cx="2088000" cy="2088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918705-3957-49B8-A3EE-0576CDCB767C}"/>
              </a:ext>
            </a:extLst>
          </p:cNvPr>
          <p:cNvSpPr>
            <a:spLocks noChangeAspect="1"/>
          </p:cNvSpPr>
          <p:nvPr/>
        </p:nvSpPr>
        <p:spPr>
          <a:xfrm>
            <a:off x="1515314" y="3944703"/>
            <a:ext cx="2086188" cy="20861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421874-9110-47D5-8C0E-33D782D8EC67}"/>
              </a:ext>
            </a:extLst>
          </p:cNvPr>
          <p:cNvSpPr txBox="1"/>
          <p:nvPr/>
        </p:nvSpPr>
        <p:spPr>
          <a:xfrm>
            <a:off x="5436833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parts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42115D-90F8-4B2B-867F-CB1E8D82C5EE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3295987" y="3521386"/>
            <a:ext cx="499610" cy="728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76058B-F62B-4758-B800-3E257AD722B2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5348403" y="3521386"/>
            <a:ext cx="498970" cy="7290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A3FA559-36B4-4C71-9BFB-03DAB0ECE3E7}"/>
              </a:ext>
            </a:extLst>
          </p:cNvPr>
          <p:cNvSpPr txBox="1"/>
          <p:nvPr/>
        </p:nvSpPr>
        <p:spPr>
          <a:xfrm>
            <a:off x="1409649" y="4121186"/>
            <a:ext cx="2297519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______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wholes</a:t>
            </a:r>
          </a:p>
        </p:txBody>
      </p: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0EF83B82-FBA5-4783-90AD-4EA95CE60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31687"/>
              </p:ext>
            </p:extLst>
          </p:nvPr>
        </p:nvGraphicFramePr>
        <p:xfrm>
          <a:off x="3762000" y="2084607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4" name="Table 40">
            <a:extLst>
              <a:ext uri="{FF2B5EF4-FFF2-40B4-BE49-F238E27FC236}">
                <a16:creationId xmlns:a16="http://schemas.microsoft.com/office/drawing/2014/main" id="{9258565A-A875-4F66-9672-FC09CC8CA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72586"/>
              </p:ext>
            </p:extLst>
          </p:nvPr>
        </p:nvGraphicFramePr>
        <p:xfrm>
          <a:off x="3762000" y="2432796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5" name="Table 40">
            <a:extLst>
              <a:ext uri="{FF2B5EF4-FFF2-40B4-BE49-F238E27FC236}">
                <a16:creationId xmlns:a16="http://schemas.microsoft.com/office/drawing/2014/main" id="{4B77F10C-C6E7-4836-8017-ECEE9B467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29028"/>
              </p:ext>
            </p:extLst>
          </p:nvPr>
        </p:nvGraphicFramePr>
        <p:xfrm>
          <a:off x="3762000" y="2780985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46" name="Table 40">
            <a:extLst>
              <a:ext uri="{FF2B5EF4-FFF2-40B4-BE49-F238E27FC236}">
                <a16:creationId xmlns:a16="http://schemas.microsoft.com/office/drawing/2014/main" id="{92EE3946-15B0-4576-8D5F-0D9BBC60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84574"/>
              </p:ext>
            </p:extLst>
          </p:nvPr>
        </p:nvGraphicFramePr>
        <p:xfrm>
          <a:off x="3762000" y="3129174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0" name="Table 40">
            <a:extLst>
              <a:ext uri="{FF2B5EF4-FFF2-40B4-BE49-F238E27FC236}">
                <a16:creationId xmlns:a16="http://schemas.microsoft.com/office/drawing/2014/main" id="{C6CCD658-05A8-431B-B68A-AB3D72499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322458"/>
              </p:ext>
            </p:extLst>
          </p:nvPr>
        </p:nvGraphicFramePr>
        <p:xfrm>
          <a:off x="1748408" y="4590909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1" name="Table 40">
            <a:extLst>
              <a:ext uri="{FF2B5EF4-FFF2-40B4-BE49-F238E27FC236}">
                <a16:creationId xmlns:a16="http://schemas.microsoft.com/office/drawing/2014/main" id="{CEF461CE-2548-4F46-8164-B604EF9CB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23985"/>
              </p:ext>
            </p:extLst>
          </p:nvPr>
        </p:nvGraphicFramePr>
        <p:xfrm>
          <a:off x="1748408" y="4939098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4" name="Table 40">
            <a:extLst>
              <a:ext uri="{FF2B5EF4-FFF2-40B4-BE49-F238E27FC236}">
                <a16:creationId xmlns:a16="http://schemas.microsoft.com/office/drawing/2014/main" id="{E3D9F2E1-9BA2-4D10-8878-35DFDAC63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48437"/>
              </p:ext>
            </p:extLst>
          </p:nvPr>
        </p:nvGraphicFramePr>
        <p:xfrm>
          <a:off x="1748408" y="5287287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graphicFrame>
        <p:nvGraphicFramePr>
          <p:cNvPr id="25" name="Table 40">
            <a:extLst>
              <a:ext uri="{FF2B5EF4-FFF2-40B4-BE49-F238E27FC236}">
                <a16:creationId xmlns:a16="http://schemas.microsoft.com/office/drawing/2014/main" id="{725D5D41-4E79-4183-AB37-38810EEAF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29697"/>
              </p:ext>
            </p:extLst>
          </p:nvPr>
        </p:nvGraphicFramePr>
        <p:xfrm>
          <a:off x="5775592" y="4939098"/>
          <a:ext cx="1620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20079046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25642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8422613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5700255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10439607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229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32BB082-A809-4619-A71E-561EB4F57BCD}"/>
              </a:ext>
            </a:extLst>
          </p:cNvPr>
          <p:cNvSpPr txBox="1"/>
          <p:nvPr/>
        </p:nvSpPr>
        <p:spPr>
          <a:xfrm>
            <a:off x="1904242" y="4110394"/>
            <a:ext cx="295638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C09CEF-DFD2-4ED1-8E2C-E726078049DB}"/>
              </a:ext>
            </a:extLst>
          </p:cNvPr>
          <p:cNvSpPr txBox="1"/>
          <p:nvPr/>
        </p:nvSpPr>
        <p:spPr>
          <a:xfrm>
            <a:off x="6045875" y="4110394"/>
            <a:ext cx="295638" cy="402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0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3027A9-4CE0-4559-B900-075F337D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schemas.microsoft.com/sharepoint/v3"/>
    <ds:schemaRef ds:uri="http://purl.org/dc/terms/"/>
    <ds:schemaRef ds:uri="0f0ae0ff-29c4-4766-b250-c1a9bee8d430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86144f90-c7b6-48d0-aae5-f5e9e48cc3df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1649</TotalTime>
  <Words>646</Words>
  <Application>Microsoft Office PowerPoint</Application>
  <PresentationFormat>On-screen Show (4:3)</PresentationFormat>
  <Paragraphs>391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KConnaghan</cp:lastModifiedBy>
  <cp:revision>50</cp:revision>
  <dcterms:created xsi:type="dcterms:W3CDTF">2018-03-17T10:08:43Z</dcterms:created>
  <dcterms:modified xsi:type="dcterms:W3CDTF">2020-04-19T11:00:59Z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5120">
    <vt:lpwstr>146</vt:lpwstr>
  </property>
</Properties>
</file>