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3" r:id="rId5"/>
    <p:sldId id="256" r:id="rId6"/>
    <p:sldId id="301" r:id="rId7"/>
    <p:sldId id="417" r:id="rId8"/>
    <p:sldId id="418" r:id="rId9"/>
    <p:sldId id="360" r:id="rId10"/>
    <p:sldId id="365" r:id="rId11"/>
    <p:sldId id="366" r:id="rId12"/>
    <p:sldId id="367" r:id="rId13"/>
    <p:sldId id="368" r:id="rId14"/>
    <p:sldId id="369" r:id="rId15"/>
    <p:sldId id="370" r:id="rId16"/>
    <p:sldId id="371" r:id="rId17"/>
    <p:sldId id="314" r:id="rId18"/>
    <p:sldId id="419" r:id="rId19"/>
    <p:sldId id="414" r:id="rId20"/>
    <p:sldId id="423" r:id="rId21"/>
    <p:sldId id="424" r:id="rId22"/>
    <p:sldId id="355" r:id="rId23"/>
    <p:sldId id="37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ED61-7D19-43A2-9D37-6064823DAF68}" v="79" dt="2019-04-04T11:36:23.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15" d="100"/>
          <a:sy n="115" d="100"/>
        </p:scale>
        <p:origin x="14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Poulter" userId="2ad35c1e-57a3-4868-92fc-5cc1808bdca3" providerId="ADAL" clId="{CE31057A-642E-4BB3-9524-FE2CCD6BA3DF}"/>
    <pc:docChg chg="modSld">
      <pc:chgData name="Ashley Poulter" userId="2ad35c1e-57a3-4868-92fc-5cc1808bdca3" providerId="ADAL" clId="{CE31057A-642E-4BB3-9524-FE2CCD6BA3DF}" dt="2019-04-01T13:08:58.208" v="5" actId="113"/>
      <pc:docMkLst>
        <pc:docMk/>
      </pc:docMkLst>
      <pc:sldChg chg="modSp">
        <pc:chgData name="Ashley Poulter" userId="2ad35c1e-57a3-4868-92fc-5cc1808bdca3" providerId="ADAL" clId="{CE31057A-642E-4BB3-9524-FE2CCD6BA3DF}" dt="2019-04-01T13:08:06.288" v="2" actId="207"/>
        <pc:sldMkLst>
          <pc:docMk/>
          <pc:sldMk cId="2637481266" sldId="256"/>
        </pc:sldMkLst>
        <pc:spChg chg="mod">
          <ac:chgData name="Ashley Poulter" userId="2ad35c1e-57a3-4868-92fc-5cc1808bdca3" providerId="ADAL" clId="{CE31057A-642E-4BB3-9524-FE2CCD6BA3DF}" dt="2019-04-01T13:08:06.288" v="2" actId="207"/>
          <ac:spMkLst>
            <pc:docMk/>
            <pc:sldMk cId="2637481266" sldId="256"/>
            <ac:spMk id="19" creationId="{5252A847-DE45-4FA3-A1F8-EEBEB845FF8E}"/>
          </ac:spMkLst>
        </pc:spChg>
      </pc:sldChg>
      <pc:sldChg chg="modSp">
        <pc:chgData name="Ashley Poulter" userId="2ad35c1e-57a3-4868-92fc-5cc1808bdca3" providerId="ADAL" clId="{CE31057A-642E-4BB3-9524-FE2CCD6BA3DF}" dt="2019-04-01T13:08:13.630" v="3" actId="207"/>
        <pc:sldMkLst>
          <pc:docMk/>
          <pc:sldMk cId="3855900595" sldId="301"/>
        </pc:sldMkLst>
        <pc:spChg chg="mod">
          <ac:chgData name="Ashley Poulter" userId="2ad35c1e-57a3-4868-92fc-5cc1808bdca3" providerId="ADAL" clId="{CE31057A-642E-4BB3-9524-FE2CCD6BA3DF}" dt="2019-04-01T13:08:13.630" v="3" actId="207"/>
          <ac:spMkLst>
            <pc:docMk/>
            <pc:sldMk cId="3855900595" sldId="301"/>
            <ac:spMk id="19" creationId="{5252A847-DE45-4FA3-A1F8-EEBEB845FF8E}"/>
          </ac:spMkLst>
        </pc:spChg>
      </pc:sldChg>
      <pc:sldChg chg="modSp">
        <pc:chgData name="Ashley Poulter" userId="2ad35c1e-57a3-4868-92fc-5cc1808bdca3" providerId="ADAL" clId="{CE31057A-642E-4BB3-9524-FE2CCD6BA3DF}" dt="2019-04-01T13:08:34.606" v="4" actId="113"/>
        <pc:sldMkLst>
          <pc:docMk/>
          <pc:sldMk cId="36917022" sldId="360"/>
        </pc:sldMkLst>
        <pc:spChg chg="mod">
          <ac:chgData name="Ashley Poulter" userId="2ad35c1e-57a3-4868-92fc-5cc1808bdca3" providerId="ADAL" clId="{CE31057A-642E-4BB3-9524-FE2CCD6BA3DF}" dt="2019-04-01T13:08:34.606" v="4" actId="113"/>
          <ac:spMkLst>
            <pc:docMk/>
            <pc:sldMk cId="36917022" sldId="360"/>
            <ac:spMk id="19" creationId="{5252A847-DE45-4FA3-A1F8-EEBEB845FF8E}"/>
          </ac:spMkLst>
        </pc:spChg>
      </pc:sldChg>
      <pc:sldChg chg="modSp">
        <pc:chgData name="Ashley Poulter" userId="2ad35c1e-57a3-4868-92fc-5cc1808bdca3" providerId="ADAL" clId="{CE31057A-642E-4BB3-9524-FE2CCD6BA3DF}" dt="2019-04-01T13:08:58.208" v="5" actId="113"/>
        <pc:sldMkLst>
          <pc:docMk/>
          <pc:sldMk cId="470427398" sldId="370"/>
        </pc:sldMkLst>
        <pc:spChg chg="mod">
          <ac:chgData name="Ashley Poulter" userId="2ad35c1e-57a3-4868-92fc-5cc1808bdca3" providerId="ADAL" clId="{CE31057A-642E-4BB3-9524-FE2CCD6BA3DF}" dt="2019-04-01T13:08:58.208" v="5" actId="113"/>
          <ac:spMkLst>
            <pc:docMk/>
            <pc:sldMk cId="470427398" sldId="370"/>
            <ac:spMk id="19" creationId="{5252A847-DE45-4FA3-A1F8-EEBEB845FF8E}"/>
          </ac:spMkLst>
        </pc:spChg>
      </pc:sldChg>
    </pc:docChg>
  </pc:docChgLst>
  <pc:docChgLst>
    <pc:chgData name="Kyle Tidswell-Brown" userId="3518c4a0-5c99-4880-b127-cb60ccf11a39" providerId="ADAL" clId="{770FED61-7D19-43A2-9D37-6064823DAF68}"/>
    <pc:docChg chg="undo custSel addSld delSld modSld">
      <pc:chgData name="Kyle Tidswell-Brown" userId="3518c4a0-5c99-4880-b127-cb60ccf11a39" providerId="ADAL" clId="{770FED61-7D19-43A2-9D37-6064823DAF68}" dt="2019-04-04T11:36:53.019" v="397" actId="20577"/>
      <pc:docMkLst>
        <pc:docMk/>
      </pc:docMkLst>
      <pc:sldChg chg="modSp">
        <pc:chgData name="Kyle Tidswell-Brown" userId="3518c4a0-5c99-4880-b127-cb60ccf11a39" providerId="ADAL" clId="{770FED61-7D19-43A2-9D37-6064823DAF68}" dt="2019-04-04T09:43:39.091" v="123" actId="20577"/>
        <pc:sldMkLst>
          <pc:docMk/>
          <pc:sldMk cId="2637481266" sldId="256"/>
        </pc:sldMkLst>
        <pc:spChg chg="mod">
          <ac:chgData name="Kyle Tidswell-Brown" userId="3518c4a0-5c99-4880-b127-cb60ccf11a39" providerId="ADAL" clId="{770FED61-7D19-43A2-9D37-6064823DAF68}" dt="2019-04-04T09:43:39.091" v="123" actId="20577"/>
          <ac:spMkLst>
            <pc:docMk/>
            <pc:sldMk cId="2637481266" sldId="256"/>
            <ac:spMk id="19" creationId="{5252A847-DE45-4FA3-A1F8-EEBEB845FF8E}"/>
          </ac:spMkLst>
        </pc:spChg>
      </pc:sldChg>
      <pc:sldChg chg="modSp">
        <pc:chgData name="Kyle Tidswell-Brown" userId="3518c4a0-5c99-4880-b127-cb60ccf11a39" providerId="ADAL" clId="{770FED61-7D19-43A2-9D37-6064823DAF68}" dt="2019-04-04T09:07:48.089" v="8" actId="207"/>
        <pc:sldMkLst>
          <pc:docMk/>
          <pc:sldMk cId="3855900595" sldId="301"/>
        </pc:sldMkLst>
        <pc:spChg chg="mod">
          <ac:chgData name="Kyle Tidswell-Brown" userId="3518c4a0-5c99-4880-b127-cb60ccf11a39" providerId="ADAL" clId="{770FED61-7D19-43A2-9D37-6064823DAF68}" dt="2019-04-04T09:07:48.089" v="8" actId="207"/>
          <ac:spMkLst>
            <pc:docMk/>
            <pc:sldMk cId="3855900595" sldId="301"/>
            <ac:spMk id="19" creationId="{5252A847-DE45-4FA3-A1F8-EEBEB845FF8E}"/>
          </ac:spMkLst>
        </pc:spChg>
      </pc:sldChg>
      <pc:sldChg chg="addSp delSp modSp">
        <pc:chgData name="Kyle Tidswell-Brown" userId="3518c4a0-5c99-4880-b127-cb60ccf11a39" providerId="ADAL" clId="{770FED61-7D19-43A2-9D37-6064823DAF68}" dt="2019-04-04T11:31:30.765" v="236" actId="20577"/>
        <pc:sldMkLst>
          <pc:docMk/>
          <pc:sldMk cId="636014570" sldId="314"/>
        </pc:sldMkLst>
        <pc:graphicFrameChg chg="del mod">
          <ac:chgData name="Kyle Tidswell-Brown" userId="3518c4a0-5c99-4880-b127-cb60ccf11a39" providerId="ADAL" clId="{770FED61-7D19-43A2-9D37-6064823DAF68}" dt="2019-04-04T11:30:01.085" v="229" actId="478"/>
          <ac:graphicFrameMkLst>
            <pc:docMk/>
            <pc:sldMk cId="636014570" sldId="314"/>
            <ac:graphicFrameMk id="9" creationId="{F55BD7BD-2E8A-4A06-9CD8-255EFD671552}"/>
          </ac:graphicFrameMkLst>
        </pc:graphicFrameChg>
        <pc:graphicFrameChg chg="del mod">
          <ac:chgData name="Kyle Tidswell-Brown" userId="3518c4a0-5c99-4880-b127-cb60ccf11a39" providerId="ADAL" clId="{770FED61-7D19-43A2-9D37-6064823DAF68}" dt="2019-04-04T11:30:01.085" v="229" actId="478"/>
          <ac:graphicFrameMkLst>
            <pc:docMk/>
            <pc:sldMk cId="636014570" sldId="314"/>
            <ac:graphicFrameMk id="10" creationId="{A7B8C40A-3FE3-49D9-9102-520E37C5B5F6}"/>
          </ac:graphicFrameMkLst>
        </pc:graphicFrameChg>
        <pc:graphicFrameChg chg="del mod">
          <ac:chgData name="Kyle Tidswell-Brown" userId="3518c4a0-5c99-4880-b127-cb60ccf11a39" providerId="ADAL" clId="{770FED61-7D19-43A2-9D37-6064823DAF68}" dt="2019-04-04T11:30:01.085" v="229" actId="478"/>
          <ac:graphicFrameMkLst>
            <pc:docMk/>
            <pc:sldMk cId="636014570" sldId="314"/>
            <ac:graphicFrameMk id="14" creationId="{612B3817-B1A3-4644-BE26-76309025B860}"/>
          </ac:graphicFrameMkLst>
        </pc:graphicFrameChg>
        <pc:graphicFrameChg chg="add">
          <ac:chgData name="Kyle Tidswell-Brown" userId="3518c4a0-5c99-4880-b127-cb60ccf11a39" providerId="ADAL" clId="{770FED61-7D19-43A2-9D37-6064823DAF68}" dt="2019-04-04T11:30:01.484" v="230"/>
          <ac:graphicFrameMkLst>
            <pc:docMk/>
            <pc:sldMk cId="636014570" sldId="314"/>
            <ac:graphicFrameMk id="15" creationId="{54F98439-C58A-4EB2-A9D2-61F669232A29}"/>
          </ac:graphicFrameMkLst>
        </pc:graphicFrameChg>
        <pc:graphicFrameChg chg="add">
          <ac:chgData name="Kyle Tidswell-Brown" userId="3518c4a0-5c99-4880-b127-cb60ccf11a39" providerId="ADAL" clId="{770FED61-7D19-43A2-9D37-6064823DAF68}" dt="2019-04-04T11:30:01.484" v="230"/>
          <ac:graphicFrameMkLst>
            <pc:docMk/>
            <pc:sldMk cId="636014570" sldId="314"/>
            <ac:graphicFrameMk id="16" creationId="{FC3EE31A-3AC8-4717-ADD4-3CDF0475B24C}"/>
          </ac:graphicFrameMkLst>
        </pc:graphicFrameChg>
        <pc:graphicFrameChg chg="add modGraphic">
          <ac:chgData name="Kyle Tidswell-Brown" userId="3518c4a0-5c99-4880-b127-cb60ccf11a39" providerId="ADAL" clId="{770FED61-7D19-43A2-9D37-6064823DAF68}" dt="2019-04-04T11:31:30.765" v="236" actId="20577"/>
          <ac:graphicFrameMkLst>
            <pc:docMk/>
            <pc:sldMk cId="636014570" sldId="314"/>
            <ac:graphicFrameMk id="17" creationId="{B129BD66-EB5B-4897-9108-7421E351029E}"/>
          </ac:graphicFrameMkLst>
        </pc:graphicFrameChg>
      </pc:sldChg>
      <pc:sldChg chg="modSp">
        <pc:chgData name="Kyle Tidswell-Brown" userId="3518c4a0-5c99-4880-b127-cb60ccf11a39" providerId="ADAL" clId="{770FED61-7D19-43A2-9D37-6064823DAF68}" dt="2019-04-04T09:14:33.426" v="52" actId="12788"/>
        <pc:sldMkLst>
          <pc:docMk/>
          <pc:sldMk cId="36917022" sldId="360"/>
        </pc:sldMkLst>
        <pc:graphicFrameChg chg="mod">
          <ac:chgData name="Kyle Tidswell-Brown" userId="3518c4a0-5c99-4880-b127-cb60ccf11a39" providerId="ADAL" clId="{770FED61-7D19-43A2-9D37-6064823DAF68}" dt="2019-04-04T09:14:33.426" v="52" actId="12788"/>
          <ac:graphicFrameMkLst>
            <pc:docMk/>
            <pc:sldMk cId="36917022" sldId="360"/>
            <ac:graphicFrameMk id="7" creationId="{992F1787-D627-4D9F-A128-871842A8186B}"/>
          </ac:graphicFrameMkLst>
        </pc:graphicFrameChg>
      </pc:sldChg>
      <pc:sldChg chg="delSp modSp del">
        <pc:chgData name="Kyle Tidswell-Brown" userId="3518c4a0-5c99-4880-b127-cb60ccf11a39" providerId="ADAL" clId="{770FED61-7D19-43A2-9D37-6064823DAF68}" dt="2019-04-04T09:13:49.020" v="36" actId="2696"/>
        <pc:sldMkLst>
          <pc:docMk/>
          <pc:sldMk cId="1361324974" sldId="363"/>
        </pc:sldMkLst>
        <pc:spChg chg="del">
          <ac:chgData name="Kyle Tidswell-Brown" userId="3518c4a0-5c99-4880-b127-cb60ccf11a39" providerId="ADAL" clId="{770FED61-7D19-43A2-9D37-6064823DAF68}" dt="2019-04-04T09:12:22.780" v="16" actId="478"/>
          <ac:spMkLst>
            <pc:docMk/>
            <pc:sldMk cId="1361324974" sldId="363"/>
            <ac:spMk id="2" creationId="{1A5C5983-50FC-4EE3-8C28-A5ED360ED4DC}"/>
          </ac:spMkLst>
        </pc:spChg>
        <pc:spChg chg="mod">
          <ac:chgData name="Kyle Tidswell-Brown" userId="3518c4a0-5c99-4880-b127-cb60ccf11a39" providerId="ADAL" clId="{770FED61-7D19-43A2-9D37-6064823DAF68}" dt="2019-04-04T09:13:34.042" v="33" actId="20577"/>
          <ac:spMkLst>
            <pc:docMk/>
            <pc:sldMk cId="1361324974" sldId="363"/>
            <ac:spMk id="19" creationId="{5252A847-DE45-4FA3-A1F8-EEBEB845FF8E}"/>
          </ac:spMkLst>
        </pc:spChg>
      </pc:sldChg>
      <pc:sldChg chg="delSp modSp del">
        <pc:chgData name="Kyle Tidswell-Brown" userId="3518c4a0-5c99-4880-b127-cb60ccf11a39" providerId="ADAL" clId="{770FED61-7D19-43A2-9D37-6064823DAF68}" dt="2019-04-04T09:13:43.922" v="34" actId="2696"/>
        <pc:sldMkLst>
          <pc:docMk/>
          <pc:sldMk cId="1315981311" sldId="364"/>
        </pc:sldMkLst>
        <pc:spChg chg="del">
          <ac:chgData name="Kyle Tidswell-Brown" userId="3518c4a0-5c99-4880-b127-cb60ccf11a39" providerId="ADAL" clId="{770FED61-7D19-43A2-9D37-6064823DAF68}" dt="2019-04-04T09:08:26.270" v="9" actId="478"/>
          <ac:spMkLst>
            <pc:docMk/>
            <pc:sldMk cId="1315981311" sldId="364"/>
            <ac:spMk id="2" creationId="{1A5C5983-50FC-4EE3-8C28-A5ED360ED4DC}"/>
          </ac:spMkLst>
        </pc:spChg>
        <pc:spChg chg="mod">
          <ac:chgData name="Kyle Tidswell-Brown" userId="3518c4a0-5c99-4880-b127-cb60ccf11a39" providerId="ADAL" clId="{770FED61-7D19-43A2-9D37-6064823DAF68}" dt="2019-04-04T09:11:33.647" v="15" actId="20577"/>
          <ac:spMkLst>
            <pc:docMk/>
            <pc:sldMk cId="1315981311" sldId="364"/>
            <ac:spMk id="19" creationId="{5252A847-DE45-4FA3-A1F8-EEBEB845FF8E}"/>
          </ac:spMkLst>
        </pc:spChg>
      </pc:sldChg>
      <pc:sldChg chg="addSp delSp modSp">
        <pc:chgData name="Kyle Tidswell-Brown" userId="3518c4a0-5c99-4880-b127-cb60ccf11a39" providerId="ADAL" clId="{770FED61-7D19-43A2-9D37-6064823DAF68}" dt="2019-04-04T09:15:44.861" v="87" actId="20577"/>
        <pc:sldMkLst>
          <pc:docMk/>
          <pc:sldMk cId="683319678" sldId="366"/>
        </pc:sldMkLst>
        <pc:graphicFrameChg chg="del">
          <ac:chgData name="Kyle Tidswell-Brown" userId="3518c4a0-5c99-4880-b127-cb60ccf11a39" providerId="ADAL" clId="{770FED61-7D19-43A2-9D37-6064823DAF68}" dt="2019-04-04T09:15:40.854" v="85" actId="478"/>
          <ac:graphicFrameMkLst>
            <pc:docMk/>
            <pc:sldMk cId="683319678" sldId="366"/>
            <ac:graphicFrameMk id="9" creationId="{C15C6984-3D6C-454A-82B1-7AC977DD7F2F}"/>
          </ac:graphicFrameMkLst>
        </pc:graphicFrameChg>
        <pc:graphicFrameChg chg="add modGraphic">
          <ac:chgData name="Kyle Tidswell-Brown" userId="3518c4a0-5c99-4880-b127-cb60ccf11a39" providerId="ADAL" clId="{770FED61-7D19-43A2-9D37-6064823DAF68}" dt="2019-04-04T09:15:44.861" v="87" actId="20577"/>
          <ac:graphicFrameMkLst>
            <pc:docMk/>
            <pc:sldMk cId="683319678" sldId="366"/>
            <ac:graphicFrameMk id="13" creationId="{F486F733-474D-49FE-8CFC-C6C5168CD4F6}"/>
          </ac:graphicFrameMkLst>
        </pc:graphicFrameChg>
      </pc:sldChg>
      <pc:sldChg chg="modSp">
        <pc:chgData name="Kyle Tidswell-Brown" userId="3518c4a0-5c99-4880-b127-cb60ccf11a39" providerId="ADAL" clId="{770FED61-7D19-43A2-9D37-6064823DAF68}" dt="2019-04-04T09:15:33.460" v="84" actId="12788"/>
        <pc:sldMkLst>
          <pc:docMk/>
          <pc:sldMk cId="3082696054" sldId="367"/>
        </pc:sldMkLst>
        <pc:graphicFrameChg chg="mod">
          <ac:chgData name="Kyle Tidswell-Brown" userId="3518c4a0-5c99-4880-b127-cb60ccf11a39" providerId="ADAL" clId="{770FED61-7D19-43A2-9D37-6064823DAF68}" dt="2019-04-04T09:15:33.460" v="84" actId="12788"/>
          <ac:graphicFrameMkLst>
            <pc:docMk/>
            <pc:sldMk cId="3082696054" sldId="367"/>
            <ac:graphicFrameMk id="9" creationId="{C15C6984-3D6C-454A-82B1-7AC977DD7F2F}"/>
          </ac:graphicFrameMkLst>
        </pc:graphicFrameChg>
      </pc:sldChg>
      <pc:sldChg chg="modSp">
        <pc:chgData name="Kyle Tidswell-Brown" userId="3518c4a0-5c99-4880-b127-cb60ccf11a39" providerId="ADAL" clId="{770FED61-7D19-43A2-9D37-6064823DAF68}" dt="2019-04-04T09:19:45.857" v="111" actId="20577"/>
        <pc:sldMkLst>
          <pc:docMk/>
          <pc:sldMk cId="2646889403" sldId="368"/>
        </pc:sldMkLst>
        <pc:spChg chg="mod">
          <ac:chgData name="Kyle Tidswell-Brown" userId="3518c4a0-5c99-4880-b127-cb60ccf11a39" providerId="ADAL" clId="{770FED61-7D19-43A2-9D37-6064823DAF68}" dt="2019-04-04T09:19:45.857" v="111" actId="20577"/>
          <ac:spMkLst>
            <pc:docMk/>
            <pc:sldMk cId="2646889403" sldId="368"/>
            <ac:spMk id="19" creationId="{5252A847-DE45-4FA3-A1F8-EEBEB845FF8E}"/>
          </ac:spMkLst>
        </pc:spChg>
      </pc:sldChg>
      <pc:sldChg chg="modSp">
        <pc:chgData name="Kyle Tidswell-Brown" userId="3518c4a0-5c99-4880-b127-cb60ccf11a39" providerId="ADAL" clId="{770FED61-7D19-43A2-9D37-6064823DAF68}" dt="2019-04-04T09:20:19.310" v="115"/>
        <pc:sldMkLst>
          <pc:docMk/>
          <pc:sldMk cId="4285327806" sldId="369"/>
        </pc:sldMkLst>
        <pc:spChg chg="mod">
          <ac:chgData name="Kyle Tidswell-Brown" userId="3518c4a0-5c99-4880-b127-cb60ccf11a39" providerId="ADAL" clId="{770FED61-7D19-43A2-9D37-6064823DAF68}" dt="2019-04-04T09:20:19.310" v="115"/>
          <ac:spMkLst>
            <pc:docMk/>
            <pc:sldMk cId="4285327806" sldId="369"/>
            <ac:spMk id="19" creationId="{5252A847-DE45-4FA3-A1F8-EEBEB845FF8E}"/>
          </ac:spMkLst>
        </pc:spChg>
      </pc:sldChg>
      <pc:sldChg chg="modSp">
        <pc:chgData name="Kyle Tidswell-Brown" userId="3518c4a0-5c99-4880-b127-cb60ccf11a39" providerId="ADAL" clId="{770FED61-7D19-43A2-9D37-6064823DAF68}" dt="2019-04-04T09:21:36.342" v="117" actId="20577"/>
        <pc:sldMkLst>
          <pc:docMk/>
          <pc:sldMk cId="470427398" sldId="370"/>
        </pc:sldMkLst>
        <pc:graphicFrameChg chg="modGraphic">
          <ac:chgData name="Kyle Tidswell-Brown" userId="3518c4a0-5c99-4880-b127-cb60ccf11a39" providerId="ADAL" clId="{770FED61-7D19-43A2-9D37-6064823DAF68}" dt="2019-04-04T09:21:36.342" v="117" actId="20577"/>
          <ac:graphicFrameMkLst>
            <pc:docMk/>
            <pc:sldMk cId="470427398" sldId="370"/>
            <ac:graphicFrameMk id="21" creationId="{2C8179F8-2819-4CB7-808F-ED37052F3C2D}"/>
          </ac:graphicFrameMkLst>
        </pc:graphicFrameChg>
      </pc:sldChg>
      <pc:sldChg chg="modSp">
        <pc:chgData name="Kyle Tidswell-Brown" userId="3518c4a0-5c99-4880-b127-cb60ccf11a39" providerId="ADAL" clId="{770FED61-7D19-43A2-9D37-6064823DAF68}" dt="2019-04-04T09:22:14.899" v="121" actId="207"/>
        <pc:sldMkLst>
          <pc:docMk/>
          <pc:sldMk cId="804999163" sldId="371"/>
        </pc:sldMkLst>
        <pc:graphicFrameChg chg="mod modGraphic">
          <ac:chgData name="Kyle Tidswell-Brown" userId="3518c4a0-5c99-4880-b127-cb60ccf11a39" providerId="ADAL" clId="{770FED61-7D19-43A2-9D37-6064823DAF68}" dt="2019-04-04T09:22:14.899" v="121" actId="207"/>
          <ac:graphicFrameMkLst>
            <pc:docMk/>
            <pc:sldMk cId="804999163" sldId="371"/>
            <ac:graphicFrameMk id="21" creationId="{2C8179F8-2819-4CB7-808F-ED37052F3C2D}"/>
          </ac:graphicFrameMkLst>
        </pc:graphicFrameChg>
      </pc:sldChg>
      <pc:sldChg chg="del">
        <pc:chgData name="Kyle Tidswell-Brown" userId="3518c4a0-5c99-4880-b127-cb60ccf11a39" providerId="ADAL" clId="{770FED61-7D19-43A2-9D37-6064823DAF68}" dt="2019-04-04T11:31:36.842" v="237" actId="2696"/>
        <pc:sldMkLst>
          <pc:docMk/>
          <pc:sldMk cId="1585351348" sldId="372"/>
        </pc:sldMkLst>
      </pc:sldChg>
      <pc:sldChg chg="modSp">
        <pc:chgData name="Kyle Tidswell-Brown" userId="3518c4a0-5c99-4880-b127-cb60ccf11a39" providerId="ADAL" clId="{770FED61-7D19-43A2-9D37-6064823DAF68}" dt="2019-04-04T11:36:53.019" v="397" actId="20577"/>
        <pc:sldMkLst>
          <pc:docMk/>
          <pc:sldMk cId="3809596040" sldId="376"/>
        </pc:sldMkLst>
        <pc:spChg chg="mod">
          <ac:chgData name="Kyle Tidswell-Brown" userId="3518c4a0-5c99-4880-b127-cb60ccf11a39" providerId="ADAL" clId="{770FED61-7D19-43A2-9D37-6064823DAF68}" dt="2019-04-04T11:36:53.019" v="397" actId="20577"/>
          <ac:spMkLst>
            <pc:docMk/>
            <pc:sldMk cId="3809596040" sldId="376"/>
            <ac:spMk id="19" creationId="{5252A847-DE45-4FA3-A1F8-EEBEB845FF8E}"/>
          </ac:spMkLst>
        </pc:spChg>
      </pc:sldChg>
      <pc:sldChg chg="addSp delSp modSp">
        <pc:chgData name="Kyle Tidswell-Brown" userId="3518c4a0-5c99-4880-b127-cb60ccf11a39" providerId="ADAL" clId="{770FED61-7D19-43A2-9D37-6064823DAF68}" dt="2019-04-04T11:35:00.877" v="358" actId="732"/>
        <pc:sldMkLst>
          <pc:docMk/>
          <pc:sldMk cId="3506677537" sldId="414"/>
        </pc:sldMkLst>
        <pc:spChg chg="del mod">
          <ac:chgData name="Kyle Tidswell-Brown" userId="3518c4a0-5c99-4880-b127-cb60ccf11a39" providerId="ADAL" clId="{770FED61-7D19-43A2-9D37-6064823DAF68}" dt="2019-04-04T11:32:50.828" v="329" actId="478"/>
          <ac:spMkLst>
            <pc:docMk/>
            <pc:sldMk cId="3506677537" sldId="414"/>
            <ac:spMk id="14" creationId="{B961D347-FBEA-4E77-8737-5DE08649DFBE}"/>
          </ac:spMkLst>
        </pc:spChg>
        <pc:spChg chg="del mod">
          <ac:chgData name="Kyle Tidswell-Brown" userId="3518c4a0-5c99-4880-b127-cb60ccf11a39" providerId="ADAL" clId="{770FED61-7D19-43A2-9D37-6064823DAF68}" dt="2019-04-04T11:32:50.828" v="329" actId="478"/>
          <ac:spMkLst>
            <pc:docMk/>
            <pc:sldMk cId="3506677537" sldId="414"/>
            <ac:spMk id="15" creationId="{D2724C35-2CE0-42E3-99DD-686E8854FAFF}"/>
          </ac:spMkLst>
        </pc:spChg>
        <pc:spChg chg="add">
          <ac:chgData name="Kyle Tidswell-Brown" userId="3518c4a0-5c99-4880-b127-cb60ccf11a39" providerId="ADAL" clId="{770FED61-7D19-43A2-9D37-6064823DAF68}" dt="2019-04-04T11:31:54.071" v="240"/>
          <ac:spMkLst>
            <pc:docMk/>
            <pc:sldMk cId="3506677537" sldId="414"/>
            <ac:spMk id="16" creationId="{46936705-EABC-4579-9172-05F67EA1D098}"/>
          </ac:spMkLst>
        </pc:spChg>
        <pc:spChg chg="add">
          <ac:chgData name="Kyle Tidswell-Brown" userId="3518c4a0-5c99-4880-b127-cb60ccf11a39" providerId="ADAL" clId="{770FED61-7D19-43A2-9D37-6064823DAF68}" dt="2019-04-04T11:31:54.071" v="240"/>
          <ac:spMkLst>
            <pc:docMk/>
            <pc:sldMk cId="3506677537" sldId="414"/>
            <ac:spMk id="18" creationId="{85FF49EF-43B3-43E2-A910-4F74F8F0AEF1}"/>
          </ac:spMkLst>
        </pc:spChg>
        <pc:spChg chg="mod">
          <ac:chgData name="Kyle Tidswell-Brown" userId="3518c4a0-5c99-4880-b127-cb60ccf11a39" providerId="ADAL" clId="{770FED61-7D19-43A2-9D37-6064823DAF68}" dt="2019-04-04T11:32:37.089" v="319" actId="20577"/>
          <ac:spMkLst>
            <pc:docMk/>
            <pc:sldMk cId="3506677537" sldId="414"/>
            <ac:spMk id="19" creationId="{5252A847-DE45-4FA3-A1F8-EEBEB845FF8E}"/>
          </ac:spMkLst>
        </pc:spChg>
        <pc:spChg chg="add mod topLvl">
          <ac:chgData name="Kyle Tidswell-Brown" userId="3518c4a0-5c99-4880-b127-cb60ccf11a39" providerId="ADAL" clId="{770FED61-7D19-43A2-9D37-6064823DAF68}" dt="2019-04-04T11:33:06.175" v="330" actId="1582"/>
          <ac:spMkLst>
            <pc:docMk/>
            <pc:sldMk cId="3506677537" sldId="414"/>
            <ac:spMk id="20" creationId="{62E67E7F-122D-487E-9FD4-9EAA74B1AB3E}"/>
          </ac:spMkLst>
        </pc:spChg>
        <pc:spChg chg="add mod topLvl">
          <ac:chgData name="Kyle Tidswell-Brown" userId="3518c4a0-5c99-4880-b127-cb60ccf11a39" providerId="ADAL" clId="{770FED61-7D19-43A2-9D37-6064823DAF68}" dt="2019-04-04T11:33:06.175" v="330" actId="1582"/>
          <ac:spMkLst>
            <pc:docMk/>
            <pc:sldMk cId="3506677537" sldId="414"/>
            <ac:spMk id="21" creationId="{A3FB82D4-39F5-45D6-A865-2858A4F009AE}"/>
          </ac:spMkLst>
        </pc:spChg>
        <pc:grpChg chg="add del mod">
          <ac:chgData name="Kyle Tidswell-Brown" userId="3518c4a0-5c99-4880-b127-cb60ccf11a39" providerId="ADAL" clId="{770FED61-7D19-43A2-9D37-6064823DAF68}" dt="2019-04-04T11:32:16.102" v="260" actId="165"/>
          <ac:grpSpMkLst>
            <pc:docMk/>
            <pc:sldMk cId="3506677537" sldId="414"/>
            <ac:grpSpMk id="2" creationId="{45157001-0289-40AE-B087-C0A79E21C948}"/>
          </ac:grpSpMkLst>
        </pc:grpChg>
        <pc:picChg chg="del">
          <ac:chgData name="Kyle Tidswell-Brown" userId="3518c4a0-5c99-4880-b127-cb60ccf11a39" providerId="ADAL" clId="{770FED61-7D19-43A2-9D37-6064823DAF68}" dt="2019-04-04T11:31:46.982" v="238" actId="478"/>
          <ac:picMkLst>
            <pc:docMk/>
            <pc:sldMk cId="3506677537" sldId="414"/>
            <ac:picMk id="3" creationId="{286FF501-95A4-4379-9992-7C2CE78D4F2B}"/>
          </ac:picMkLst>
        </pc:picChg>
        <pc:picChg chg="del">
          <ac:chgData name="Kyle Tidswell-Brown" userId="3518c4a0-5c99-4880-b127-cb60ccf11a39" providerId="ADAL" clId="{770FED61-7D19-43A2-9D37-6064823DAF68}" dt="2019-04-04T11:31:47.533" v="239" actId="478"/>
          <ac:picMkLst>
            <pc:docMk/>
            <pc:sldMk cId="3506677537" sldId="414"/>
            <ac:picMk id="5" creationId="{4E47C5EF-4B0B-42E8-BD4A-509759B8C7F5}"/>
          </ac:picMkLst>
        </pc:picChg>
        <pc:picChg chg="add del mod modCrop">
          <ac:chgData name="Kyle Tidswell-Brown" userId="3518c4a0-5c99-4880-b127-cb60ccf11a39" providerId="ADAL" clId="{770FED61-7D19-43A2-9D37-6064823DAF68}" dt="2019-04-04T11:34:04.327" v="348"/>
          <ac:picMkLst>
            <pc:docMk/>
            <pc:sldMk cId="3506677537" sldId="414"/>
            <ac:picMk id="6" creationId="{319EAE25-8EAE-4328-BFA0-F7ECC0FF2D96}"/>
          </ac:picMkLst>
        </pc:picChg>
        <pc:picChg chg="add del mod topLvl">
          <ac:chgData name="Kyle Tidswell-Brown" userId="3518c4a0-5c99-4880-b127-cb60ccf11a39" providerId="ADAL" clId="{770FED61-7D19-43A2-9D37-6064823DAF68}" dt="2019-04-04T11:34:05.387" v="349" actId="478"/>
          <ac:picMkLst>
            <pc:docMk/>
            <pc:sldMk cId="3506677537" sldId="414"/>
            <ac:picMk id="17" creationId="{2B4A8B15-299E-4A3D-8D6B-51C760213D0C}"/>
          </ac:picMkLst>
        </pc:picChg>
        <pc:picChg chg="add del mod topLvl">
          <ac:chgData name="Kyle Tidswell-Brown" userId="3518c4a0-5c99-4880-b127-cb60ccf11a39" providerId="ADAL" clId="{770FED61-7D19-43A2-9D37-6064823DAF68}" dt="2019-04-04T11:34:11.703" v="351" actId="478"/>
          <ac:picMkLst>
            <pc:docMk/>
            <pc:sldMk cId="3506677537" sldId="414"/>
            <ac:picMk id="22" creationId="{F6667A8E-CCB7-485D-A25E-29AEADED8B66}"/>
          </ac:picMkLst>
        </pc:picChg>
        <pc:picChg chg="add">
          <ac:chgData name="Kyle Tidswell-Brown" userId="3518c4a0-5c99-4880-b127-cb60ccf11a39" providerId="ADAL" clId="{770FED61-7D19-43A2-9D37-6064823DAF68}" dt="2019-04-04T11:34:05.790" v="350"/>
          <ac:picMkLst>
            <pc:docMk/>
            <pc:sldMk cId="3506677537" sldId="414"/>
            <ac:picMk id="23" creationId="{19E2EEAA-B467-4228-B5DD-D3724D99505A}"/>
          </ac:picMkLst>
        </pc:picChg>
        <pc:picChg chg="add mod modCrop">
          <ac:chgData name="Kyle Tidswell-Brown" userId="3518c4a0-5c99-4880-b127-cb60ccf11a39" providerId="ADAL" clId="{770FED61-7D19-43A2-9D37-6064823DAF68}" dt="2019-04-04T11:35:00.877" v="358" actId="732"/>
          <ac:picMkLst>
            <pc:docMk/>
            <pc:sldMk cId="3506677537" sldId="414"/>
            <ac:picMk id="24" creationId="{36D2E262-CEC5-4164-9B69-9BB6E5FFF21F}"/>
          </ac:picMkLst>
        </pc:picChg>
      </pc:sldChg>
      <pc:sldChg chg="del">
        <pc:chgData name="Kyle Tidswell-Brown" userId="3518c4a0-5c99-4880-b127-cb60ccf11a39" providerId="ADAL" clId="{770FED61-7D19-43A2-9D37-6064823DAF68}" dt="2019-04-04T11:36:13.744" v="392" actId="2696"/>
        <pc:sldMkLst>
          <pc:docMk/>
          <pc:sldMk cId="3602109153" sldId="415"/>
        </pc:sldMkLst>
      </pc:sldChg>
      <pc:sldChg chg="del">
        <pc:chgData name="Kyle Tidswell-Brown" userId="3518c4a0-5c99-4880-b127-cb60ccf11a39" providerId="ADAL" clId="{770FED61-7D19-43A2-9D37-6064823DAF68}" dt="2019-04-04T11:36:24.730" v="395" actId="2696"/>
        <pc:sldMkLst>
          <pc:docMk/>
          <pc:sldMk cId="4002094214" sldId="416"/>
        </pc:sldMkLst>
      </pc:sldChg>
      <pc:sldChg chg="modSp add">
        <pc:chgData name="Kyle Tidswell-Brown" userId="3518c4a0-5c99-4880-b127-cb60ccf11a39" providerId="ADAL" clId="{770FED61-7D19-43A2-9D37-6064823DAF68}" dt="2019-04-04T09:14:07.230" v="47" actId="20577"/>
        <pc:sldMkLst>
          <pc:docMk/>
          <pc:sldMk cId="1316773275" sldId="417"/>
        </pc:sldMkLst>
        <pc:spChg chg="mod">
          <ac:chgData name="Kyle Tidswell-Brown" userId="3518c4a0-5c99-4880-b127-cb60ccf11a39" providerId="ADAL" clId="{770FED61-7D19-43A2-9D37-6064823DAF68}" dt="2019-04-04T09:14:07.230" v="47" actId="20577"/>
          <ac:spMkLst>
            <pc:docMk/>
            <pc:sldMk cId="1316773275" sldId="417"/>
            <ac:spMk id="19" creationId="{5252A847-DE45-4FA3-A1F8-EEBEB845FF8E}"/>
          </ac:spMkLst>
        </pc:spChg>
      </pc:sldChg>
      <pc:sldChg chg="modSp add">
        <pc:chgData name="Kyle Tidswell-Brown" userId="3518c4a0-5c99-4880-b127-cb60ccf11a39" providerId="ADAL" clId="{770FED61-7D19-43A2-9D37-6064823DAF68}" dt="2019-04-04T09:14:17.601" v="51" actId="20577"/>
        <pc:sldMkLst>
          <pc:docMk/>
          <pc:sldMk cId="860143601" sldId="418"/>
        </pc:sldMkLst>
        <pc:spChg chg="mod">
          <ac:chgData name="Kyle Tidswell-Brown" userId="3518c4a0-5c99-4880-b127-cb60ccf11a39" providerId="ADAL" clId="{770FED61-7D19-43A2-9D37-6064823DAF68}" dt="2019-04-04T09:14:17.601" v="51" actId="20577"/>
          <ac:spMkLst>
            <pc:docMk/>
            <pc:sldMk cId="860143601" sldId="418"/>
            <ac:spMk id="19" creationId="{5252A847-DE45-4FA3-A1F8-EEBEB845FF8E}"/>
          </ac:spMkLst>
        </pc:spChg>
      </pc:sldChg>
      <pc:sldChg chg="modSp add">
        <pc:chgData name="Kyle Tidswell-Brown" userId="3518c4a0-5c99-4880-b127-cb60ccf11a39" providerId="ADAL" clId="{770FED61-7D19-43A2-9D37-6064823DAF68}" dt="2019-04-04T11:31:25.249" v="233" actId="20577"/>
        <pc:sldMkLst>
          <pc:docMk/>
          <pc:sldMk cId="1563449224" sldId="419"/>
        </pc:sldMkLst>
        <pc:spChg chg="mod">
          <ac:chgData name="Kyle Tidswell-Brown" userId="3518c4a0-5c99-4880-b127-cb60ccf11a39" providerId="ADAL" clId="{770FED61-7D19-43A2-9D37-6064823DAF68}" dt="2019-04-04T11:29:29.983" v="198" actId="255"/>
          <ac:spMkLst>
            <pc:docMk/>
            <pc:sldMk cId="1563449224" sldId="419"/>
            <ac:spMk id="19" creationId="{5252A847-DE45-4FA3-A1F8-EEBEB845FF8E}"/>
          </ac:spMkLst>
        </pc:spChg>
        <pc:graphicFrameChg chg="mod">
          <ac:chgData name="Kyle Tidswell-Brown" userId="3518c4a0-5c99-4880-b127-cb60ccf11a39" providerId="ADAL" clId="{770FED61-7D19-43A2-9D37-6064823DAF68}" dt="2019-04-04T11:29:52.244" v="228" actId="465"/>
          <ac:graphicFrameMkLst>
            <pc:docMk/>
            <pc:sldMk cId="1563449224" sldId="419"/>
            <ac:graphicFrameMk id="9" creationId="{F55BD7BD-2E8A-4A06-9CD8-255EFD671552}"/>
          </ac:graphicFrameMkLst>
        </pc:graphicFrameChg>
        <pc:graphicFrameChg chg="mod">
          <ac:chgData name="Kyle Tidswell-Brown" userId="3518c4a0-5c99-4880-b127-cb60ccf11a39" providerId="ADAL" clId="{770FED61-7D19-43A2-9D37-6064823DAF68}" dt="2019-04-04T11:29:52.244" v="228" actId="465"/>
          <ac:graphicFrameMkLst>
            <pc:docMk/>
            <pc:sldMk cId="1563449224" sldId="419"/>
            <ac:graphicFrameMk id="10" creationId="{A7B8C40A-3FE3-49D9-9102-520E37C5B5F6}"/>
          </ac:graphicFrameMkLst>
        </pc:graphicFrameChg>
        <pc:graphicFrameChg chg="mod modGraphic">
          <ac:chgData name="Kyle Tidswell-Brown" userId="3518c4a0-5c99-4880-b127-cb60ccf11a39" providerId="ADAL" clId="{770FED61-7D19-43A2-9D37-6064823DAF68}" dt="2019-04-04T11:31:25.249" v="233" actId="20577"/>
          <ac:graphicFrameMkLst>
            <pc:docMk/>
            <pc:sldMk cId="1563449224" sldId="419"/>
            <ac:graphicFrameMk id="14" creationId="{612B3817-B1A3-4644-BE26-76309025B860}"/>
          </ac:graphicFrameMkLst>
        </pc:graphicFrameChg>
      </pc:sldChg>
      <pc:sldChg chg="add del">
        <pc:chgData name="Kyle Tidswell-Brown" userId="3518c4a0-5c99-4880-b127-cb60ccf11a39" providerId="ADAL" clId="{770FED61-7D19-43A2-9D37-6064823DAF68}" dt="2019-04-04T11:33:17.647" v="332" actId="2696"/>
        <pc:sldMkLst>
          <pc:docMk/>
          <pc:sldMk cId="2415255589" sldId="420"/>
        </pc:sldMkLst>
      </pc:sldChg>
      <pc:sldChg chg="modSp add">
        <pc:chgData name="Kyle Tidswell-Brown" userId="3518c4a0-5c99-4880-b127-cb60ccf11a39" providerId="ADAL" clId="{770FED61-7D19-43A2-9D37-6064823DAF68}" dt="2019-04-04T11:36:11.994" v="391" actId="20577"/>
        <pc:sldMkLst>
          <pc:docMk/>
          <pc:sldMk cId="3740800255" sldId="420"/>
        </pc:sldMkLst>
        <pc:spChg chg="mod">
          <ac:chgData name="Kyle Tidswell-Brown" userId="3518c4a0-5c99-4880-b127-cb60ccf11a39" providerId="ADAL" clId="{770FED61-7D19-43A2-9D37-6064823DAF68}" dt="2019-04-04T11:36:11.994" v="391" actId="20577"/>
          <ac:spMkLst>
            <pc:docMk/>
            <pc:sldMk cId="3740800255" sldId="420"/>
            <ac:spMk id="19" creationId="{5252A847-DE45-4FA3-A1F8-EEBEB845FF8E}"/>
          </ac:spMkLst>
        </pc:spChg>
      </pc:sldChg>
      <pc:sldChg chg="modSp add">
        <pc:chgData name="Kyle Tidswell-Brown" userId="3518c4a0-5c99-4880-b127-cb60ccf11a39" providerId="ADAL" clId="{770FED61-7D19-43A2-9D37-6064823DAF68}" dt="2019-04-04T11:36:23.183" v="394"/>
        <pc:sldMkLst>
          <pc:docMk/>
          <pc:sldMk cId="2572825536" sldId="421"/>
        </pc:sldMkLst>
        <pc:spChg chg="mod">
          <ac:chgData name="Kyle Tidswell-Brown" userId="3518c4a0-5c99-4880-b127-cb60ccf11a39" providerId="ADAL" clId="{770FED61-7D19-43A2-9D37-6064823DAF68}" dt="2019-04-04T11:36:23.183" v="394"/>
          <ac:spMkLst>
            <pc:docMk/>
            <pc:sldMk cId="2572825536" sldId="421"/>
            <ac:spMk id="19" creationId="{5252A847-DE45-4FA3-A1F8-EEBEB845FF8E}"/>
          </ac:spMkLst>
        </pc:spChg>
      </pc:sldChg>
    </pc:docChg>
  </pc:docChgLst>
  <pc:docChgLst>
    <pc:chgData name="Ashley Poulter" userId="2ad35c1e-57a3-4868-92fc-5cc1808bdca3" providerId="ADAL" clId="{1E0D7248-E3BE-431D-8D64-AA104639CA81}"/>
    <pc:docChg chg="undo redo custSel addSld delSld modSld">
      <pc:chgData name="Ashley Poulter" userId="2ad35c1e-57a3-4868-92fc-5cc1808bdca3" providerId="ADAL" clId="{1E0D7248-E3BE-431D-8D64-AA104639CA81}" dt="2019-04-01T09:58:25.700" v="632" actId="404"/>
      <pc:docMkLst>
        <pc:docMk/>
      </pc:docMkLst>
      <pc:sldChg chg="addSp delSp modSp">
        <pc:chgData name="Ashley Poulter" userId="2ad35c1e-57a3-4868-92fc-5cc1808bdca3" providerId="ADAL" clId="{1E0D7248-E3BE-431D-8D64-AA104639CA81}" dt="2019-04-01T08:53:26.267" v="15"/>
        <pc:sldMkLst>
          <pc:docMk/>
          <pc:sldMk cId="2637481266" sldId="256"/>
        </pc:sldMkLst>
        <pc:spChg chg="del mod topLvl">
          <ac:chgData name="Ashley Poulter" userId="2ad35c1e-57a3-4868-92fc-5cc1808bdca3" providerId="ADAL" clId="{1E0D7248-E3BE-431D-8D64-AA104639CA81}" dt="2019-04-01T08:53:24.984" v="14" actId="478"/>
          <ac:spMkLst>
            <pc:docMk/>
            <pc:sldMk cId="2637481266" sldId="256"/>
            <ac:spMk id="17" creationId="{0F18B4CD-798D-4EA5-92CF-7A4BB6DD9812}"/>
          </ac:spMkLst>
        </pc:spChg>
        <pc:spChg chg="mod">
          <ac:chgData name="Ashley Poulter" userId="2ad35c1e-57a3-4868-92fc-5cc1808bdca3" providerId="ADAL" clId="{1E0D7248-E3BE-431D-8D64-AA104639CA81}" dt="2019-04-01T08:53:07.646" v="11" actId="404"/>
          <ac:spMkLst>
            <pc:docMk/>
            <pc:sldMk cId="2637481266" sldId="256"/>
            <ac:spMk id="19" creationId="{5252A847-DE45-4FA3-A1F8-EEBEB845FF8E}"/>
          </ac:spMkLst>
        </pc:spChg>
        <pc:grpChg chg="add">
          <ac:chgData name="Ashley Poulter" userId="2ad35c1e-57a3-4868-92fc-5cc1808bdca3" providerId="ADAL" clId="{1E0D7248-E3BE-431D-8D64-AA104639CA81}" dt="2019-04-01T08:53:26.267" v="15"/>
          <ac:grpSpMkLst>
            <pc:docMk/>
            <pc:sldMk cId="2637481266" sldId="256"/>
            <ac:grpSpMk id="7" creationId="{14944399-F80C-4230-9D3B-3EAB935CAA2D}"/>
          </ac:grpSpMkLst>
        </pc:grpChg>
        <pc:grpChg chg="del">
          <ac:chgData name="Ashley Poulter" userId="2ad35c1e-57a3-4868-92fc-5cc1808bdca3" providerId="ADAL" clId="{1E0D7248-E3BE-431D-8D64-AA104639CA81}" dt="2019-04-01T08:53:22.803" v="13" actId="478"/>
          <ac:grpSpMkLst>
            <pc:docMk/>
            <pc:sldMk cId="2637481266" sldId="256"/>
            <ac:grpSpMk id="16" creationId="{B31300A9-E3C5-4701-8EF1-45ED088A04DD}"/>
          </ac:grpSpMkLst>
        </pc:grpChg>
        <pc:picChg chg="del topLvl">
          <ac:chgData name="Ashley Poulter" userId="2ad35c1e-57a3-4868-92fc-5cc1808bdca3" providerId="ADAL" clId="{1E0D7248-E3BE-431D-8D64-AA104639CA81}" dt="2019-04-01T08:53:22.803" v="13" actId="478"/>
          <ac:picMkLst>
            <pc:docMk/>
            <pc:sldMk cId="2637481266" sldId="256"/>
            <ac:picMk id="18" creationId="{AF62330C-AB9B-43BE-82E4-98A7F5B9D6D1}"/>
          </ac:picMkLst>
        </pc:picChg>
      </pc:sldChg>
      <pc:sldChg chg="addSp delSp modSp">
        <pc:chgData name="Ashley Poulter" userId="2ad35c1e-57a3-4868-92fc-5cc1808bdca3" providerId="ADAL" clId="{1E0D7248-E3BE-431D-8D64-AA104639CA81}" dt="2019-04-01T08:55:38.800" v="54" actId="113"/>
        <pc:sldMkLst>
          <pc:docMk/>
          <pc:sldMk cId="3855900595" sldId="301"/>
        </pc:sldMkLst>
        <pc:spChg chg="mod">
          <ac:chgData name="Ashley Poulter" userId="2ad35c1e-57a3-4868-92fc-5cc1808bdca3" providerId="ADAL" clId="{1E0D7248-E3BE-431D-8D64-AA104639CA81}" dt="2019-04-01T08:55:38.800" v="54" actId="113"/>
          <ac:spMkLst>
            <pc:docMk/>
            <pc:sldMk cId="3855900595" sldId="301"/>
            <ac:spMk id="19" creationId="{5252A847-DE45-4FA3-A1F8-EEBEB845FF8E}"/>
          </ac:spMkLst>
        </pc:spChg>
        <pc:grpChg chg="add">
          <ac:chgData name="Ashley Poulter" userId="2ad35c1e-57a3-4868-92fc-5cc1808bdca3" providerId="ADAL" clId="{1E0D7248-E3BE-431D-8D64-AA104639CA81}" dt="2019-04-01T08:53:34.020" v="17"/>
          <ac:grpSpMkLst>
            <pc:docMk/>
            <pc:sldMk cId="3855900595" sldId="301"/>
            <ac:grpSpMk id="7" creationId="{9FD0035C-B120-45D8-A8C1-0DE45E4CF7BA}"/>
          </ac:grpSpMkLst>
        </pc:grpChg>
        <pc:grpChg chg="del">
          <ac:chgData name="Ashley Poulter" userId="2ad35c1e-57a3-4868-92fc-5cc1808bdca3" providerId="ADAL" clId="{1E0D7248-E3BE-431D-8D64-AA104639CA81}" dt="2019-04-01T08:53:33.640" v="16" actId="478"/>
          <ac:grpSpMkLst>
            <pc:docMk/>
            <pc:sldMk cId="3855900595" sldId="301"/>
            <ac:grpSpMk id="16" creationId="{B31300A9-E3C5-4701-8EF1-45ED088A04DD}"/>
          </ac:grpSpMkLst>
        </pc:grpChg>
      </pc:sldChg>
      <pc:sldChg chg="addSp delSp modSp">
        <pc:chgData name="Ashley Poulter" userId="2ad35c1e-57a3-4868-92fc-5cc1808bdca3" providerId="ADAL" clId="{1E0D7248-E3BE-431D-8D64-AA104639CA81}" dt="2019-04-01T09:37:24.337" v="264"/>
        <pc:sldMkLst>
          <pc:docMk/>
          <pc:sldMk cId="636014570" sldId="314"/>
        </pc:sldMkLst>
        <pc:spChg chg="mod">
          <ac:chgData name="Ashley Poulter" userId="2ad35c1e-57a3-4868-92fc-5cc1808bdca3" providerId="ADAL" clId="{1E0D7248-E3BE-431D-8D64-AA104639CA81}" dt="2019-04-01T09:33:00.917" v="229" actId="113"/>
          <ac:spMkLst>
            <pc:docMk/>
            <pc:sldMk cId="636014570" sldId="314"/>
            <ac:spMk id="19" creationId="{5252A847-DE45-4FA3-A1F8-EEBEB845FF8E}"/>
          </ac:spMkLst>
        </pc:spChg>
        <pc:grpChg chg="add">
          <ac:chgData name="Ashley Poulter" userId="2ad35c1e-57a3-4868-92fc-5cc1808bdca3" providerId="ADAL" clId="{1E0D7248-E3BE-431D-8D64-AA104639CA81}" dt="2019-04-01T08:54:21.053" v="39"/>
          <ac:grpSpMkLst>
            <pc:docMk/>
            <pc:sldMk cId="636014570" sldId="314"/>
            <ac:grpSpMk id="11" creationId="{7B91DD7F-A9E2-4AC5-A035-FF6168ABF98F}"/>
          </ac:grpSpMkLst>
        </pc:grpChg>
        <pc:grpChg chg="del">
          <ac:chgData name="Ashley Poulter" userId="2ad35c1e-57a3-4868-92fc-5cc1808bdca3" providerId="ADAL" clId="{1E0D7248-E3BE-431D-8D64-AA104639CA81}" dt="2019-04-01T08:54:20.606" v="38" actId="478"/>
          <ac:grpSpMkLst>
            <pc:docMk/>
            <pc:sldMk cId="636014570" sldId="314"/>
            <ac:grpSpMk id="16" creationId="{B31300A9-E3C5-4701-8EF1-45ED088A04DD}"/>
          </ac:grpSpMkLst>
        </pc:grpChg>
        <pc:graphicFrameChg chg="del modGraphic">
          <ac:chgData name="Ashley Poulter" userId="2ad35c1e-57a3-4868-92fc-5cc1808bdca3" providerId="ADAL" clId="{1E0D7248-E3BE-431D-8D64-AA104639CA81}" dt="2019-04-01T09:37:23.679" v="263" actId="478"/>
          <ac:graphicFrameMkLst>
            <pc:docMk/>
            <pc:sldMk cId="636014570" sldId="314"/>
            <ac:graphicFrameMk id="7" creationId="{AFF8D9B1-DC61-4B63-A2D3-017A89255CEB}"/>
          </ac:graphicFrameMkLst>
        </pc:graphicFrameChg>
        <pc:graphicFrameChg chg="modGraphic">
          <ac:chgData name="Ashley Poulter" userId="2ad35c1e-57a3-4868-92fc-5cc1808bdca3" providerId="ADAL" clId="{1E0D7248-E3BE-431D-8D64-AA104639CA81}" dt="2019-04-01T09:24:13.075" v="215" actId="255"/>
          <ac:graphicFrameMkLst>
            <pc:docMk/>
            <pc:sldMk cId="636014570" sldId="314"/>
            <ac:graphicFrameMk id="9" creationId="{F55BD7BD-2E8A-4A06-9CD8-255EFD671552}"/>
          </ac:graphicFrameMkLst>
        </pc:graphicFrameChg>
        <pc:graphicFrameChg chg="modGraphic">
          <ac:chgData name="Ashley Poulter" userId="2ad35c1e-57a3-4868-92fc-5cc1808bdca3" providerId="ADAL" clId="{1E0D7248-E3BE-431D-8D64-AA104639CA81}" dt="2019-04-01T09:24:28.374" v="225" actId="113"/>
          <ac:graphicFrameMkLst>
            <pc:docMk/>
            <pc:sldMk cId="636014570" sldId="314"/>
            <ac:graphicFrameMk id="10" creationId="{A7B8C40A-3FE3-49D9-9102-520E37C5B5F6}"/>
          </ac:graphicFrameMkLst>
        </pc:graphicFrameChg>
        <pc:graphicFrameChg chg="add">
          <ac:chgData name="Ashley Poulter" userId="2ad35c1e-57a3-4868-92fc-5cc1808bdca3" providerId="ADAL" clId="{1E0D7248-E3BE-431D-8D64-AA104639CA81}" dt="2019-04-01T09:37:24.337" v="264"/>
          <ac:graphicFrameMkLst>
            <pc:docMk/>
            <pc:sldMk cId="636014570" sldId="314"/>
            <ac:graphicFrameMk id="14" creationId="{612B3817-B1A3-4644-BE26-76309025B860}"/>
          </ac:graphicFrameMkLst>
        </pc:graphicFrameChg>
      </pc:sldChg>
      <pc:sldChg chg="addSp delSp modSp">
        <pc:chgData name="Ashley Poulter" userId="2ad35c1e-57a3-4868-92fc-5cc1808bdca3" providerId="ADAL" clId="{1E0D7248-E3BE-431D-8D64-AA104639CA81}" dt="2019-04-01T09:58:18.129" v="630" actId="20577"/>
        <pc:sldMkLst>
          <pc:docMk/>
          <pc:sldMk cId="1071900124" sldId="355"/>
        </pc:sldMkLst>
        <pc:spChg chg="mod">
          <ac:chgData name="Ashley Poulter" userId="2ad35c1e-57a3-4868-92fc-5cc1808bdca3" providerId="ADAL" clId="{1E0D7248-E3BE-431D-8D64-AA104639CA81}" dt="2019-04-01T08:54:50.189" v="44" actId="6549"/>
          <ac:spMkLst>
            <pc:docMk/>
            <pc:sldMk cId="1071900124" sldId="355"/>
            <ac:spMk id="17" creationId="{0F18B4CD-798D-4EA5-92CF-7A4BB6DD9812}"/>
          </ac:spMkLst>
        </pc:spChg>
        <pc:spChg chg="mod">
          <ac:chgData name="Ashley Poulter" userId="2ad35c1e-57a3-4868-92fc-5cc1808bdca3" providerId="ADAL" clId="{1E0D7248-E3BE-431D-8D64-AA104639CA81}" dt="2019-04-01T09:58:18.129" v="630" actId="20577"/>
          <ac:spMkLst>
            <pc:docMk/>
            <pc:sldMk cId="1071900124" sldId="355"/>
            <ac:spMk id="19" creationId="{5252A847-DE45-4FA3-A1F8-EEBEB845FF8E}"/>
          </ac:spMkLst>
        </pc:spChg>
        <pc:grpChg chg="add">
          <ac:chgData name="Ashley Poulter" userId="2ad35c1e-57a3-4868-92fc-5cc1808bdca3" providerId="ADAL" clId="{1E0D7248-E3BE-431D-8D64-AA104639CA81}" dt="2019-04-01T08:54:58.830" v="46"/>
          <ac:grpSpMkLst>
            <pc:docMk/>
            <pc:sldMk cId="1071900124" sldId="355"/>
            <ac:grpSpMk id="9" creationId="{A16D33DE-9F75-4B03-B410-0EFAA482A0B0}"/>
          </ac:grpSpMkLst>
        </pc:grpChg>
        <pc:grpChg chg="del">
          <ac:chgData name="Ashley Poulter" userId="2ad35c1e-57a3-4868-92fc-5cc1808bdca3" providerId="ADAL" clId="{1E0D7248-E3BE-431D-8D64-AA104639CA81}" dt="2019-04-01T08:54:53.387" v="45" actId="478"/>
          <ac:grpSpMkLst>
            <pc:docMk/>
            <pc:sldMk cId="1071900124" sldId="355"/>
            <ac:grpSpMk id="16" creationId="{B31300A9-E3C5-4701-8EF1-45ED088A04DD}"/>
          </ac:grpSpMkLst>
        </pc:grpChg>
        <pc:graphicFrameChg chg="modGraphic">
          <ac:chgData name="Ashley Poulter" userId="2ad35c1e-57a3-4868-92fc-5cc1808bdca3" providerId="ADAL" clId="{1E0D7248-E3BE-431D-8D64-AA104639CA81}" dt="2019-04-01T09:55:43.143" v="612" actId="113"/>
          <ac:graphicFrameMkLst>
            <pc:docMk/>
            <pc:sldMk cId="1071900124" sldId="355"/>
            <ac:graphicFrameMk id="7" creationId="{01D11296-C5F0-4156-906B-FDE543DDB4AC}"/>
          </ac:graphicFrameMkLst>
        </pc:graphicFrameChg>
      </pc:sldChg>
      <pc:sldChg chg="addSp delSp modSp">
        <pc:chgData name="Ashley Poulter" userId="2ad35c1e-57a3-4868-92fc-5cc1808bdca3" providerId="ADAL" clId="{1E0D7248-E3BE-431D-8D64-AA104639CA81}" dt="2019-04-01T08:59:40.028" v="101" actId="113"/>
        <pc:sldMkLst>
          <pc:docMk/>
          <pc:sldMk cId="36917022" sldId="360"/>
        </pc:sldMkLst>
        <pc:spChg chg="mod">
          <ac:chgData name="Ashley Poulter" userId="2ad35c1e-57a3-4868-92fc-5cc1808bdca3" providerId="ADAL" clId="{1E0D7248-E3BE-431D-8D64-AA104639CA81}" dt="2019-04-01T08:59:32.845" v="98" actId="113"/>
          <ac:spMkLst>
            <pc:docMk/>
            <pc:sldMk cId="36917022" sldId="360"/>
            <ac:spMk id="19" creationId="{5252A847-DE45-4FA3-A1F8-EEBEB845FF8E}"/>
          </ac:spMkLst>
        </pc:spChg>
        <pc:grpChg chg="add">
          <ac:chgData name="Ashley Poulter" userId="2ad35c1e-57a3-4868-92fc-5cc1808bdca3" providerId="ADAL" clId="{1E0D7248-E3BE-431D-8D64-AA104639CA81}" dt="2019-04-01T08:53:44.895" v="23"/>
          <ac:grpSpMkLst>
            <pc:docMk/>
            <pc:sldMk cId="36917022" sldId="360"/>
            <ac:grpSpMk id="9" creationId="{D2590E34-1D0C-4208-89B4-B094163103B1}"/>
          </ac:grpSpMkLst>
        </pc:grpChg>
        <pc:grpChg chg="del">
          <ac:chgData name="Ashley Poulter" userId="2ad35c1e-57a3-4868-92fc-5cc1808bdca3" providerId="ADAL" clId="{1E0D7248-E3BE-431D-8D64-AA104639CA81}" dt="2019-04-01T08:53:44.628" v="22" actId="478"/>
          <ac:grpSpMkLst>
            <pc:docMk/>
            <pc:sldMk cId="36917022" sldId="360"/>
            <ac:grpSpMk id="16" creationId="{B31300A9-E3C5-4701-8EF1-45ED088A04DD}"/>
          </ac:grpSpMkLst>
        </pc:grpChg>
        <pc:graphicFrameChg chg="modGraphic">
          <ac:chgData name="Ashley Poulter" userId="2ad35c1e-57a3-4868-92fc-5cc1808bdca3" providerId="ADAL" clId="{1E0D7248-E3BE-431D-8D64-AA104639CA81}" dt="2019-04-01T08:59:40.028" v="101" actId="113"/>
          <ac:graphicFrameMkLst>
            <pc:docMk/>
            <pc:sldMk cId="36917022" sldId="360"/>
            <ac:graphicFrameMk id="7" creationId="{992F1787-D627-4D9F-A128-871842A8186B}"/>
          </ac:graphicFrameMkLst>
        </pc:graphicFrameChg>
      </pc:sldChg>
      <pc:sldChg chg="addSp delSp modSp">
        <pc:chgData name="Ashley Poulter" userId="2ad35c1e-57a3-4868-92fc-5cc1808bdca3" providerId="ADAL" clId="{1E0D7248-E3BE-431D-8D64-AA104639CA81}" dt="2019-04-01T09:00:24.807" v="117" actId="403"/>
        <pc:sldMkLst>
          <pc:docMk/>
          <pc:sldMk cId="3371284165" sldId="365"/>
        </pc:sldMkLst>
        <pc:spChg chg="mod">
          <ac:chgData name="Ashley Poulter" userId="2ad35c1e-57a3-4868-92fc-5cc1808bdca3" providerId="ADAL" clId="{1E0D7248-E3BE-431D-8D64-AA104639CA81}" dt="2019-04-01T09:00:24.807" v="117" actId="403"/>
          <ac:spMkLst>
            <pc:docMk/>
            <pc:sldMk cId="3371284165" sldId="365"/>
            <ac:spMk id="19" creationId="{5252A847-DE45-4FA3-A1F8-EEBEB845FF8E}"/>
          </ac:spMkLst>
        </pc:spChg>
        <pc:grpChg chg="add">
          <ac:chgData name="Ashley Poulter" userId="2ad35c1e-57a3-4868-92fc-5cc1808bdca3" providerId="ADAL" clId="{1E0D7248-E3BE-431D-8D64-AA104639CA81}" dt="2019-04-01T08:53:51.232" v="25"/>
          <ac:grpSpMkLst>
            <pc:docMk/>
            <pc:sldMk cId="3371284165" sldId="365"/>
            <ac:grpSpMk id="9" creationId="{03D799DA-AEAE-4D4D-980E-3AD874DC0B4A}"/>
          </ac:grpSpMkLst>
        </pc:grpChg>
        <pc:grpChg chg="del">
          <ac:chgData name="Ashley Poulter" userId="2ad35c1e-57a3-4868-92fc-5cc1808bdca3" providerId="ADAL" clId="{1E0D7248-E3BE-431D-8D64-AA104639CA81}" dt="2019-04-01T08:53:50.931" v="24" actId="478"/>
          <ac:grpSpMkLst>
            <pc:docMk/>
            <pc:sldMk cId="3371284165" sldId="365"/>
            <ac:grpSpMk id="16" creationId="{B31300A9-E3C5-4701-8EF1-45ED088A04DD}"/>
          </ac:grpSpMkLst>
        </pc:grpChg>
        <pc:graphicFrameChg chg="modGraphic">
          <ac:chgData name="Ashley Poulter" userId="2ad35c1e-57a3-4868-92fc-5cc1808bdca3" providerId="ADAL" clId="{1E0D7248-E3BE-431D-8D64-AA104639CA81}" dt="2019-04-01T09:00:06.506" v="108" actId="113"/>
          <ac:graphicFrameMkLst>
            <pc:docMk/>
            <pc:sldMk cId="3371284165" sldId="365"/>
            <ac:graphicFrameMk id="7" creationId="{992F1787-D627-4D9F-A128-871842A8186B}"/>
          </ac:graphicFrameMkLst>
        </pc:graphicFrameChg>
      </pc:sldChg>
      <pc:sldChg chg="addSp delSp modSp">
        <pc:chgData name="Ashley Poulter" userId="2ad35c1e-57a3-4868-92fc-5cc1808bdca3" providerId="ADAL" clId="{1E0D7248-E3BE-431D-8D64-AA104639CA81}" dt="2019-04-01T09:04:50.220" v="181" actId="20577"/>
        <pc:sldMkLst>
          <pc:docMk/>
          <pc:sldMk cId="683319678" sldId="366"/>
        </pc:sldMkLst>
        <pc:spChg chg="mod">
          <ac:chgData name="Ashley Poulter" userId="2ad35c1e-57a3-4868-92fc-5cc1808bdca3" providerId="ADAL" clId="{1E0D7248-E3BE-431D-8D64-AA104639CA81}" dt="2019-04-01T09:04:50.220" v="181" actId="20577"/>
          <ac:spMkLst>
            <pc:docMk/>
            <pc:sldMk cId="683319678" sldId="366"/>
            <ac:spMk id="19" creationId="{5252A847-DE45-4FA3-A1F8-EEBEB845FF8E}"/>
          </ac:spMkLst>
        </pc:spChg>
        <pc:grpChg chg="add">
          <ac:chgData name="Ashley Poulter" userId="2ad35c1e-57a3-4868-92fc-5cc1808bdca3" providerId="ADAL" clId="{1E0D7248-E3BE-431D-8D64-AA104639CA81}" dt="2019-04-01T08:53:57.362" v="27"/>
          <ac:grpSpMkLst>
            <pc:docMk/>
            <pc:sldMk cId="683319678" sldId="366"/>
            <ac:grpSpMk id="10" creationId="{43096ABC-3675-4C84-A6E1-30E820756B45}"/>
          </ac:grpSpMkLst>
        </pc:grpChg>
        <pc:grpChg chg="del">
          <ac:chgData name="Ashley Poulter" userId="2ad35c1e-57a3-4868-92fc-5cc1808bdca3" providerId="ADAL" clId="{1E0D7248-E3BE-431D-8D64-AA104639CA81}" dt="2019-04-01T08:53:57.051" v="26" actId="478"/>
          <ac:grpSpMkLst>
            <pc:docMk/>
            <pc:sldMk cId="683319678" sldId="366"/>
            <ac:grpSpMk id="16" creationId="{B31300A9-E3C5-4701-8EF1-45ED088A04DD}"/>
          </ac:grpSpMkLst>
        </pc:grpChg>
        <pc:graphicFrameChg chg="modGraphic">
          <ac:chgData name="Ashley Poulter" userId="2ad35c1e-57a3-4868-92fc-5cc1808bdca3" providerId="ADAL" clId="{1E0D7248-E3BE-431D-8D64-AA104639CA81}" dt="2019-04-01T09:01:02.553" v="133" actId="113"/>
          <ac:graphicFrameMkLst>
            <pc:docMk/>
            <pc:sldMk cId="683319678" sldId="366"/>
            <ac:graphicFrameMk id="9" creationId="{C15C6984-3D6C-454A-82B1-7AC977DD7F2F}"/>
          </ac:graphicFrameMkLst>
        </pc:graphicFrameChg>
      </pc:sldChg>
      <pc:sldChg chg="addSp delSp modSp">
        <pc:chgData name="Ashley Poulter" userId="2ad35c1e-57a3-4868-92fc-5cc1808bdca3" providerId="ADAL" clId="{1E0D7248-E3BE-431D-8D64-AA104639CA81}" dt="2019-04-01T09:04:55.391" v="182" actId="20577"/>
        <pc:sldMkLst>
          <pc:docMk/>
          <pc:sldMk cId="3082696054" sldId="367"/>
        </pc:sldMkLst>
        <pc:spChg chg="mod">
          <ac:chgData name="Ashley Poulter" userId="2ad35c1e-57a3-4868-92fc-5cc1808bdca3" providerId="ADAL" clId="{1E0D7248-E3BE-431D-8D64-AA104639CA81}" dt="2019-04-01T09:04:55.391" v="182" actId="20577"/>
          <ac:spMkLst>
            <pc:docMk/>
            <pc:sldMk cId="3082696054" sldId="367"/>
            <ac:spMk id="19" creationId="{5252A847-DE45-4FA3-A1F8-EEBEB845FF8E}"/>
          </ac:spMkLst>
        </pc:spChg>
        <pc:grpChg chg="add">
          <ac:chgData name="Ashley Poulter" userId="2ad35c1e-57a3-4868-92fc-5cc1808bdca3" providerId="ADAL" clId="{1E0D7248-E3BE-431D-8D64-AA104639CA81}" dt="2019-04-01T08:54:02.235" v="29"/>
          <ac:grpSpMkLst>
            <pc:docMk/>
            <pc:sldMk cId="3082696054" sldId="367"/>
            <ac:grpSpMk id="10" creationId="{389B8D52-66EC-436B-95A1-7477ADAD250C}"/>
          </ac:grpSpMkLst>
        </pc:grpChg>
        <pc:grpChg chg="del">
          <ac:chgData name="Ashley Poulter" userId="2ad35c1e-57a3-4868-92fc-5cc1808bdca3" providerId="ADAL" clId="{1E0D7248-E3BE-431D-8D64-AA104639CA81}" dt="2019-04-01T08:54:01.861" v="28" actId="478"/>
          <ac:grpSpMkLst>
            <pc:docMk/>
            <pc:sldMk cId="3082696054" sldId="367"/>
            <ac:grpSpMk id="16" creationId="{B31300A9-E3C5-4701-8EF1-45ED088A04DD}"/>
          </ac:grpSpMkLst>
        </pc:grpChg>
        <pc:graphicFrameChg chg="modGraphic">
          <ac:chgData name="Ashley Poulter" userId="2ad35c1e-57a3-4868-92fc-5cc1808bdca3" providerId="ADAL" clId="{1E0D7248-E3BE-431D-8D64-AA104639CA81}" dt="2019-04-01T09:02:01.424" v="149" actId="113"/>
          <ac:graphicFrameMkLst>
            <pc:docMk/>
            <pc:sldMk cId="3082696054" sldId="367"/>
            <ac:graphicFrameMk id="9" creationId="{C15C6984-3D6C-454A-82B1-7AC977DD7F2F}"/>
          </ac:graphicFrameMkLst>
        </pc:graphicFrameChg>
      </pc:sldChg>
      <pc:sldChg chg="addSp delSp modSp">
        <pc:chgData name="Ashley Poulter" userId="2ad35c1e-57a3-4868-92fc-5cc1808bdca3" providerId="ADAL" clId="{1E0D7248-E3BE-431D-8D64-AA104639CA81}" dt="2019-04-01T09:05:00.386" v="184" actId="403"/>
        <pc:sldMkLst>
          <pc:docMk/>
          <pc:sldMk cId="2646889403" sldId="368"/>
        </pc:sldMkLst>
        <pc:spChg chg="mod">
          <ac:chgData name="Ashley Poulter" userId="2ad35c1e-57a3-4868-92fc-5cc1808bdca3" providerId="ADAL" clId="{1E0D7248-E3BE-431D-8D64-AA104639CA81}" dt="2019-04-01T09:02:33.461" v="157" actId="113"/>
          <ac:spMkLst>
            <pc:docMk/>
            <pc:sldMk cId="2646889403" sldId="368"/>
            <ac:spMk id="10" creationId="{061B119A-31AD-4CC4-B4C0-8030D04E85DD}"/>
          </ac:spMkLst>
        </pc:spChg>
        <pc:spChg chg="mod">
          <ac:chgData name="Ashley Poulter" userId="2ad35c1e-57a3-4868-92fc-5cc1808bdca3" providerId="ADAL" clId="{1E0D7248-E3BE-431D-8D64-AA104639CA81}" dt="2019-04-01T09:02:33.461" v="157" actId="113"/>
          <ac:spMkLst>
            <pc:docMk/>
            <pc:sldMk cId="2646889403" sldId="368"/>
            <ac:spMk id="11" creationId="{E5AD8616-A5DF-49AD-A61C-903053599D30}"/>
          </ac:spMkLst>
        </pc:spChg>
        <pc:spChg chg="mod">
          <ac:chgData name="Ashley Poulter" userId="2ad35c1e-57a3-4868-92fc-5cc1808bdca3" providerId="ADAL" clId="{1E0D7248-E3BE-431D-8D64-AA104639CA81}" dt="2019-04-01T09:02:33.461" v="157" actId="113"/>
          <ac:spMkLst>
            <pc:docMk/>
            <pc:sldMk cId="2646889403" sldId="368"/>
            <ac:spMk id="12" creationId="{9AAE4047-48A8-4295-AD7E-6C479BBDAE01}"/>
          </ac:spMkLst>
        </pc:spChg>
        <pc:spChg chg="mod">
          <ac:chgData name="Ashley Poulter" userId="2ad35c1e-57a3-4868-92fc-5cc1808bdca3" providerId="ADAL" clId="{1E0D7248-E3BE-431D-8D64-AA104639CA81}" dt="2019-04-01T09:02:33.461" v="157" actId="113"/>
          <ac:spMkLst>
            <pc:docMk/>
            <pc:sldMk cId="2646889403" sldId="368"/>
            <ac:spMk id="13" creationId="{1F89D0A9-AA80-4052-8796-E14B5D0A6371}"/>
          </ac:spMkLst>
        </pc:spChg>
        <pc:spChg chg="mod">
          <ac:chgData name="Ashley Poulter" userId="2ad35c1e-57a3-4868-92fc-5cc1808bdca3" providerId="ADAL" clId="{1E0D7248-E3BE-431D-8D64-AA104639CA81}" dt="2019-04-01T09:02:33.461" v="157" actId="113"/>
          <ac:spMkLst>
            <pc:docMk/>
            <pc:sldMk cId="2646889403" sldId="368"/>
            <ac:spMk id="14" creationId="{25EC7784-91DC-49E6-8DC3-8DAFBED1D0D2}"/>
          </ac:spMkLst>
        </pc:spChg>
        <pc:spChg chg="mod">
          <ac:chgData name="Ashley Poulter" userId="2ad35c1e-57a3-4868-92fc-5cc1808bdca3" providerId="ADAL" clId="{1E0D7248-E3BE-431D-8D64-AA104639CA81}" dt="2019-04-01T09:05:00.386" v="184" actId="403"/>
          <ac:spMkLst>
            <pc:docMk/>
            <pc:sldMk cId="2646889403" sldId="368"/>
            <ac:spMk id="19" creationId="{5252A847-DE45-4FA3-A1F8-EEBEB845FF8E}"/>
          </ac:spMkLst>
        </pc:spChg>
        <pc:grpChg chg="del">
          <ac:chgData name="Ashley Poulter" userId="2ad35c1e-57a3-4868-92fc-5cc1808bdca3" providerId="ADAL" clId="{1E0D7248-E3BE-431D-8D64-AA104639CA81}" dt="2019-04-01T08:54:05.355" v="30" actId="478"/>
          <ac:grpSpMkLst>
            <pc:docMk/>
            <pc:sldMk cId="2646889403" sldId="368"/>
            <ac:grpSpMk id="15" creationId="{576E9902-C5FE-40A6-8A74-35FE6B0DEABC}"/>
          </ac:grpSpMkLst>
        </pc:grpChg>
        <pc:grpChg chg="add">
          <ac:chgData name="Ashley Poulter" userId="2ad35c1e-57a3-4868-92fc-5cc1808bdca3" providerId="ADAL" clId="{1E0D7248-E3BE-431D-8D64-AA104639CA81}" dt="2019-04-01T08:54:05.719" v="31"/>
          <ac:grpSpMkLst>
            <pc:docMk/>
            <pc:sldMk cId="2646889403" sldId="368"/>
            <ac:grpSpMk id="16" creationId="{15894F98-C01D-4EBC-85AB-294800881A65}"/>
          </ac:grpSpMkLst>
        </pc:grpChg>
      </pc:sldChg>
      <pc:sldChg chg="addSp delSp modSp">
        <pc:chgData name="Ashley Poulter" userId="2ad35c1e-57a3-4868-92fc-5cc1808bdca3" providerId="ADAL" clId="{1E0D7248-E3BE-431D-8D64-AA104639CA81}" dt="2019-04-01T09:03:36.773" v="169" actId="1076"/>
        <pc:sldMkLst>
          <pc:docMk/>
          <pc:sldMk cId="4285327806" sldId="369"/>
        </pc:sldMkLst>
        <pc:spChg chg="mod">
          <ac:chgData name="Ashley Poulter" userId="2ad35c1e-57a3-4868-92fc-5cc1808bdca3" providerId="ADAL" clId="{1E0D7248-E3BE-431D-8D64-AA104639CA81}" dt="2019-04-01T09:03:36.773" v="169" actId="1076"/>
          <ac:spMkLst>
            <pc:docMk/>
            <pc:sldMk cId="4285327806" sldId="369"/>
            <ac:spMk id="3" creationId="{CEC9CDA9-4610-4A59-BEB9-8822EE6A38CB}"/>
          </ac:spMkLst>
        </pc:spChg>
        <pc:spChg chg="mod">
          <ac:chgData name="Ashley Poulter" userId="2ad35c1e-57a3-4868-92fc-5cc1808bdca3" providerId="ADAL" clId="{1E0D7248-E3BE-431D-8D64-AA104639CA81}" dt="2019-04-01T09:03:31.107" v="168" actId="122"/>
          <ac:spMkLst>
            <pc:docMk/>
            <pc:sldMk cId="4285327806" sldId="369"/>
            <ac:spMk id="10" creationId="{061B119A-31AD-4CC4-B4C0-8030D04E85DD}"/>
          </ac:spMkLst>
        </pc:spChg>
        <pc:spChg chg="mod">
          <ac:chgData name="Ashley Poulter" userId="2ad35c1e-57a3-4868-92fc-5cc1808bdca3" providerId="ADAL" clId="{1E0D7248-E3BE-431D-8D64-AA104639CA81}" dt="2019-04-01T09:03:31.107" v="168" actId="122"/>
          <ac:spMkLst>
            <pc:docMk/>
            <pc:sldMk cId="4285327806" sldId="369"/>
            <ac:spMk id="11" creationId="{E5AD8616-A5DF-49AD-A61C-903053599D30}"/>
          </ac:spMkLst>
        </pc:spChg>
        <pc:spChg chg="mod">
          <ac:chgData name="Ashley Poulter" userId="2ad35c1e-57a3-4868-92fc-5cc1808bdca3" providerId="ADAL" clId="{1E0D7248-E3BE-431D-8D64-AA104639CA81}" dt="2019-04-01T09:03:31.107" v="168" actId="122"/>
          <ac:spMkLst>
            <pc:docMk/>
            <pc:sldMk cId="4285327806" sldId="369"/>
            <ac:spMk id="12" creationId="{9AAE4047-48A8-4295-AD7E-6C479BBDAE01}"/>
          </ac:spMkLst>
        </pc:spChg>
        <pc:spChg chg="mod">
          <ac:chgData name="Ashley Poulter" userId="2ad35c1e-57a3-4868-92fc-5cc1808bdca3" providerId="ADAL" clId="{1E0D7248-E3BE-431D-8D64-AA104639CA81}" dt="2019-04-01T09:03:31.107" v="168" actId="122"/>
          <ac:spMkLst>
            <pc:docMk/>
            <pc:sldMk cId="4285327806" sldId="369"/>
            <ac:spMk id="13" creationId="{1F89D0A9-AA80-4052-8796-E14B5D0A6371}"/>
          </ac:spMkLst>
        </pc:spChg>
        <pc:spChg chg="mod">
          <ac:chgData name="Ashley Poulter" userId="2ad35c1e-57a3-4868-92fc-5cc1808bdca3" providerId="ADAL" clId="{1E0D7248-E3BE-431D-8D64-AA104639CA81}" dt="2019-04-01T09:03:31.107" v="168" actId="122"/>
          <ac:spMkLst>
            <pc:docMk/>
            <pc:sldMk cId="4285327806" sldId="369"/>
            <ac:spMk id="14" creationId="{25EC7784-91DC-49E6-8DC3-8DAFBED1D0D2}"/>
          </ac:spMkLst>
        </pc:spChg>
        <pc:spChg chg="mod">
          <ac:chgData name="Ashley Poulter" userId="2ad35c1e-57a3-4868-92fc-5cc1808bdca3" providerId="ADAL" clId="{1E0D7248-E3BE-431D-8D64-AA104639CA81}" dt="2019-04-01T09:03:04.058" v="163" actId="255"/>
          <ac:spMkLst>
            <pc:docMk/>
            <pc:sldMk cId="4285327806" sldId="369"/>
            <ac:spMk id="19" creationId="{5252A847-DE45-4FA3-A1F8-EEBEB845FF8E}"/>
          </ac:spMkLst>
        </pc:spChg>
        <pc:grpChg chg="add">
          <ac:chgData name="Ashley Poulter" userId="2ad35c1e-57a3-4868-92fc-5cc1808bdca3" providerId="ADAL" clId="{1E0D7248-E3BE-431D-8D64-AA104639CA81}" dt="2019-04-01T08:54:10.009" v="33"/>
          <ac:grpSpMkLst>
            <pc:docMk/>
            <pc:sldMk cId="4285327806" sldId="369"/>
            <ac:grpSpMk id="16" creationId="{C74AE692-EA40-4489-9312-B7F8C85F301B}"/>
          </ac:grpSpMkLst>
        </pc:grpChg>
        <pc:grpChg chg="del">
          <ac:chgData name="Ashley Poulter" userId="2ad35c1e-57a3-4868-92fc-5cc1808bdca3" providerId="ADAL" clId="{1E0D7248-E3BE-431D-8D64-AA104639CA81}" dt="2019-04-01T08:54:09.766" v="32" actId="478"/>
          <ac:grpSpMkLst>
            <pc:docMk/>
            <pc:sldMk cId="4285327806" sldId="369"/>
            <ac:grpSpMk id="21" creationId="{6453303F-FAAB-4403-BBAC-5C7ECBFBB56D}"/>
          </ac:grpSpMkLst>
        </pc:grpChg>
      </pc:sldChg>
      <pc:sldChg chg="addSp delSp modSp">
        <pc:chgData name="Ashley Poulter" userId="2ad35c1e-57a3-4868-92fc-5cc1808bdca3" providerId="ADAL" clId="{1E0D7248-E3BE-431D-8D64-AA104639CA81}" dt="2019-04-01T09:05:33.117" v="192" actId="255"/>
        <pc:sldMkLst>
          <pc:docMk/>
          <pc:sldMk cId="470427398" sldId="370"/>
        </pc:sldMkLst>
        <pc:spChg chg="mod">
          <ac:chgData name="Ashley Poulter" userId="2ad35c1e-57a3-4868-92fc-5cc1808bdca3" providerId="ADAL" clId="{1E0D7248-E3BE-431D-8D64-AA104639CA81}" dt="2019-04-01T09:05:25.015" v="189" actId="404"/>
          <ac:spMkLst>
            <pc:docMk/>
            <pc:sldMk cId="470427398" sldId="370"/>
            <ac:spMk id="19" creationId="{5252A847-DE45-4FA3-A1F8-EEBEB845FF8E}"/>
          </ac:spMkLst>
        </pc:spChg>
        <pc:grpChg chg="del">
          <ac:chgData name="Ashley Poulter" userId="2ad35c1e-57a3-4868-92fc-5cc1808bdca3" providerId="ADAL" clId="{1E0D7248-E3BE-431D-8D64-AA104639CA81}" dt="2019-04-01T08:54:13.319" v="34" actId="478"/>
          <ac:grpSpMkLst>
            <pc:docMk/>
            <pc:sldMk cId="470427398" sldId="370"/>
            <ac:grpSpMk id="9" creationId="{D56606AE-7519-4315-88CF-CC131E677D1E}"/>
          </ac:grpSpMkLst>
        </pc:grpChg>
        <pc:grpChg chg="add">
          <ac:chgData name="Ashley Poulter" userId="2ad35c1e-57a3-4868-92fc-5cc1808bdca3" providerId="ADAL" clId="{1E0D7248-E3BE-431D-8D64-AA104639CA81}" dt="2019-04-01T08:54:13.373" v="35"/>
          <ac:grpSpMkLst>
            <pc:docMk/>
            <pc:sldMk cId="470427398" sldId="370"/>
            <ac:grpSpMk id="12" creationId="{A5213595-953F-4AC6-8B11-B74B6062F881}"/>
          </ac:grpSpMkLst>
        </pc:grpChg>
        <pc:graphicFrameChg chg="modGraphic">
          <ac:chgData name="Ashley Poulter" userId="2ad35c1e-57a3-4868-92fc-5cc1808bdca3" providerId="ADAL" clId="{1E0D7248-E3BE-431D-8D64-AA104639CA81}" dt="2019-04-01T09:05:33.117" v="192" actId="255"/>
          <ac:graphicFrameMkLst>
            <pc:docMk/>
            <pc:sldMk cId="470427398" sldId="370"/>
            <ac:graphicFrameMk id="21" creationId="{2C8179F8-2819-4CB7-808F-ED37052F3C2D}"/>
          </ac:graphicFrameMkLst>
        </pc:graphicFrameChg>
      </pc:sldChg>
      <pc:sldChg chg="addSp delSp modSp">
        <pc:chgData name="Ashley Poulter" userId="2ad35c1e-57a3-4868-92fc-5cc1808bdca3" providerId="ADAL" clId="{1E0D7248-E3BE-431D-8D64-AA104639CA81}" dt="2019-04-01T09:57:11.726" v="627" actId="403"/>
        <pc:sldMkLst>
          <pc:docMk/>
          <pc:sldMk cId="804999163" sldId="371"/>
        </pc:sldMkLst>
        <pc:spChg chg="mod">
          <ac:chgData name="Ashley Poulter" userId="2ad35c1e-57a3-4868-92fc-5cc1808bdca3" providerId="ADAL" clId="{1E0D7248-E3BE-431D-8D64-AA104639CA81}" dt="2019-04-01T09:05:54.133" v="197" actId="255"/>
          <ac:spMkLst>
            <pc:docMk/>
            <pc:sldMk cId="804999163" sldId="371"/>
            <ac:spMk id="19" creationId="{5252A847-DE45-4FA3-A1F8-EEBEB845FF8E}"/>
          </ac:spMkLst>
        </pc:spChg>
        <pc:grpChg chg="del">
          <ac:chgData name="Ashley Poulter" userId="2ad35c1e-57a3-4868-92fc-5cc1808bdca3" providerId="ADAL" clId="{1E0D7248-E3BE-431D-8D64-AA104639CA81}" dt="2019-04-01T08:54:16.257" v="36" actId="478"/>
          <ac:grpSpMkLst>
            <pc:docMk/>
            <pc:sldMk cId="804999163" sldId="371"/>
            <ac:grpSpMk id="9" creationId="{C6D26390-42FF-4FC6-9524-CE7D3065D3CF}"/>
          </ac:grpSpMkLst>
        </pc:grpChg>
        <pc:grpChg chg="add">
          <ac:chgData name="Ashley Poulter" userId="2ad35c1e-57a3-4868-92fc-5cc1808bdca3" providerId="ADAL" clId="{1E0D7248-E3BE-431D-8D64-AA104639CA81}" dt="2019-04-01T08:54:16.485" v="37"/>
          <ac:grpSpMkLst>
            <pc:docMk/>
            <pc:sldMk cId="804999163" sldId="371"/>
            <ac:grpSpMk id="12" creationId="{2A0F67C6-7764-48EA-BBD1-87200EB78A76}"/>
          </ac:grpSpMkLst>
        </pc:grpChg>
        <pc:graphicFrameChg chg="modGraphic">
          <ac:chgData name="Ashley Poulter" userId="2ad35c1e-57a3-4868-92fc-5cc1808bdca3" providerId="ADAL" clId="{1E0D7248-E3BE-431D-8D64-AA104639CA81}" dt="2019-04-01T09:57:11.726" v="627" actId="403"/>
          <ac:graphicFrameMkLst>
            <pc:docMk/>
            <pc:sldMk cId="804999163" sldId="371"/>
            <ac:graphicFrameMk id="21" creationId="{2C8179F8-2819-4CB7-808F-ED37052F3C2D}"/>
          </ac:graphicFrameMkLst>
        </pc:graphicFrameChg>
      </pc:sldChg>
      <pc:sldChg chg="addSp delSp modSp">
        <pc:chgData name="Ashley Poulter" userId="2ad35c1e-57a3-4868-92fc-5cc1808bdca3" providerId="ADAL" clId="{1E0D7248-E3BE-431D-8D64-AA104639CA81}" dt="2019-04-01T09:58:25.700" v="632" actId="404"/>
        <pc:sldMkLst>
          <pc:docMk/>
          <pc:sldMk cId="3809596040" sldId="376"/>
        </pc:sldMkLst>
        <pc:spChg chg="mod">
          <ac:chgData name="Ashley Poulter" userId="2ad35c1e-57a3-4868-92fc-5cc1808bdca3" providerId="ADAL" clId="{1E0D7248-E3BE-431D-8D64-AA104639CA81}" dt="2019-04-01T09:58:25.700" v="632" actId="404"/>
          <ac:spMkLst>
            <pc:docMk/>
            <pc:sldMk cId="3809596040" sldId="376"/>
            <ac:spMk id="19" creationId="{5252A847-DE45-4FA3-A1F8-EEBEB845FF8E}"/>
          </ac:spMkLst>
        </pc:spChg>
        <pc:grpChg chg="add">
          <ac:chgData name="Ashley Poulter" userId="2ad35c1e-57a3-4868-92fc-5cc1808bdca3" providerId="ADAL" clId="{1E0D7248-E3BE-431D-8D64-AA104639CA81}" dt="2019-04-01T08:55:13.357" v="48"/>
          <ac:grpSpMkLst>
            <pc:docMk/>
            <pc:sldMk cId="3809596040" sldId="376"/>
            <ac:grpSpMk id="9" creationId="{A24D5034-4EC3-4A39-9DF7-0157928A5E7C}"/>
          </ac:grpSpMkLst>
        </pc:grpChg>
        <pc:grpChg chg="del">
          <ac:chgData name="Ashley Poulter" userId="2ad35c1e-57a3-4868-92fc-5cc1808bdca3" providerId="ADAL" clId="{1E0D7248-E3BE-431D-8D64-AA104639CA81}" dt="2019-04-01T08:55:12.476" v="47" actId="478"/>
          <ac:grpSpMkLst>
            <pc:docMk/>
            <pc:sldMk cId="3809596040" sldId="376"/>
            <ac:grpSpMk id="16" creationId="{B31300A9-E3C5-4701-8EF1-45ED088A04DD}"/>
          </ac:grpSpMkLst>
        </pc:grpChg>
        <pc:graphicFrameChg chg="modGraphic">
          <ac:chgData name="Ashley Poulter" userId="2ad35c1e-57a3-4868-92fc-5cc1808bdca3" providerId="ADAL" clId="{1E0D7248-E3BE-431D-8D64-AA104639CA81}" dt="2019-04-01T09:56:19.652" v="626" actId="113"/>
          <ac:graphicFrameMkLst>
            <pc:docMk/>
            <pc:sldMk cId="3809596040" sldId="376"/>
            <ac:graphicFrameMk id="7" creationId="{01D11296-C5F0-4156-906B-FDE543DDB4AC}"/>
          </ac:graphicFrameMkLst>
        </pc:graphicFrameChg>
      </pc:sldChg>
      <pc:sldChg chg="addSp delSp modSp add">
        <pc:chgData name="Ashley Poulter" userId="2ad35c1e-57a3-4868-92fc-5cc1808bdca3" providerId="ADAL" clId="{1E0D7248-E3BE-431D-8D64-AA104639CA81}" dt="2019-04-01T09:53:57.698" v="551" actId="1035"/>
        <pc:sldMkLst>
          <pc:docMk/>
          <pc:sldMk cId="3506677537" sldId="414"/>
        </pc:sldMkLst>
        <pc:spChg chg="add mod">
          <ac:chgData name="Ashley Poulter" userId="2ad35c1e-57a3-4868-92fc-5cc1808bdca3" providerId="ADAL" clId="{1E0D7248-E3BE-431D-8D64-AA104639CA81}" dt="2019-04-01T09:53:35.795" v="509" actId="1035"/>
          <ac:spMkLst>
            <pc:docMk/>
            <pc:sldMk cId="3506677537" sldId="414"/>
            <ac:spMk id="14" creationId="{B961D347-FBEA-4E77-8737-5DE08649DFBE}"/>
          </ac:spMkLst>
        </pc:spChg>
        <pc:spChg chg="add mod">
          <ac:chgData name="Ashley Poulter" userId="2ad35c1e-57a3-4868-92fc-5cc1808bdca3" providerId="ADAL" clId="{1E0D7248-E3BE-431D-8D64-AA104639CA81}" dt="2019-04-01T09:53:55.781" v="546" actId="1035"/>
          <ac:spMkLst>
            <pc:docMk/>
            <pc:sldMk cId="3506677537" sldId="414"/>
            <ac:spMk id="15" creationId="{D2724C35-2CE0-42E3-99DD-686E8854FAFF}"/>
          </ac:spMkLst>
        </pc:spChg>
        <pc:spChg chg="mod">
          <ac:chgData name="Ashley Poulter" userId="2ad35c1e-57a3-4868-92fc-5cc1808bdca3" providerId="ADAL" clId="{1E0D7248-E3BE-431D-8D64-AA104639CA81}" dt="2019-04-01T09:53:52.684" v="542" actId="20577"/>
          <ac:spMkLst>
            <pc:docMk/>
            <pc:sldMk cId="3506677537" sldId="414"/>
            <ac:spMk id="19" creationId="{5252A847-DE45-4FA3-A1F8-EEBEB845FF8E}"/>
          </ac:spMkLst>
        </pc:spChg>
        <pc:graphicFrameChg chg="del">
          <ac:chgData name="Ashley Poulter" userId="2ad35c1e-57a3-4868-92fc-5cc1808bdca3" providerId="ADAL" clId="{1E0D7248-E3BE-431D-8D64-AA104639CA81}" dt="2019-04-01T09:42:38.924" v="290" actId="478"/>
          <ac:graphicFrameMkLst>
            <pc:docMk/>
            <pc:sldMk cId="3506677537" sldId="414"/>
            <ac:graphicFrameMk id="7" creationId="{AFF8D9B1-DC61-4B63-A2D3-017A89255CEB}"/>
          </ac:graphicFrameMkLst>
        </pc:graphicFrameChg>
        <pc:graphicFrameChg chg="del">
          <ac:chgData name="Ashley Poulter" userId="2ad35c1e-57a3-4868-92fc-5cc1808bdca3" providerId="ADAL" clId="{1E0D7248-E3BE-431D-8D64-AA104639CA81}" dt="2019-04-01T09:42:31.001" v="287" actId="478"/>
          <ac:graphicFrameMkLst>
            <pc:docMk/>
            <pc:sldMk cId="3506677537" sldId="414"/>
            <ac:graphicFrameMk id="9" creationId="{F55BD7BD-2E8A-4A06-9CD8-255EFD671552}"/>
          </ac:graphicFrameMkLst>
        </pc:graphicFrameChg>
        <pc:graphicFrameChg chg="del modGraphic">
          <ac:chgData name="Ashley Poulter" userId="2ad35c1e-57a3-4868-92fc-5cc1808bdca3" providerId="ADAL" clId="{1E0D7248-E3BE-431D-8D64-AA104639CA81}" dt="2019-04-01T09:42:35.628" v="289" actId="478"/>
          <ac:graphicFrameMkLst>
            <pc:docMk/>
            <pc:sldMk cId="3506677537" sldId="414"/>
            <ac:graphicFrameMk id="10" creationId="{A7B8C40A-3FE3-49D9-9102-520E37C5B5F6}"/>
          </ac:graphicFrameMkLst>
        </pc:graphicFrameChg>
        <pc:picChg chg="add mod modCrop">
          <ac:chgData name="Ashley Poulter" userId="2ad35c1e-57a3-4868-92fc-5cc1808bdca3" providerId="ADAL" clId="{1E0D7248-E3BE-431D-8D64-AA104639CA81}" dt="2019-04-01T09:53:31.775" v="500" actId="1035"/>
          <ac:picMkLst>
            <pc:docMk/>
            <pc:sldMk cId="3506677537" sldId="414"/>
            <ac:picMk id="3" creationId="{286FF501-95A4-4379-9992-7C2CE78D4F2B}"/>
          </ac:picMkLst>
        </pc:picChg>
        <pc:picChg chg="add mod modCrop">
          <ac:chgData name="Ashley Poulter" userId="2ad35c1e-57a3-4868-92fc-5cc1808bdca3" providerId="ADAL" clId="{1E0D7248-E3BE-431D-8D64-AA104639CA81}" dt="2019-04-01T09:53:57.698" v="551" actId="1035"/>
          <ac:picMkLst>
            <pc:docMk/>
            <pc:sldMk cId="3506677537" sldId="414"/>
            <ac:picMk id="5" creationId="{4E47C5EF-4B0B-42E8-BD4A-509759B8C7F5}"/>
          </ac:picMkLst>
        </pc:picChg>
      </pc:sldChg>
      <pc:sldChg chg="modSp add">
        <pc:chgData name="Ashley Poulter" userId="2ad35c1e-57a3-4868-92fc-5cc1808bdca3" providerId="ADAL" clId="{1E0D7248-E3BE-431D-8D64-AA104639CA81}" dt="2019-04-01T09:54:37.120" v="596" actId="20577"/>
        <pc:sldMkLst>
          <pc:docMk/>
          <pc:sldMk cId="3602109153" sldId="415"/>
        </pc:sldMkLst>
        <pc:spChg chg="mod">
          <ac:chgData name="Ashley Poulter" userId="2ad35c1e-57a3-4868-92fc-5cc1808bdca3" providerId="ADAL" clId="{1E0D7248-E3BE-431D-8D64-AA104639CA81}" dt="2019-04-01T09:54:37.120" v="596" actId="20577"/>
          <ac:spMkLst>
            <pc:docMk/>
            <pc:sldMk cId="3602109153" sldId="415"/>
            <ac:spMk id="19" creationId="{5252A847-DE45-4FA3-A1F8-EEBEB845FF8E}"/>
          </ac:spMkLst>
        </pc:spChg>
      </pc:sldChg>
      <pc:sldChg chg="modSp add">
        <pc:chgData name="Ashley Poulter" userId="2ad35c1e-57a3-4868-92fc-5cc1808bdca3" providerId="ADAL" clId="{1E0D7248-E3BE-431D-8D64-AA104639CA81}" dt="2019-04-01T09:55:07.447" v="601" actId="113"/>
        <pc:sldMkLst>
          <pc:docMk/>
          <pc:sldMk cId="4002094214" sldId="416"/>
        </pc:sldMkLst>
        <pc:spChg chg="mod">
          <ac:chgData name="Ashley Poulter" userId="2ad35c1e-57a3-4868-92fc-5cc1808bdca3" providerId="ADAL" clId="{1E0D7248-E3BE-431D-8D64-AA104639CA81}" dt="2019-04-01T09:55:07.447" v="601" actId="113"/>
          <ac:spMkLst>
            <pc:docMk/>
            <pc:sldMk cId="4002094214" sldId="416"/>
            <ac:spMk id="19" creationId="{5252A847-DE45-4FA3-A1F8-EEBEB845FF8E}"/>
          </ac:spMkLst>
        </pc:spChg>
      </pc:sldChg>
    </pc:docChg>
  </pc:docChgLst>
  <pc:docChgLst>
    <pc:chgData name="Sian Stebbings" userId="e14ea2a2-07d0-4302-97b9-16dc822a37cc" providerId="ADAL" clId="{0D05C406-9B62-4A3D-BE2E-F1F9B60561E5}"/>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10/07/2020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m4c"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lassroomsecrets.co.uk/hours-minutes-and-seconds-year-4-time-free-resource-pack" TargetMode="External"/><Relationship Id="rId4" Type="http://schemas.openxmlformats.org/officeDocument/2006/relationships/hyperlink" Target="https://classroomsecrets.co.uk/category/maths/year-4/summer-block-3-time-year-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times together to find the odd one out</a:t>
            </a:r>
            <a:r>
              <a:rPr lang="en-GB" b="1" dirty="0">
                <a:solidFill>
                  <a:schemeClr val="tx1"/>
                </a:solidFill>
                <a:latin typeface="Century Gothic" panose="020B0502020202020204" pitchFamily="34" charset="0"/>
              </a:rPr>
              <a:t>.</a:t>
            </a:r>
          </a:p>
        </p:txBody>
      </p:sp>
      <p:sp>
        <p:nvSpPr>
          <p:cNvPr id="10" name="Rectangle: Rounded Corners 9">
            <a:extLst>
              <a:ext uri="{FF2B5EF4-FFF2-40B4-BE49-F238E27FC236}">
                <a16:creationId xmlns:a16="http://schemas.microsoft.com/office/drawing/2014/main" id="{061B119A-31AD-4CC4-B4C0-8030D04E85DD}"/>
              </a:ext>
            </a:extLst>
          </p:cNvPr>
          <p:cNvSpPr/>
          <p:nvPr/>
        </p:nvSpPr>
        <p:spPr>
          <a:xfrm>
            <a:off x="707850" y="2723013"/>
            <a:ext cx="2268000" cy="118781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145 minutes</a:t>
            </a:r>
          </a:p>
        </p:txBody>
      </p:sp>
      <p:sp>
        <p:nvSpPr>
          <p:cNvPr id="11" name="Rectangle: Rounded Corners 10">
            <a:extLst>
              <a:ext uri="{FF2B5EF4-FFF2-40B4-BE49-F238E27FC236}">
                <a16:creationId xmlns:a16="http://schemas.microsoft.com/office/drawing/2014/main" id="{E5AD8616-A5DF-49AD-A61C-903053599D30}"/>
              </a:ext>
            </a:extLst>
          </p:cNvPr>
          <p:cNvSpPr/>
          <p:nvPr/>
        </p:nvSpPr>
        <p:spPr>
          <a:xfrm>
            <a:off x="5156196" y="4567079"/>
            <a:ext cx="2266215"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2000" b="1" dirty="0">
                <a:solidFill>
                  <a:schemeClr val="tx1"/>
                </a:solidFill>
                <a:latin typeface="Century Gothic" panose="020B0502020202020204" pitchFamily="34" charset="0"/>
              </a:rPr>
              <a:t>3 minutes 10 seconds</a:t>
            </a:r>
          </a:p>
        </p:txBody>
      </p:sp>
      <p:sp>
        <p:nvSpPr>
          <p:cNvPr id="12" name="Rectangle: Rounded Corners 11">
            <a:extLst>
              <a:ext uri="{FF2B5EF4-FFF2-40B4-BE49-F238E27FC236}">
                <a16:creationId xmlns:a16="http://schemas.microsoft.com/office/drawing/2014/main" id="{9AAE4047-48A8-4295-AD7E-6C479BBDAE01}"/>
              </a:ext>
            </a:extLst>
          </p:cNvPr>
          <p:cNvSpPr/>
          <p:nvPr/>
        </p:nvSpPr>
        <p:spPr>
          <a:xfrm>
            <a:off x="3546789" y="1825733"/>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 hour 45 minutes</a:t>
            </a:r>
          </a:p>
        </p:txBody>
      </p:sp>
      <p:sp>
        <p:nvSpPr>
          <p:cNvPr id="13" name="Rectangle: Rounded Corners 12">
            <a:extLst>
              <a:ext uri="{FF2B5EF4-FFF2-40B4-BE49-F238E27FC236}">
                <a16:creationId xmlns:a16="http://schemas.microsoft.com/office/drawing/2014/main" id="{1F89D0A9-AA80-4052-8796-E14B5D0A6371}"/>
              </a:ext>
            </a:extLst>
          </p:cNvPr>
          <p:cNvSpPr/>
          <p:nvPr/>
        </p:nvSpPr>
        <p:spPr>
          <a:xfrm>
            <a:off x="1441910" y="4567079"/>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105 minutes</a:t>
            </a:r>
          </a:p>
        </p:txBody>
      </p:sp>
      <p:sp>
        <p:nvSpPr>
          <p:cNvPr id="14" name="Rectangle: Rounded Corners 13">
            <a:extLst>
              <a:ext uri="{FF2B5EF4-FFF2-40B4-BE49-F238E27FC236}">
                <a16:creationId xmlns:a16="http://schemas.microsoft.com/office/drawing/2014/main" id="{25EC7784-91DC-49E6-8DC3-8DAFBED1D0D2}"/>
              </a:ext>
            </a:extLst>
          </p:cNvPr>
          <p:cNvSpPr/>
          <p:nvPr/>
        </p:nvSpPr>
        <p:spPr>
          <a:xfrm>
            <a:off x="6284280" y="2863984"/>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190 seconds</a:t>
            </a:r>
          </a:p>
        </p:txBody>
      </p:sp>
      <p:grpSp>
        <p:nvGrpSpPr>
          <p:cNvPr id="16" name="Group 15">
            <a:extLst>
              <a:ext uri="{FF2B5EF4-FFF2-40B4-BE49-F238E27FC236}">
                <a16:creationId xmlns:a16="http://schemas.microsoft.com/office/drawing/2014/main" id="{15894F98-C01D-4EBC-85AB-294800881A65}"/>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930141CD-C94F-4ACB-BB3D-EC2FDDC8A28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C616D04E-894F-4545-A2AF-014013A083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4688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Match the times together to find the odd one out</a:t>
            </a:r>
            <a:r>
              <a:rPr lang="en-GB" b="1" dirty="0">
                <a:solidFill>
                  <a:prstClr val="black"/>
                </a:solidFill>
                <a:latin typeface="Century Gothic" panose="020B0502020202020204" pitchFamily="34" charset="0"/>
              </a:rPr>
              <a:t>.</a:t>
            </a:r>
          </a:p>
        </p:txBody>
      </p:sp>
      <p:sp>
        <p:nvSpPr>
          <p:cNvPr id="10" name="Rectangle: Rounded Corners 9">
            <a:extLst>
              <a:ext uri="{FF2B5EF4-FFF2-40B4-BE49-F238E27FC236}">
                <a16:creationId xmlns:a16="http://schemas.microsoft.com/office/drawing/2014/main" id="{061B119A-31AD-4CC4-B4C0-8030D04E85DD}"/>
              </a:ext>
            </a:extLst>
          </p:cNvPr>
          <p:cNvSpPr/>
          <p:nvPr/>
        </p:nvSpPr>
        <p:spPr>
          <a:xfrm>
            <a:off x="707850" y="2723013"/>
            <a:ext cx="2268000" cy="118781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145 minutes</a:t>
            </a:r>
          </a:p>
        </p:txBody>
      </p:sp>
      <p:cxnSp>
        <p:nvCxnSpPr>
          <p:cNvPr id="15" name="Straight Connector 14">
            <a:extLst>
              <a:ext uri="{FF2B5EF4-FFF2-40B4-BE49-F238E27FC236}">
                <a16:creationId xmlns:a16="http://schemas.microsoft.com/office/drawing/2014/main" id="{1ADAC198-D004-4C0D-B774-6D6C0EF86DC9}"/>
              </a:ext>
            </a:extLst>
          </p:cNvPr>
          <p:cNvCxnSpPr>
            <a:cxnSpLocks/>
          </p:cNvCxnSpPr>
          <p:nvPr/>
        </p:nvCxnSpPr>
        <p:spPr>
          <a:xfrm flipH="1">
            <a:off x="2846893" y="2861348"/>
            <a:ext cx="2029623" cy="17842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BE9107-614F-423E-AA40-C4B0387D65FD}"/>
              </a:ext>
            </a:extLst>
          </p:cNvPr>
          <p:cNvCxnSpPr>
            <a:cxnSpLocks/>
          </p:cNvCxnSpPr>
          <p:nvPr/>
        </p:nvCxnSpPr>
        <p:spPr>
          <a:xfrm flipH="1">
            <a:off x="5862279" y="3457984"/>
            <a:ext cx="2029623" cy="17842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5AD8616-A5DF-49AD-A61C-903053599D30}"/>
              </a:ext>
            </a:extLst>
          </p:cNvPr>
          <p:cNvSpPr/>
          <p:nvPr/>
        </p:nvSpPr>
        <p:spPr>
          <a:xfrm>
            <a:off x="5156196" y="4567079"/>
            <a:ext cx="2266215"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GB" sz="2000" b="1" dirty="0">
                <a:solidFill>
                  <a:schemeClr val="tx1"/>
                </a:solidFill>
                <a:latin typeface="Century Gothic" panose="020B0502020202020204" pitchFamily="34" charset="0"/>
              </a:rPr>
              <a:t>3 minutes 10 seconds</a:t>
            </a:r>
          </a:p>
        </p:txBody>
      </p:sp>
      <p:sp>
        <p:nvSpPr>
          <p:cNvPr id="12" name="Rectangle: Rounded Corners 11">
            <a:extLst>
              <a:ext uri="{FF2B5EF4-FFF2-40B4-BE49-F238E27FC236}">
                <a16:creationId xmlns:a16="http://schemas.microsoft.com/office/drawing/2014/main" id="{9AAE4047-48A8-4295-AD7E-6C479BBDAE01}"/>
              </a:ext>
            </a:extLst>
          </p:cNvPr>
          <p:cNvSpPr/>
          <p:nvPr/>
        </p:nvSpPr>
        <p:spPr>
          <a:xfrm>
            <a:off x="3546789" y="1825733"/>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 hour 45 minutes</a:t>
            </a:r>
          </a:p>
        </p:txBody>
      </p:sp>
      <p:sp>
        <p:nvSpPr>
          <p:cNvPr id="13" name="Rectangle: Rounded Corners 12">
            <a:extLst>
              <a:ext uri="{FF2B5EF4-FFF2-40B4-BE49-F238E27FC236}">
                <a16:creationId xmlns:a16="http://schemas.microsoft.com/office/drawing/2014/main" id="{1F89D0A9-AA80-4052-8796-E14B5D0A6371}"/>
              </a:ext>
            </a:extLst>
          </p:cNvPr>
          <p:cNvSpPr/>
          <p:nvPr/>
        </p:nvSpPr>
        <p:spPr>
          <a:xfrm>
            <a:off x="1441910" y="4567079"/>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105 minutes</a:t>
            </a:r>
          </a:p>
        </p:txBody>
      </p:sp>
      <p:sp>
        <p:nvSpPr>
          <p:cNvPr id="14" name="Rectangle: Rounded Corners 13">
            <a:extLst>
              <a:ext uri="{FF2B5EF4-FFF2-40B4-BE49-F238E27FC236}">
                <a16:creationId xmlns:a16="http://schemas.microsoft.com/office/drawing/2014/main" id="{25EC7784-91DC-49E6-8DC3-8DAFBED1D0D2}"/>
              </a:ext>
            </a:extLst>
          </p:cNvPr>
          <p:cNvSpPr/>
          <p:nvPr/>
        </p:nvSpPr>
        <p:spPr>
          <a:xfrm>
            <a:off x="6284280" y="2863984"/>
            <a:ext cx="2268000" cy="1188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190 seconds</a:t>
            </a:r>
          </a:p>
        </p:txBody>
      </p:sp>
      <p:sp>
        <p:nvSpPr>
          <p:cNvPr id="3" name="Rectangle 2">
            <a:extLst>
              <a:ext uri="{FF2B5EF4-FFF2-40B4-BE49-F238E27FC236}">
                <a16:creationId xmlns:a16="http://schemas.microsoft.com/office/drawing/2014/main" id="{CEC9CDA9-4610-4A59-BEB9-8822EE6A38CB}"/>
              </a:ext>
            </a:extLst>
          </p:cNvPr>
          <p:cNvSpPr/>
          <p:nvPr/>
        </p:nvSpPr>
        <p:spPr>
          <a:xfrm>
            <a:off x="967251" y="2398177"/>
            <a:ext cx="1749197"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odd one out</a:t>
            </a:r>
          </a:p>
        </p:txBody>
      </p:sp>
      <p:grpSp>
        <p:nvGrpSpPr>
          <p:cNvPr id="16" name="Group 15">
            <a:extLst>
              <a:ext uri="{FF2B5EF4-FFF2-40B4-BE49-F238E27FC236}">
                <a16:creationId xmlns:a16="http://schemas.microsoft.com/office/drawing/2014/main" id="{C74AE692-EA40-4489-9312-B7F8C85F301B}"/>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31038CD2-8EC5-4EF4-8635-7A389674960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C320B07F-1B05-446B-BE9D-61557DAB8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8532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children were quicker in week 1?</a:t>
            </a:r>
          </a:p>
        </p:txBody>
      </p:sp>
      <p:graphicFrame>
        <p:nvGraphicFramePr>
          <p:cNvPr id="21" name="Table 20">
            <a:extLst>
              <a:ext uri="{FF2B5EF4-FFF2-40B4-BE49-F238E27FC236}">
                <a16:creationId xmlns:a16="http://schemas.microsoft.com/office/drawing/2014/main" id="{2C8179F8-2819-4CB7-808F-ED37052F3C2D}"/>
              </a:ext>
            </a:extLst>
          </p:cNvPr>
          <p:cNvGraphicFramePr>
            <a:graphicFrameLocks noGrp="1"/>
          </p:cNvGraphicFramePr>
          <p:nvPr>
            <p:extLst>
              <p:ext uri="{D42A27DB-BD31-4B8C-83A1-F6EECF244321}">
                <p14:modId xmlns:p14="http://schemas.microsoft.com/office/powerpoint/2010/main" val="2515100966"/>
              </p:ext>
            </p:extLst>
          </p:nvPr>
        </p:nvGraphicFramePr>
        <p:xfrm>
          <a:off x="715818" y="1971189"/>
          <a:ext cx="7712364" cy="3182704"/>
        </p:xfrm>
        <a:graphic>
          <a:graphicData uri="http://schemas.openxmlformats.org/drawingml/2006/table">
            <a:tbl>
              <a:tblPr firstRow="1" bandRow="1">
                <a:tableStyleId>{5940675A-B579-460E-94D1-54222C63F5DA}</a:tableStyleId>
              </a:tblPr>
              <a:tblGrid>
                <a:gridCol w="1822563">
                  <a:extLst>
                    <a:ext uri="{9D8B030D-6E8A-4147-A177-3AD203B41FA5}">
                      <a16:colId xmlns:a16="http://schemas.microsoft.com/office/drawing/2014/main" val="321591189"/>
                    </a:ext>
                  </a:extLst>
                </a:gridCol>
                <a:gridCol w="2923739">
                  <a:extLst>
                    <a:ext uri="{9D8B030D-6E8A-4147-A177-3AD203B41FA5}">
                      <a16:colId xmlns:a16="http://schemas.microsoft.com/office/drawing/2014/main" val="4024770792"/>
                    </a:ext>
                  </a:extLst>
                </a:gridCol>
                <a:gridCol w="2966062">
                  <a:extLst>
                    <a:ext uri="{9D8B030D-6E8A-4147-A177-3AD203B41FA5}">
                      <a16:colId xmlns:a16="http://schemas.microsoft.com/office/drawing/2014/main" val="4118827718"/>
                    </a:ext>
                  </a:extLst>
                </a:gridCol>
              </a:tblGrid>
              <a:tr h="632611">
                <a:tc>
                  <a:txBody>
                    <a:bodyPr/>
                    <a:lstStyle/>
                    <a:p>
                      <a:pPr algn="ctr"/>
                      <a:r>
                        <a:rPr lang="en-GB" sz="2000" b="1" dirty="0">
                          <a:latin typeface="Century Gothic" panose="020B0502020202020204" pitchFamily="34" charset="0"/>
                        </a:rPr>
                        <a:t>Name</a:t>
                      </a:r>
                    </a:p>
                  </a:txBody>
                  <a:tcPr anchor="ctr">
                    <a:solidFill>
                      <a:schemeClr val="bg1"/>
                    </a:solidFill>
                  </a:tcPr>
                </a:tc>
                <a:tc>
                  <a:txBody>
                    <a:bodyPr/>
                    <a:lstStyle/>
                    <a:p>
                      <a:pPr algn="ctr"/>
                      <a:r>
                        <a:rPr lang="en-GB" sz="2000" b="1" dirty="0">
                          <a:latin typeface="Century Gothic" panose="020B0502020202020204" pitchFamily="34" charset="0"/>
                        </a:rPr>
                        <a:t>Week 1</a:t>
                      </a:r>
                    </a:p>
                  </a:txBody>
                  <a:tcPr anchor="ctr">
                    <a:solidFill>
                      <a:schemeClr val="bg1"/>
                    </a:solidFill>
                  </a:tcPr>
                </a:tc>
                <a:tc>
                  <a:txBody>
                    <a:bodyPr/>
                    <a:lstStyle/>
                    <a:p>
                      <a:pPr algn="ctr"/>
                      <a:r>
                        <a:rPr lang="en-GB" sz="2000" b="1" dirty="0">
                          <a:latin typeface="Century Gothic" panose="020B0502020202020204" pitchFamily="34" charset="0"/>
                        </a:rPr>
                        <a:t>Week 2</a:t>
                      </a:r>
                    </a:p>
                  </a:txBody>
                  <a:tcPr anchor="ctr">
                    <a:solidFill>
                      <a:schemeClr val="bg1"/>
                    </a:solidFill>
                  </a:tcPr>
                </a:tc>
                <a:extLst>
                  <a:ext uri="{0D108BD9-81ED-4DB2-BD59-A6C34878D82A}">
                    <a16:rowId xmlns:a16="http://schemas.microsoft.com/office/drawing/2014/main" val="374289486"/>
                  </a:ext>
                </a:extLst>
              </a:tr>
              <a:tr h="850031">
                <a:tc>
                  <a:txBody>
                    <a:bodyPr/>
                    <a:lstStyle/>
                    <a:p>
                      <a:pPr algn="ctr"/>
                      <a:r>
                        <a:rPr lang="en-GB" sz="2000" b="1" dirty="0">
                          <a:latin typeface="Century Gothic" panose="020B0502020202020204" pitchFamily="34" charset="0"/>
                        </a:rPr>
                        <a:t>Jamie</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2 hours 20 minutes</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150 minutes  </a:t>
                      </a:r>
                    </a:p>
                  </a:txBody>
                  <a:tcPr anchor="ctr">
                    <a:solidFill>
                      <a:schemeClr val="bg1"/>
                    </a:solidFill>
                  </a:tcPr>
                </a:tc>
                <a:extLst>
                  <a:ext uri="{0D108BD9-81ED-4DB2-BD59-A6C34878D82A}">
                    <a16:rowId xmlns:a16="http://schemas.microsoft.com/office/drawing/2014/main" val="555339217"/>
                  </a:ext>
                </a:extLst>
              </a:tr>
              <a:tr h="850031">
                <a:tc>
                  <a:txBody>
                    <a:bodyPr/>
                    <a:lstStyle/>
                    <a:p>
                      <a:pPr algn="ctr"/>
                      <a:r>
                        <a:rPr lang="en-GB" sz="2000" b="1" dirty="0">
                          <a:latin typeface="Century Gothic" panose="020B0502020202020204" pitchFamily="34" charset="0"/>
                        </a:rPr>
                        <a:t>Tami</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130 seconds</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2 minutes</a:t>
                      </a:r>
                    </a:p>
                  </a:txBody>
                  <a:tcPr anchor="ctr">
                    <a:solidFill>
                      <a:schemeClr val="bg1"/>
                    </a:solidFill>
                  </a:tcPr>
                </a:tc>
                <a:extLst>
                  <a:ext uri="{0D108BD9-81ED-4DB2-BD59-A6C34878D82A}">
                    <a16:rowId xmlns:a16="http://schemas.microsoft.com/office/drawing/2014/main" val="1175395066"/>
                  </a:ext>
                </a:extLst>
              </a:tr>
              <a:tr h="850031">
                <a:tc>
                  <a:txBody>
                    <a:bodyPr/>
                    <a:lstStyle/>
                    <a:p>
                      <a:pPr algn="ctr"/>
                      <a:r>
                        <a:rPr lang="en-GB" sz="2000" b="1" dirty="0">
                          <a:latin typeface="Century Gothic" panose="020B0502020202020204" pitchFamily="34" charset="0"/>
                        </a:rPr>
                        <a:t>Ahmed</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215 minutes</a:t>
                      </a: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3 hours 40 minutes</a:t>
                      </a:r>
                    </a:p>
                  </a:txBody>
                  <a:tcPr anchor="ctr">
                    <a:solidFill>
                      <a:schemeClr val="bg1"/>
                    </a:solidFill>
                  </a:tcPr>
                </a:tc>
                <a:extLst>
                  <a:ext uri="{0D108BD9-81ED-4DB2-BD59-A6C34878D82A}">
                    <a16:rowId xmlns:a16="http://schemas.microsoft.com/office/drawing/2014/main" val="2921739076"/>
                  </a:ext>
                </a:extLst>
              </a:tr>
            </a:tbl>
          </a:graphicData>
        </a:graphic>
      </p:graphicFrame>
      <p:grpSp>
        <p:nvGrpSpPr>
          <p:cNvPr id="12" name="Group 11">
            <a:extLst>
              <a:ext uri="{FF2B5EF4-FFF2-40B4-BE49-F238E27FC236}">
                <a16:creationId xmlns:a16="http://schemas.microsoft.com/office/drawing/2014/main" id="{A5213595-953F-4AC6-8B11-B74B6062F881}"/>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5987E148-68B6-40FE-9EF7-C9010A7C40C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60C018F1-9240-42FE-AEF2-E0AEEFBDFC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7042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children were quicker in week 1?</a:t>
            </a:r>
          </a:p>
        </p:txBody>
      </p:sp>
      <p:graphicFrame>
        <p:nvGraphicFramePr>
          <p:cNvPr id="21" name="Table 20">
            <a:extLst>
              <a:ext uri="{FF2B5EF4-FFF2-40B4-BE49-F238E27FC236}">
                <a16:creationId xmlns:a16="http://schemas.microsoft.com/office/drawing/2014/main" id="{2C8179F8-2819-4CB7-808F-ED37052F3C2D}"/>
              </a:ext>
            </a:extLst>
          </p:cNvPr>
          <p:cNvGraphicFramePr>
            <a:graphicFrameLocks noGrp="1"/>
          </p:cNvGraphicFramePr>
          <p:nvPr>
            <p:extLst>
              <p:ext uri="{D42A27DB-BD31-4B8C-83A1-F6EECF244321}">
                <p14:modId xmlns:p14="http://schemas.microsoft.com/office/powerpoint/2010/main" val="2555193966"/>
              </p:ext>
            </p:extLst>
          </p:nvPr>
        </p:nvGraphicFramePr>
        <p:xfrm>
          <a:off x="715818" y="1971189"/>
          <a:ext cx="7712364" cy="3182704"/>
        </p:xfrm>
        <a:graphic>
          <a:graphicData uri="http://schemas.openxmlformats.org/drawingml/2006/table">
            <a:tbl>
              <a:tblPr firstRow="1" bandRow="1">
                <a:tableStyleId>{5940675A-B579-460E-94D1-54222C63F5DA}</a:tableStyleId>
              </a:tblPr>
              <a:tblGrid>
                <a:gridCol w="1822563">
                  <a:extLst>
                    <a:ext uri="{9D8B030D-6E8A-4147-A177-3AD203B41FA5}">
                      <a16:colId xmlns:a16="http://schemas.microsoft.com/office/drawing/2014/main" val="321591189"/>
                    </a:ext>
                  </a:extLst>
                </a:gridCol>
                <a:gridCol w="2923739">
                  <a:extLst>
                    <a:ext uri="{9D8B030D-6E8A-4147-A177-3AD203B41FA5}">
                      <a16:colId xmlns:a16="http://schemas.microsoft.com/office/drawing/2014/main" val="4024770792"/>
                    </a:ext>
                  </a:extLst>
                </a:gridCol>
                <a:gridCol w="2966062">
                  <a:extLst>
                    <a:ext uri="{9D8B030D-6E8A-4147-A177-3AD203B41FA5}">
                      <a16:colId xmlns:a16="http://schemas.microsoft.com/office/drawing/2014/main" val="4118827718"/>
                    </a:ext>
                  </a:extLst>
                </a:gridCol>
              </a:tblGrid>
              <a:tr h="632611">
                <a:tc>
                  <a:txBody>
                    <a:bodyPr/>
                    <a:lstStyle/>
                    <a:p>
                      <a:pPr algn="ctr"/>
                      <a:r>
                        <a:rPr lang="en-GB" sz="2000" b="1" dirty="0">
                          <a:latin typeface="Century Gothic" panose="020B0502020202020204" pitchFamily="34" charset="0"/>
                        </a:rPr>
                        <a:t>Name</a:t>
                      </a:r>
                    </a:p>
                  </a:txBody>
                  <a:tcPr anchor="ctr">
                    <a:solidFill>
                      <a:schemeClr val="bg1"/>
                    </a:solidFill>
                  </a:tcPr>
                </a:tc>
                <a:tc>
                  <a:txBody>
                    <a:bodyPr/>
                    <a:lstStyle/>
                    <a:p>
                      <a:pPr algn="ctr"/>
                      <a:r>
                        <a:rPr lang="en-GB" sz="2000" b="1" dirty="0">
                          <a:latin typeface="Century Gothic" panose="020B0502020202020204" pitchFamily="34" charset="0"/>
                        </a:rPr>
                        <a:t>Week 1</a:t>
                      </a:r>
                    </a:p>
                  </a:txBody>
                  <a:tcPr anchor="ctr">
                    <a:solidFill>
                      <a:schemeClr val="bg1"/>
                    </a:solidFill>
                  </a:tcPr>
                </a:tc>
                <a:tc>
                  <a:txBody>
                    <a:bodyPr/>
                    <a:lstStyle/>
                    <a:p>
                      <a:pPr algn="ctr"/>
                      <a:r>
                        <a:rPr lang="en-GB" sz="2000" b="1" dirty="0">
                          <a:latin typeface="Century Gothic" panose="020B0502020202020204" pitchFamily="34" charset="0"/>
                        </a:rPr>
                        <a:t>Week 2</a:t>
                      </a:r>
                    </a:p>
                  </a:txBody>
                  <a:tcPr anchor="ctr">
                    <a:solidFill>
                      <a:schemeClr val="bg1"/>
                    </a:solidFill>
                  </a:tcPr>
                </a:tc>
                <a:extLst>
                  <a:ext uri="{0D108BD9-81ED-4DB2-BD59-A6C34878D82A}">
                    <a16:rowId xmlns:a16="http://schemas.microsoft.com/office/drawing/2014/main" val="374289486"/>
                  </a:ext>
                </a:extLst>
              </a:tr>
              <a:tr h="850031">
                <a:tc>
                  <a:txBody>
                    <a:bodyPr/>
                    <a:lstStyle/>
                    <a:p>
                      <a:pPr algn="ctr"/>
                      <a:r>
                        <a:rPr lang="en-GB" sz="2000" b="1" dirty="0">
                          <a:solidFill>
                            <a:srgbClr val="FF0000"/>
                          </a:solidFill>
                          <a:latin typeface="Century Gothic" panose="020B0502020202020204" pitchFamily="34" charset="0"/>
                        </a:rPr>
                        <a:t>Jamie</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2 hours 20 minutes</a:t>
                      </a:r>
                    </a:p>
                  </a:txBody>
                  <a:tcPr anchor="ctr">
                    <a:solidFill>
                      <a:schemeClr val="bg1"/>
                    </a:solidFill>
                  </a:tcPr>
                </a:tc>
                <a:tc>
                  <a:txBody>
                    <a:bodyPr/>
                    <a:lstStyle/>
                    <a:p>
                      <a:pPr algn="ctr"/>
                      <a:r>
                        <a:rPr lang="en-GB" sz="2000" b="1" dirty="0">
                          <a:solidFill>
                            <a:schemeClr val="bg1">
                              <a:lumMod val="50000"/>
                            </a:schemeClr>
                          </a:solidFill>
                          <a:latin typeface="Century Gothic" panose="020B0502020202020204" pitchFamily="34" charset="0"/>
                        </a:rPr>
                        <a:t>150 minutes  </a:t>
                      </a:r>
                    </a:p>
                  </a:txBody>
                  <a:tcPr anchor="ctr">
                    <a:solidFill>
                      <a:schemeClr val="bg1"/>
                    </a:solidFill>
                  </a:tcPr>
                </a:tc>
                <a:extLst>
                  <a:ext uri="{0D108BD9-81ED-4DB2-BD59-A6C34878D82A}">
                    <a16:rowId xmlns:a16="http://schemas.microsoft.com/office/drawing/2014/main" val="555339217"/>
                  </a:ext>
                </a:extLst>
              </a:tr>
              <a:tr h="850031">
                <a:tc>
                  <a:txBody>
                    <a:bodyPr/>
                    <a:lstStyle/>
                    <a:p>
                      <a:pPr algn="ctr"/>
                      <a:r>
                        <a:rPr lang="en-GB" sz="2000" b="1" dirty="0">
                          <a:solidFill>
                            <a:schemeClr val="bg1">
                              <a:lumMod val="50000"/>
                            </a:schemeClr>
                          </a:solidFill>
                          <a:latin typeface="Century Gothic" panose="020B0502020202020204" pitchFamily="34" charset="0"/>
                        </a:rPr>
                        <a:t>Tami</a:t>
                      </a:r>
                    </a:p>
                  </a:txBody>
                  <a:tcPr anchor="ctr">
                    <a:solidFill>
                      <a:schemeClr val="bg1"/>
                    </a:solidFill>
                  </a:tcPr>
                </a:tc>
                <a:tc>
                  <a:txBody>
                    <a:bodyPr/>
                    <a:lstStyle/>
                    <a:p>
                      <a:pPr algn="ctr"/>
                      <a:r>
                        <a:rPr lang="en-GB" sz="2000" b="1" dirty="0">
                          <a:solidFill>
                            <a:schemeClr val="bg1">
                              <a:lumMod val="50000"/>
                            </a:schemeClr>
                          </a:solidFill>
                          <a:latin typeface="Century Gothic" panose="020B0502020202020204" pitchFamily="34" charset="0"/>
                        </a:rPr>
                        <a:t>130 seconds</a:t>
                      </a:r>
                    </a:p>
                  </a:txBody>
                  <a:tcPr anchor="ctr">
                    <a:solidFill>
                      <a:schemeClr val="bg1"/>
                    </a:solidFill>
                  </a:tcPr>
                </a:tc>
                <a:tc>
                  <a:txBody>
                    <a:bodyPr/>
                    <a:lstStyle/>
                    <a:p>
                      <a:pPr algn="ctr"/>
                      <a:r>
                        <a:rPr lang="en-GB" sz="2000" b="1" dirty="0">
                          <a:solidFill>
                            <a:schemeClr val="bg1">
                              <a:lumMod val="50000"/>
                            </a:schemeClr>
                          </a:solidFill>
                          <a:latin typeface="Century Gothic" panose="020B0502020202020204" pitchFamily="34" charset="0"/>
                        </a:rPr>
                        <a:t>2 minutes</a:t>
                      </a:r>
                    </a:p>
                  </a:txBody>
                  <a:tcPr anchor="ctr">
                    <a:solidFill>
                      <a:schemeClr val="bg1"/>
                    </a:solidFill>
                  </a:tcPr>
                </a:tc>
                <a:extLst>
                  <a:ext uri="{0D108BD9-81ED-4DB2-BD59-A6C34878D82A}">
                    <a16:rowId xmlns:a16="http://schemas.microsoft.com/office/drawing/2014/main" val="1175395066"/>
                  </a:ext>
                </a:extLst>
              </a:tr>
              <a:tr h="850031">
                <a:tc>
                  <a:txBody>
                    <a:bodyPr/>
                    <a:lstStyle/>
                    <a:p>
                      <a:pPr algn="ctr"/>
                      <a:r>
                        <a:rPr lang="en-GB" sz="2000" b="1" dirty="0">
                          <a:solidFill>
                            <a:srgbClr val="FF0000"/>
                          </a:solidFill>
                          <a:latin typeface="Century Gothic" panose="020B0502020202020204" pitchFamily="34" charset="0"/>
                        </a:rPr>
                        <a:t>Ahmed</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215 minutes</a:t>
                      </a:r>
                    </a:p>
                  </a:txBody>
                  <a:tcPr anchor="ctr">
                    <a:solidFill>
                      <a:schemeClr val="bg1"/>
                    </a:solidFill>
                  </a:tcPr>
                </a:tc>
                <a:tc>
                  <a:txBody>
                    <a:bodyPr/>
                    <a:lstStyle/>
                    <a:p>
                      <a:pPr algn="ctr"/>
                      <a:r>
                        <a:rPr lang="en-GB" sz="2000" b="1" dirty="0">
                          <a:solidFill>
                            <a:schemeClr val="bg1">
                              <a:lumMod val="50000"/>
                            </a:schemeClr>
                          </a:solidFill>
                          <a:latin typeface="Century Gothic" panose="020B0502020202020204" pitchFamily="34" charset="0"/>
                        </a:rPr>
                        <a:t>3 hours 40 minutes</a:t>
                      </a:r>
                    </a:p>
                  </a:txBody>
                  <a:tcPr anchor="ctr">
                    <a:solidFill>
                      <a:schemeClr val="bg1"/>
                    </a:solidFill>
                  </a:tcPr>
                </a:tc>
                <a:extLst>
                  <a:ext uri="{0D108BD9-81ED-4DB2-BD59-A6C34878D82A}">
                    <a16:rowId xmlns:a16="http://schemas.microsoft.com/office/drawing/2014/main" val="2921739076"/>
                  </a:ext>
                </a:extLst>
              </a:tr>
            </a:tbl>
          </a:graphicData>
        </a:graphic>
      </p:graphicFrame>
      <p:grpSp>
        <p:nvGrpSpPr>
          <p:cNvPr id="12" name="Group 11">
            <a:extLst>
              <a:ext uri="{FF2B5EF4-FFF2-40B4-BE49-F238E27FC236}">
                <a16:creationId xmlns:a16="http://schemas.microsoft.com/office/drawing/2014/main" id="{2A0F67C6-7764-48EA-BBD1-87200EB78A76}"/>
              </a:ext>
            </a:extLst>
          </p:cNvPr>
          <p:cNvGrpSpPr/>
          <p:nvPr/>
        </p:nvGrpSpPr>
        <p:grpSpPr>
          <a:xfrm>
            <a:off x="59531" y="6454317"/>
            <a:ext cx="1238534" cy="403683"/>
            <a:chOff x="68077" y="6454317"/>
            <a:chExt cx="1238534" cy="403683"/>
          </a:xfrm>
        </p:grpSpPr>
        <p:sp>
          <p:nvSpPr>
            <p:cNvPr id="13" name="TextBox 8">
              <a:extLst>
                <a:ext uri="{FF2B5EF4-FFF2-40B4-BE49-F238E27FC236}">
                  <a16:creationId xmlns:a16="http://schemas.microsoft.com/office/drawing/2014/main" id="{5611AC34-3DB6-4A13-B6D0-39AEF8D1D60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E9E9D254-7F42-4B31-9767-5B9F255326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0499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Explain why.</a:t>
            </a:r>
          </a:p>
          <a:p>
            <a:pPr lvl="0" algn="ctr"/>
            <a:endParaRPr lang="en-GB" sz="2400" dirty="0">
              <a:solidFill>
                <a:srgbClr val="E7E6E6">
                  <a:lumMod val="25000"/>
                </a:srgb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7B91DD7F-A9E2-4AC5-A035-FF6168ABF98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E822E2C6-A8B7-429E-ADF9-BC0FA4B28BB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0719E32F-3D07-4B09-8BAC-B7298DD622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5" name="Table 14">
            <a:extLst>
              <a:ext uri="{FF2B5EF4-FFF2-40B4-BE49-F238E27FC236}">
                <a16:creationId xmlns:a16="http://schemas.microsoft.com/office/drawing/2014/main" id="{54F98439-C58A-4EB2-A9D2-61F669232A29}"/>
              </a:ext>
            </a:extLst>
          </p:cNvPr>
          <p:cNvGraphicFramePr>
            <a:graphicFrameLocks noGrp="1"/>
          </p:cNvGraphicFramePr>
          <p:nvPr>
            <p:extLst>
              <p:ext uri="{D42A27DB-BD31-4B8C-83A1-F6EECF244321}">
                <p14:modId xmlns:p14="http://schemas.microsoft.com/office/powerpoint/2010/main" val="2579461448"/>
              </p:ext>
            </p:extLst>
          </p:nvPr>
        </p:nvGraphicFramePr>
        <p:xfrm>
          <a:off x="873592" y="1581357"/>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277631337"/>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684000">
                <a:tc>
                  <a:txBody>
                    <a:bodyPr/>
                    <a:lstStyle/>
                    <a:p>
                      <a:pPr algn="r"/>
                      <a:r>
                        <a:rPr lang="en-GB" sz="2000" b="1" dirty="0">
                          <a:latin typeface="Century Gothic" panose="020B0502020202020204" pitchFamily="34" charset="0"/>
                        </a:rPr>
                        <a:t>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155 minutes</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 hours </a:t>
                      </a:r>
                    </a:p>
                    <a:p>
                      <a:pPr algn="ctr"/>
                      <a:r>
                        <a:rPr lang="en-GB" sz="2000" b="1" dirty="0">
                          <a:latin typeface="Century Gothic" panose="020B0502020202020204" pitchFamily="34" charset="0"/>
                        </a:rPr>
                        <a:t>45 minutes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graphicFrame>
        <p:nvGraphicFramePr>
          <p:cNvPr id="16" name="Table 15">
            <a:extLst>
              <a:ext uri="{FF2B5EF4-FFF2-40B4-BE49-F238E27FC236}">
                <a16:creationId xmlns:a16="http://schemas.microsoft.com/office/drawing/2014/main" id="{FC3EE31A-3AC8-4717-ADD4-3CDF0475B24C}"/>
              </a:ext>
            </a:extLst>
          </p:cNvPr>
          <p:cNvGraphicFramePr>
            <a:graphicFrameLocks noGrp="1"/>
          </p:cNvGraphicFramePr>
          <p:nvPr>
            <p:extLst>
              <p:ext uri="{D42A27DB-BD31-4B8C-83A1-F6EECF244321}">
                <p14:modId xmlns:p14="http://schemas.microsoft.com/office/powerpoint/2010/main" val="2245828882"/>
              </p:ext>
            </p:extLst>
          </p:nvPr>
        </p:nvGraphicFramePr>
        <p:xfrm>
          <a:off x="873592" y="2981894"/>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808452701"/>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566534">
                <a:tc>
                  <a:txBody>
                    <a:bodyPr/>
                    <a:lstStyle/>
                    <a:p>
                      <a:pPr algn="r"/>
                      <a:r>
                        <a:rPr lang="en-GB" sz="2000" b="1" dirty="0">
                          <a:latin typeface="Century Gothic" panose="020B0502020202020204" pitchFamily="34" charset="0"/>
                        </a:rPr>
                        <a:t>B</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 hours </a:t>
                      </a:r>
                    </a:p>
                    <a:p>
                      <a:pPr algn="ctr"/>
                      <a:r>
                        <a:rPr lang="en-GB" sz="2000" b="1" dirty="0">
                          <a:latin typeface="Century Gothic" panose="020B0502020202020204" pitchFamily="34" charset="0"/>
                        </a:rPr>
                        <a:t>5 minutes </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 185 minutes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graphicFrame>
        <p:nvGraphicFramePr>
          <p:cNvPr id="17" name="Table 16">
            <a:extLst>
              <a:ext uri="{FF2B5EF4-FFF2-40B4-BE49-F238E27FC236}">
                <a16:creationId xmlns:a16="http://schemas.microsoft.com/office/drawing/2014/main" id="{B129BD66-EB5B-4897-9108-7421E351029E}"/>
              </a:ext>
            </a:extLst>
          </p:cNvPr>
          <p:cNvGraphicFramePr>
            <a:graphicFrameLocks noGrp="1"/>
          </p:cNvGraphicFramePr>
          <p:nvPr>
            <p:extLst>
              <p:ext uri="{D42A27DB-BD31-4B8C-83A1-F6EECF244321}">
                <p14:modId xmlns:p14="http://schemas.microsoft.com/office/powerpoint/2010/main" val="901796488"/>
              </p:ext>
            </p:extLst>
          </p:nvPr>
        </p:nvGraphicFramePr>
        <p:xfrm>
          <a:off x="873592" y="4382432"/>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76441358"/>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566534">
                <a:tc>
                  <a:txBody>
                    <a:bodyPr/>
                    <a:lstStyle/>
                    <a:p>
                      <a:pPr algn="r"/>
                      <a:r>
                        <a:rPr lang="en-GB" sz="2000" b="1" dirty="0">
                          <a:latin typeface="Century Gothic" panose="020B0502020202020204" pitchFamily="34" charset="0"/>
                        </a:rPr>
                        <a:t>C</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 minutes  </a:t>
                      </a:r>
                    </a:p>
                    <a:p>
                      <a:pPr algn="ctr"/>
                      <a:r>
                        <a:rPr lang="en-GB" sz="2000" b="1" dirty="0">
                          <a:latin typeface="Century Gothic" panose="020B0502020202020204" pitchFamily="34" charset="0"/>
                        </a:rPr>
                        <a:t>40 seconds  </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indent="-457200" algn="ctr">
                        <a:buAutoNum type="arabicPlain" startAt="290"/>
                      </a:pPr>
                      <a:r>
                        <a:rPr lang="en-GB" sz="2000" b="1" dirty="0">
                          <a:latin typeface="Century Gothic" panose="020B0502020202020204" pitchFamily="34" charset="0"/>
                        </a:rPr>
                        <a:t> seconds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Explain why.</a:t>
            </a:r>
          </a:p>
          <a:p>
            <a:pPr lvl="0" algn="ctr"/>
            <a:endParaRPr lang="en-GB" sz="2000" dirty="0">
              <a:solidFill>
                <a:srgbClr val="E7E6E6">
                  <a:lumMod val="25000"/>
                </a:srgbClr>
              </a:solidFill>
              <a:latin typeface="SassoonCRInfantMedium" panose="02000603020000020003" pitchFamily="2" charset="0"/>
            </a:endParaRPr>
          </a:p>
          <a:p>
            <a:pPr lvl="0" algn="ctr"/>
            <a:endParaRPr lang="en-GB" sz="2000" dirty="0">
              <a:solidFill>
                <a:srgbClr val="E7E6E6">
                  <a:lumMod val="25000"/>
                </a:srgbClr>
              </a:solidFill>
              <a:latin typeface="SassoonCRInfantMedium" panose="02000603020000020003" pitchFamily="2" charset="0"/>
            </a:endParaRPr>
          </a:p>
          <a:p>
            <a:pPr lvl="0" algn="ctr"/>
            <a:endParaRPr lang="en-GB" sz="2000" dirty="0">
              <a:solidFill>
                <a:srgbClr val="E7E6E6">
                  <a:lumMod val="25000"/>
                </a:srgbClr>
              </a:solidFill>
              <a:latin typeface="SassoonCRInfantMedium" panose="02000603020000020003" pitchFamily="2" charset="0"/>
            </a:endParaRPr>
          </a:p>
          <a:p>
            <a:pPr lvl="0" algn="ctr"/>
            <a:endParaRPr lang="en-GB" sz="2000" dirty="0">
              <a:solidFill>
                <a:srgbClr val="E7E6E6">
                  <a:lumMod val="25000"/>
                </a:srgbClr>
              </a:solidFill>
              <a:latin typeface="SassoonCRInfantMedium" panose="02000603020000020003" pitchFamily="2" charset="0"/>
            </a:endParaRPr>
          </a:p>
          <a:p>
            <a:pPr lvl="0" defTabSz="514350">
              <a:defRPr/>
            </a:pPr>
            <a:r>
              <a:rPr lang="en-GB" sz="2000" b="1" dirty="0">
                <a:solidFill>
                  <a:srgbClr val="FF0000"/>
                </a:solidFill>
                <a:latin typeface="Century Gothic" panose="020B0502020202020204" pitchFamily="34" charset="0"/>
              </a:rPr>
              <a:t>A:</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True because 155 minutes = 2 hours 35 minutes, which is &lt; 2 hours 45 minutes.</a:t>
            </a:r>
          </a:p>
          <a:p>
            <a:pPr lvl="0" defTabSz="514350">
              <a:defRPr/>
            </a:pPr>
            <a:endParaRPr lang="en-GB" sz="2000" dirty="0">
              <a:solidFill>
                <a:srgbClr val="FF0000"/>
              </a:solidFill>
              <a:latin typeface="SassoonCRInfantMedium" panose="02000603020000020003" pitchFamily="2" charset="0"/>
            </a:endParaRPr>
          </a:p>
          <a:p>
            <a:pPr lvl="0" defTabSz="514350">
              <a:defRPr/>
            </a:pPr>
            <a:endParaRPr lang="en-GB" sz="2000" dirty="0">
              <a:solidFill>
                <a:srgbClr val="FF0000"/>
              </a:solidFill>
              <a:latin typeface="SassoonCRInfantMedium" panose="02000603020000020003" pitchFamily="2" charset="0"/>
            </a:endParaRPr>
          </a:p>
          <a:p>
            <a:pPr lvl="0" defTabSz="514350">
              <a:defRPr/>
            </a:pPr>
            <a:endParaRPr lang="en-GB" sz="2000" dirty="0">
              <a:solidFill>
                <a:srgbClr val="FF0000"/>
              </a:solidFill>
              <a:latin typeface="SassoonCRInfantMedium" panose="02000603020000020003" pitchFamily="2" charset="0"/>
            </a:endParaRPr>
          </a:p>
          <a:p>
            <a:pPr lvl="0" defTabSz="514350">
              <a:defRPr/>
            </a:pPr>
            <a:r>
              <a:rPr lang="en-GB" sz="2000" b="1" dirty="0">
                <a:solidFill>
                  <a:srgbClr val="FF0000"/>
                </a:solidFill>
                <a:latin typeface="Century Gothic" panose="020B0502020202020204" pitchFamily="34" charset="0"/>
              </a:rPr>
              <a:t>B: False because 3 hours 5 minutes = 185 minutes, so they are both equal.</a:t>
            </a:r>
          </a:p>
          <a:p>
            <a:pPr lvl="0" defTabSz="514350">
              <a:defRPr/>
            </a:pPr>
            <a:endParaRPr lang="en-GB" sz="2000" dirty="0">
              <a:solidFill>
                <a:srgbClr val="FF0000"/>
              </a:solidFill>
              <a:latin typeface="SassoonCRInfantMedium" panose="02000603020000020003" pitchFamily="2" charset="0"/>
            </a:endParaRPr>
          </a:p>
          <a:p>
            <a:pPr lvl="0" defTabSz="514350">
              <a:defRPr/>
            </a:pPr>
            <a:endParaRPr lang="en-GB" sz="2000" dirty="0">
              <a:solidFill>
                <a:srgbClr val="FF0000"/>
              </a:solidFill>
              <a:latin typeface="SassoonCRInfantMedium" panose="02000603020000020003" pitchFamily="2" charset="0"/>
            </a:endParaRPr>
          </a:p>
          <a:p>
            <a:pPr lvl="0" defTabSz="514350">
              <a:defRPr/>
            </a:pPr>
            <a:r>
              <a:rPr lang="en-GB" sz="2000" b="1" dirty="0">
                <a:solidFill>
                  <a:srgbClr val="FF0000"/>
                </a:solidFill>
                <a:latin typeface="Century Gothic" panose="020B0502020202020204" pitchFamily="34" charset="0"/>
              </a:rPr>
              <a:t>C: False because 4 minutes 40 seconds = 280 seconds, which is &lt; 290 seconds.</a:t>
            </a:r>
          </a:p>
          <a:p>
            <a:pPr lvl="0" algn="ctr"/>
            <a:endParaRPr lang="en-GB" sz="2400" dirty="0">
              <a:solidFill>
                <a:srgbClr val="E7E6E6">
                  <a:lumMod val="25000"/>
                </a:srgb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F55BD7BD-2E8A-4A06-9CD8-255EFD671552}"/>
              </a:ext>
            </a:extLst>
          </p:cNvPr>
          <p:cNvGraphicFramePr>
            <a:graphicFrameLocks noGrp="1"/>
          </p:cNvGraphicFramePr>
          <p:nvPr>
            <p:extLst>
              <p:ext uri="{D42A27DB-BD31-4B8C-83A1-F6EECF244321}">
                <p14:modId xmlns:p14="http://schemas.microsoft.com/office/powerpoint/2010/main" val="3034286089"/>
              </p:ext>
            </p:extLst>
          </p:nvPr>
        </p:nvGraphicFramePr>
        <p:xfrm>
          <a:off x="873592" y="1581357"/>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277631337"/>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684000">
                <a:tc>
                  <a:txBody>
                    <a:bodyPr/>
                    <a:lstStyle/>
                    <a:p>
                      <a:pPr algn="r"/>
                      <a:r>
                        <a:rPr lang="en-GB" sz="2000" b="1" dirty="0">
                          <a:latin typeface="Century Gothic" panose="020B0502020202020204" pitchFamily="34" charset="0"/>
                        </a:rPr>
                        <a:t>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155 minutes</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 hours </a:t>
                      </a:r>
                    </a:p>
                    <a:p>
                      <a:pPr algn="ctr"/>
                      <a:r>
                        <a:rPr lang="en-GB" sz="2000" b="1" dirty="0">
                          <a:latin typeface="Century Gothic" panose="020B0502020202020204" pitchFamily="34" charset="0"/>
                        </a:rPr>
                        <a:t>45 minutes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graphicFrame>
        <p:nvGraphicFramePr>
          <p:cNvPr id="10" name="Table 9">
            <a:extLst>
              <a:ext uri="{FF2B5EF4-FFF2-40B4-BE49-F238E27FC236}">
                <a16:creationId xmlns:a16="http://schemas.microsoft.com/office/drawing/2014/main" id="{A7B8C40A-3FE3-49D9-9102-520E37C5B5F6}"/>
              </a:ext>
            </a:extLst>
          </p:cNvPr>
          <p:cNvGraphicFramePr>
            <a:graphicFrameLocks noGrp="1"/>
          </p:cNvGraphicFramePr>
          <p:nvPr>
            <p:extLst>
              <p:ext uri="{D42A27DB-BD31-4B8C-83A1-F6EECF244321}">
                <p14:modId xmlns:p14="http://schemas.microsoft.com/office/powerpoint/2010/main" val="481216600"/>
              </p:ext>
            </p:extLst>
          </p:nvPr>
        </p:nvGraphicFramePr>
        <p:xfrm>
          <a:off x="873592" y="2981894"/>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808452701"/>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566534">
                <a:tc>
                  <a:txBody>
                    <a:bodyPr/>
                    <a:lstStyle/>
                    <a:p>
                      <a:pPr algn="r"/>
                      <a:r>
                        <a:rPr lang="en-GB" sz="2000" b="1" dirty="0">
                          <a:latin typeface="Century Gothic" panose="020B0502020202020204" pitchFamily="34" charset="0"/>
                        </a:rPr>
                        <a:t>B</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 hours </a:t>
                      </a:r>
                    </a:p>
                    <a:p>
                      <a:pPr algn="ctr"/>
                      <a:r>
                        <a:rPr lang="en-GB" sz="2000" b="1" dirty="0">
                          <a:latin typeface="Century Gothic" panose="020B0502020202020204" pitchFamily="34" charset="0"/>
                        </a:rPr>
                        <a:t>5 minutes </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 185 minutes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grpSp>
        <p:nvGrpSpPr>
          <p:cNvPr id="11" name="Group 10">
            <a:extLst>
              <a:ext uri="{FF2B5EF4-FFF2-40B4-BE49-F238E27FC236}">
                <a16:creationId xmlns:a16="http://schemas.microsoft.com/office/drawing/2014/main" id="{7B91DD7F-A9E2-4AC5-A035-FF6168ABF98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E822E2C6-A8B7-429E-ADF9-BC0FA4B28BB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0719E32F-3D07-4B09-8BAC-B7298DD622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4" name="Table 13">
            <a:extLst>
              <a:ext uri="{FF2B5EF4-FFF2-40B4-BE49-F238E27FC236}">
                <a16:creationId xmlns:a16="http://schemas.microsoft.com/office/drawing/2014/main" id="{612B3817-B1A3-4644-BE26-76309025B860}"/>
              </a:ext>
            </a:extLst>
          </p:cNvPr>
          <p:cNvGraphicFramePr>
            <a:graphicFrameLocks noGrp="1"/>
          </p:cNvGraphicFramePr>
          <p:nvPr>
            <p:extLst>
              <p:ext uri="{D42A27DB-BD31-4B8C-83A1-F6EECF244321}">
                <p14:modId xmlns:p14="http://schemas.microsoft.com/office/powerpoint/2010/main" val="3231496584"/>
              </p:ext>
            </p:extLst>
          </p:nvPr>
        </p:nvGraphicFramePr>
        <p:xfrm>
          <a:off x="873592" y="4382432"/>
          <a:ext cx="6899660" cy="70104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76441358"/>
                    </a:ext>
                  </a:extLst>
                </a:gridCol>
                <a:gridCol w="2880000">
                  <a:extLst>
                    <a:ext uri="{9D8B030D-6E8A-4147-A177-3AD203B41FA5}">
                      <a16:colId xmlns:a16="http://schemas.microsoft.com/office/drawing/2014/main" val="3262281809"/>
                    </a:ext>
                  </a:extLst>
                </a:gridCol>
                <a:gridCol w="702000">
                  <a:extLst>
                    <a:ext uri="{9D8B030D-6E8A-4147-A177-3AD203B41FA5}">
                      <a16:colId xmlns:a16="http://schemas.microsoft.com/office/drawing/2014/main" val="3562593178"/>
                    </a:ext>
                  </a:extLst>
                </a:gridCol>
                <a:gridCol w="2237660">
                  <a:extLst>
                    <a:ext uri="{9D8B030D-6E8A-4147-A177-3AD203B41FA5}">
                      <a16:colId xmlns:a16="http://schemas.microsoft.com/office/drawing/2014/main" val="1903533029"/>
                    </a:ext>
                  </a:extLst>
                </a:gridCol>
              </a:tblGrid>
              <a:tr h="566534">
                <a:tc>
                  <a:txBody>
                    <a:bodyPr/>
                    <a:lstStyle/>
                    <a:p>
                      <a:pPr algn="r"/>
                      <a:r>
                        <a:rPr lang="en-GB" sz="2000" b="1" dirty="0">
                          <a:latin typeface="Century Gothic" panose="020B0502020202020204" pitchFamily="34" charset="0"/>
                        </a:rPr>
                        <a:t>C</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 minutes  </a:t>
                      </a:r>
                    </a:p>
                    <a:p>
                      <a:pPr algn="ctr"/>
                      <a:r>
                        <a:rPr lang="en-GB" sz="2000" b="1" dirty="0">
                          <a:latin typeface="Century Gothic" panose="020B0502020202020204" pitchFamily="34" charset="0"/>
                        </a:rPr>
                        <a:t>40 seconds  </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indent="-457200" algn="ctr">
                        <a:buAutoNum type="arabicPlain" startAt="290"/>
                      </a:pPr>
                      <a:r>
                        <a:rPr lang="en-GB" sz="2000" b="1" dirty="0">
                          <a:latin typeface="Century Gothic" panose="020B0502020202020204" pitchFamily="34" charset="0"/>
                        </a:rPr>
                        <a:t> seconds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spTree>
    <p:extLst>
      <p:ext uri="{BB962C8B-B14F-4D97-AF65-F5344CB8AC3E}">
        <p14:creationId xmlns:p14="http://schemas.microsoft.com/office/powerpoint/2010/main" val="156344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F3FE228A-9F8D-4DFD-A0B0-5286F8A2D93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166BBA5D-91C9-4C0D-8C60-B69F24504C4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7B86717F-D1B3-4762-9A05-4C598CE032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969E783F-ED65-4E4A-8E25-4390677302C0}"/>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2" name="Rectangle 21">
            <a:extLst>
              <a:ext uri="{FF2B5EF4-FFF2-40B4-BE49-F238E27FC236}">
                <a16:creationId xmlns:a16="http://schemas.microsoft.com/office/drawing/2014/main" id="{35439930-AF74-4E8E-84CA-CB03BBDDA4F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Yasir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Sienna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Explain who is correct.</a:t>
            </a:r>
          </a:p>
          <a:p>
            <a:r>
              <a:rPr lang="en-GB" sz="2000" b="1" dirty="0">
                <a:solidFill>
                  <a:schemeClr val="tx1"/>
                </a:solidFill>
                <a:latin typeface="Century Gothic" panose="020B0502020202020204" pitchFamily="34" charset="0"/>
              </a:rPr>
              <a:t> </a:t>
            </a:r>
          </a:p>
          <a:p>
            <a:pPr lvl="0" algn="ctr"/>
            <a:endParaRPr lang="en-GB" sz="2000" b="1" dirty="0">
              <a:solidFill>
                <a:srgbClr val="E7E6E6">
                  <a:lumMod val="25000"/>
                </a:srgbClr>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1470B0A2-A25E-40A1-850D-2C09303A3199}"/>
              </a:ext>
            </a:extLst>
          </p:cNvPr>
          <p:cNvSpPr/>
          <p:nvPr/>
        </p:nvSpPr>
        <p:spPr>
          <a:xfrm>
            <a:off x="2424884" y="1484682"/>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195 minutes. I win.</a:t>
            </a:r>
          </a:p>
        </p:txBody>
      </p:sp>
      <p:sp>
        <p:nvSpPr>
          <p:cNvPr id="17" name="Speech Bubble: Rectangle with Corners Rounded 16">
            <a:extLst>
              <a:ext uri="{FF2B5EF4-FFF2-40B4-BE49-F238E27FC236}">
                <a16:creationId xmlns:a16="http://schemas.microsoft.com/office/drawing/2014/main" id="{1EC0E312-9E74-46E0-8D94-4F1277582DF9}"/>
              </a:ext>
            </a:extLst>
          </p:cNvPr>
          <p:cNvSpPr/>
          <p:nvPr/>
        </p:nvSpPr>
        <p:spPr>
          <a:xfrm flipH="1">
            <a:off x="3386337" y="3498435"/>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2 hours 55 minutes. I win.</a:t>
            </a:r>
          </a:p>
        </p:txBody>
      </p:sp>
    </p:spTree>
    <p:extLst>
      <p:ext uri="{BB962C8B-B14F-4D97-AF65-F5344CB8AC3E}">
        <p14:creationId xmlns:p14="http://schemas.microsoft.com/office/powerpoint/2010/main" val="350667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F3FE228A-9F8D-4DFD-A0B0-5286F8A2D93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166BBA5D-91C9-4C0D-8C60-B69F24504C4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7B86717F-D1B3-4762-9A05-4C598CE032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969E783F-ED65-4E4A-8E25-4390677302C0}"/>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2" name="Rectangle 21">
            <a:extLst>
              <a:ext uri="{FF2B5EF4-FFF2-40B4-BE49-F238E27FC236}">
                <a16:creationId xmlns:a16="http://schemas.microsoft.com/office/drawing/2014/main" id="{35439930-AF74-4E8E-84CA-CB03BBDDA4F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Yasir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Sienna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Explain who is correct.</a:t>
            </a:r>
          </a:p>
          <a:p>
            <a:r>
              <a:rPr lang="en-GB" sz="2000" b="1" dirty="0">
                <a:solidFill>
                  <a:schemeClr val="tx1"/>
                </a:solidFill>
                <a:latin typeface="Century Gothic" panose="020B0502020202020204" pitchFamily="34" charset="0"/>
                <a:sym typeface="Wingdings" panose="05000000000000000000" pitchFamily="2" charset="2"/>
              </a:rPr>
              <a:t>Sienna is correct because…</a:t>
            </a:r>
          </a:p>
          <a:p>
            <a:endParaRPr lang="en-GB" sz="2000" b="1" dirty="0">
              <a:solidFill>
                <a:schemeClr val="tx1"/>
              </a:solidFill>
              <a:latin typeface="Century Gothic" panose="020B0502020202020204" pitchFamily="34" charset="0"/>
            </a:endParaRPr>
          </a:p>
          <a:p>
            <a:pPr lvl="0" algn="ctr"/>
            <a:endParaRPr lang="en-GB" sz="2000" b="1" dirty="0">
              <a:solidFill>
                <a:srgbClr val="E7E6E6">
                  <a:lumMod val="25000"/>
                </a:srgbClr>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1470B0A2-A25E-40A1-850D-2C09303A3199}"/>
              </a:ext>
            </a:extLst>
          </p:cNvPr>
          <p:cNvSpPr/>
          <p:nvPr/>
        </p:nvSpPr>
        <p:spPr>
          <a:xfrm>
            <a:off x="2424884" y="1484682"/>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195 minutes. I win.</a:t>
            </a:r>
          </a:p>
        </p:txBody>
      </p:sp>
      <p:sp>
        <p:nvSpPr>
          <p:cNvPr id="17" name="Speech Bubble: Rectangle with Corners Rounded 16">
            <a:extLst>
              <a:ext uri="{FF2B5EF4-FFF2-40B4-BE49-F238E27FC236}">
                <a16:creationId xmlns:a16="http://schemas.microsoft.com/office/drawing/2014/main" id="{1EC0E312-9E74-46E0-8D94-4F1277582DF9}"/>
              </a:ext>
            </a:extLst>
          </p:cNvPr>
          <p:cNvSpPr/>
          <p:nvPr/>
        </p:nvSpPr>
        <p:spPr>
          <a:xfrm flipH="1">
            <a:off x="3386337" y="3498435"/>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2 hours 55 minutes. I win.</a:t>
            </a:r>
          </a:p>
        </p:txBody>
      </p:sp>
    </p:spTree>
    <p:extLst>
      <p:ext uri="{BB962C8B-B14F-4D97-AF65-F5344CB8AC3E}">
        <p14:creationId xmlns:p14="http://schemas.microsoft.com/office/powerpoint/2010/main" val="247952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F3FE228A-9F8D-4DFD-A0B0-5286F8A2D93F}"/>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166BBA5D-91C9-4C0D-8C60-B69F24504C4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7B86717F-D1B3-4762-9A05-4C598CE032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969E783F-ED65-4E4A-8E25-4390677302C0}"/>
              </a:ext>
            </a:extLst>
          </p:cNvPr>
          <p:cNvPicPr>
            <a:picLocks noChangeAspect="1"/>
          </p:cNvPicPr>
          <p:nvPr/>
        </p:nvPicPr>
        <p:blipFill>
          <a:blip r:embed="rId4"/>
          <a:stretch>
            <a:fillRect/>
          </a:stretch>
        </p:blipFill>
        <p:spPr>
          <a:xfrm>
            <a:off x="115438" y="138743"/>
            <a:ext cx="8913124" cy="6322100"/>
          </a:xfrm>
          <a:prstGeom prst="rect">
            <a:avLst/>
          </a:prstGeom>
        </p:spPr>
      </p:pic>
      <p:sp>
        <p:nvSpPr>
          <p:cNvPr id="22" name="Rectangle 21">
            <a:extLst>
              <a:ext uri="{FF2B5EF4-FFF2-40B4-BE49-F238E27FC236}">
                <a16:creationId xmlns:a16="http://schemas.microsoft.com/office/drawing/2014/main" id="{35439930-AF74-4E8E-84CA-CB03BBDDA4F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Yasir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Sienna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Explain who is correct.</a:t>
            </a:r>
          </a:p>
          <a:p>
            <a:r>
              <a:rPr lang="en-GB" sz="2000" b="1" dirty="0">
                <a:solidFill>
                  <a:srgbClr val="FF0000"/>
                </a:solidFill>
                <a:latin typeface="Century Gothic" panose="020B0502020202020204" pitchFamily="34" charset="0"/>
              </a:rPr>
              <a:t>Sienna is correct because 2 hours 55 minutes = 175 minutes which is quicker than 195 minutes. Sienna won the race.</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rgbClr val="E7E6E6">
                  <a:lumMod val="25000"/>
                </a:srgbClr>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1470B0A2-A25E-40A1-850D-2C09303A3199}"/>
              </a:ext>
            </a:extLst>
          </p:cNvPr>
          <p:cNvSpPr/>
          <p:nvPr/>
        </p:nvSpPr>
        <p:spPr>
          <a:xfrm>
            <a:off x="2424884" y="1484682"/>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195 minutes. I win.</a:t>
            </a:r>
          </a:p>
        </p:txBody>
      </p:sp>
      <p:sp>
        <p:nvSpPr>
          <p:cNvPr id="17" name="Speech Bubble: Rectangle with Corners Rounded 16">
            <a:extLst>
              <a:ext uri="{FF2B5EF4-FFF2-40B4-BE49-F238E27FC236}">
                <a16:creationId xmlns:a16="http://schemas.microsoft.com/office/drawing/2014/main" id="{1EC0E312-9E74-46E0-8D94-4F1277582DF9}"/>
              </a:ext>
            </a:extLst>
          </p:cNvPr>
          <p:cNvSpPr/>
          <p:nvPr/>
        </p:nvSpPr>
        <p:spPr>
          <a:xfrm flipH="1">
            <a:off x="3386337" y="3498435"/>
            <a:ext cx="3061258" cy="1275524"/>
          </a:xfrm>
          <a:prstGeom prst="wedgeRoundRectCallout">
            <a:avLst>
              <a:gd name="adj1" fmla="val -63166"/>
              <a:gd name="adj2" fmla="val 3392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ran the race in 2 hours 55 minutes. I win.</a:t>
            </a:r>
          </a:p>
        </p:txBody>
      </p:sp>
    </p:spTree>
    <p:extLst>
      <p:ext uri="{BB962C8B-B14F-4D97-AF65-F5344CB8AC3E}">
        <p14:creationId xmlns:p14="http://schemas.microsoft.com/office/powerpoint/2010/main" val="427075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Everyone starts writing cards at the same time. </a:t>
            </a:r>
          </a:p>
          <a:p>
            <a:pPr algn="ctr"/>
            <a:r>
              <a:rPr lang="en-GB" sz="2000" b="1" dirty="0">
                <a:solidFill>
                  <a:schemeClr val="tx1"/>
                </a:solidFill>
                <a:latin typeface="Century Gothic" panose="020B0502020202020204" pitchFamily="34" charset="0"/>
              </a:rPr>
              <a:t>Calculate the order in which the cards will be ready.</a:t>
            </a:r>
          </a:p>
        </p:txBody>
      </p:sp>
      <p:graphicFrame>
        <p:nvGraphicFramePr>
          <p:cNvPr id="7" name="Table 6">
            <a:extLst>
              <a:ext uri="{FF2B5EF4-FFF2-40B4-BE49-F238E27FC236}">
                <a16:creationId xmlns:a16="http://schemas.microsoft.com/office/drawing/2014/main" id="{01D11296-C5F0-4156-906B-FDE543DDB4AC}"/>
              </a:ext>
            </a:extLst>
          </p:cNvPr>
          <p:cNvGraphicFramePr>
            <a:graphicFrameLocks noGrp="1"/>
          </p:cNvGraphicFramePr>
          <p:nvPr>
            <p:extLst>
              <p:ext uri="{D42A27DB-BD31-4B8C-83A1-F6EECF244321}">
                <p14:modId xmlns:p14="http://schemas.microsoft.com/office/powerpoint/2010/main" val="2222790297"/>
              </p:ext>
            </p:extLst>
          </p:nvPr>
        </p:nvGraphicFramePr>
        <p:xfrm>
          <a:off x="1219200" y="1874982"/>
          <a:ext cx="6705600" cy="2874690"/>
        </p:xfrm>
        <a:graphic>
          <a:graphicData uri="http://schemas.openxmlformats.org/drawingml/2006/table">
            <a:tbl>
              <a:tblPr firstRow="1" bandRow="1">
                <a:tableStyleId>{5940675A-B579-460E-94D1-54222C63F5DA}</a:tableStyleId>
              </a:tblPr>
              <a:tblGrid>
                <a:gridCol w="2587177">
                  <a:extLst>
                    <a:ext uri="{9D8B030D-6E8A-4147-A177-3AD203B41FA5}">
                      <a16:colId xmlns:a16="http://schemas.microsoft.com/office/drawing/2014/main" val="1475469062"/>
                    </a:ext>
                  </a:extLst>
                </a:gridCol>
                <a:gridCol w="4118423">
                  <a:extLst>
                    <a:ext uri="{9D8B030D-6E8A-4147-A177-3AD203B41FA5}">
                      <a16:colId xmlns:a16="http://schemas.microsoft.com/office/drawing/2014/main" val="3647688246"/>
                    </a:ext>
                  </a:extLst>
                </a:gridCol>
              </a:tblGrid>
              <a:tr h="923233">
                <a:tc>
                  <a:txBody>
                    <a:bodyPr/>
                    <a:lstStyle/>
                    <a:p>
                      <a:pPr algn="ctr"/>
                      <a:r>
                        <a:rPr lang="en-GB" sz="2000" b="1" dirty="0">
                          <a:latin typeface="Century Gothic" panose="020B0502020202020204" pitchFamily="34" charset="0"/>
                        </a:rPr>
                        <a:t>Child A</a:t>
                      </a:r>
                    </a:p>
                  </a:txBody>
                  <a:tcPr anchor="ctr">
                    <a:solidFill>
                      <a:schemeClr val="bg1"/>
                    </a:solidFill>
                  </a:tcPr>
                </a:tc>
                <a:tc>
                  <a:txBody>
                    <a:bodyPr/>
                    <a:lstStyle/>
                    <a:p>
                      <a:pPr algn="ctr"/>
                      <a:r>
                        <a:rPr lang="en-GB" sz="2000" b="1" dirty="0">
                          <a:latin typeface="Century Gothic" panose="020B0502020202020204" pitchFamily="34" charset="0"/>
                        </a:rPr>
                        <a:t>195 seconds</a:t>
                      </a:r>
                    </a:p>
                  </a:txBody>
                  <a:tcPr anchor="ctr">
                    <a:solidFill>
                      <a:schemeClr val="bg1"/>
                    </a:solidFill>
                  </a:tcPr>
                </a:tc>
                <a:extLst>
                  <a:ext uri="{0D108BD9-81ED-4DB2-BD59-A6C34878D82A}">
                    <a16:rowId xmlns:a16="http://schemas.microsoft.com/office/drawing/2014/main" val="3098764749"/>
                  </a:ext>
                </a:extLst>
              </a:tr>
              <a:tr h="923233">
                <a:tc>
                  <a:txBody>
                    <a:bodyPr/>
                    <a:lstStyle/>
                    <a:p>
                      <a:pPr algn="ctr"/>
                      <a:r>
                        <a:rPr lang="en-GB" sz="2000" b="1" dirty="0">
                          <a:latin typeface="Century Gothic" panose="020B0502020202020204" pitchFamily="34" charset="0"/>
                        </a:rPr>
                        <a:t>Child B</a:t>
                      </a:r>
                    </a:p>
                  </a:txBody>
                  <a:tcPr anchor="ctr">
                    <a:solidFill>
                      <a:schemeClr val="bg1"/>
                    </a:solidFill>
                  </a:tcPr>
                </a:tc>
                <a:tc>
                  <a:txBody>
                    <a:bodyPr/>
                    <a:lstStyle/>
                    <a:p>
                      <a:pPr algn="ctr"/>
                      <a:r>
                        <a:rPr lang="en-GB" sz="2000" b="1" dirty="0">
                          <a:latin typeface="Century Gothic" panose="020B0502020202020204" pitchFamily="34" charset="0"/>
                        </a:rPr>
                        <a:t> 3 ½ minutes</a:t>
                      </a:r>
                    </a:p>
                  </a:txBody>
                  <a:tcPr anchor="ctr">
                    <a:solidFill>
                      <a:schemeClr val="bg1"/>
                    </a:solidFill>
                  </a:tcPr>
                </a:tc>
                <a:extLst>
                  <a:ext uri="{0D108BD9-81ED-4DB2-BD59-A6C34878D82A}">
                    <a16:rowId xmlns:a16="http://schemas.microsoft.com/office/drawing/2014/main" val="1009754660"/>
                  </a:ext>
                </a:extLst>
              </a:tr>
              <a:tr h="1028224">
                <a:tc>
                  <a:txBody>
                    <a:bodyPr/>
                    <a:lstStyle/>
                    <a:p>
                      <a:pPr algn="ctr"/>
                      <a:r>
                        <a:rPr lang="en-GB" sz="2000" b="1" dirty="0">
                          <a:latin typeface="Century Gothic" panose="020B0502020202020204" pitchFamily="34" charset="0"/>
                        </a:rPr>
                        <a:t>Child C</a:t>
                      </a:r>
                    </a:p>
                  </a:txBody>
                  <a:tcPr anchor="ctr">
                    <a:solidFill>
                      <a:schemeClr val="bg1"/>
                    </a:solidFill>
                  </a:tcPr>
                </a:tc>
                <a:tc>
                  <a:txBody>
                    <a:bodyPr/>
                    <a:lstStyle/>
                    <a:p>
                      <a:pPr algn="ctr"/>
                      <a:r>
                        <a:rPr lang="en-GB" sz="2000" b="1" dirty="0">
                          <a:latin typeface="Century Gothic" panose="020B0502020202020204" pitchFamily="34" charset="0"/>
                        </a:rPr>
                        <a:t>3 minutes 25 seconds</a:t>
                      </a:r>
                    </a:p>
                  </a:txBody>
                  <a:tcPr anchor="ctr">
                    <a:solidFill>
                      <a:schemeClr val="bg1"/>
                    </a:solidFill>
                  </a:tcPr>
                </a:tc>
                <a:extLst>
                  <a:ext uri="{0D108BD9-81ED-4DB2-BD59-A6C34878D82A}">
                    <a16:rowId xmlns:a16="http://schemas.microsoft.com/office/drawing/2014/main" val="2419208794"/>
                  </a:ext>
                </a:extLst>
              </a:tr>
            </a:tbl>
          </a:graphicData>
        </a:graphic>
      </p:graphicFrame>
      <p:grpSp>
        <p:nvGrpSpPr>
          <p:cNvPr id="9" name="Group 8">
            <a:extLst>
              <a:ext uri="{FF2B5EF4-FFF2-40B4-BE49-F238E27FC236}">
                <a16:creationId xmlns:a16="http://schemas.microsoft.com/office/drawing/2014/main" id="{A16D33DE-9F75-4B03-B410-0EFAA482A0B0}"/>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586F6D6-145F-4140-BF3C-345FB29F1E1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44138F9-DA09-46A5-8956-43999E51A0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Time – Hours, Minutes and Seconds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schemeClr val="tx1"/>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schemeClr val="tx1"/>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4: (4M4c</a:t>
            </a:r>
            <a:r>
              <a:rPr lang="en-GB" sz="1200" b="1" dirty="0">
                <a:solidFill>
                  <a:prstClr val="black"/>
                </a:solidFill>
                <a:latin typeface="Century Gothic" panose="020B0502020202020204" pitchFamily="34" charset="0"/>
              </a:rPr>
              <a:t>) </a:t>
            </a:r>
            <a:r>
              <a:rPr lang="en-GB" sz="1200" b="1" u="sng" dirty="0">
                <a:solidFill>
                  <a:srgbClr val="4BB6F5"/>
                </a:solidFill>
                <a:latin typeface="Century Gothic" panose="020B0502020202020204" pitchFamily="34" charset="0"/>
                <a:hlinkClick r:id="rId3"/>
              </a:rPr>
              <a:t>Solve problems involving converting from hours to minutes; minutes to seconds; years to months; weeks to days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Time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14944399-F80C-4230-9D3B-3EAB935CAA2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8529FA6-8FE7-4384-A41C-968835C4889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72A2C91E-6FE4-430C-B52C-BD572F6AA6E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Everyone starts writing cards at the same time. </a:t>
            </a:r>
          </a:p>
          <a:p>
            <a:pPr algn="ctr"/>
            <a:r>
              <a:rPr lang="en-GB" sz="2000" b="1" dirty="0">
                <a:solidFill>
                  <a:schemeClr val="tx1"/>
                </a:solidFill>
                <a:latin typeface="Century Gothic" panose="020B0502020202020204" pitchFamily="34" charset="0"/>
              </a:rPr>
              <a:t>Calculate the order in which the cards will be ready.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Child A (3 minutes 15 seconds or 195 seconds)</a:t>
            </a:r>
          </a:p>
          <a:p>
            <a:r>
              <a:rPr lang="en-GB" sz="2000" b="1" dirty="0">
                <a:solidFill>
                  <a:srgbClr val="FF0000"/>
                </a:solidFill>
                <a:latin typeface="Century Gothic" panose="020B0502020202020204" pitchFamily="34" charset="0"/>
              </a:rPr>
              <a:t>Child C (3 minutes 25 seconds or 205 seconds)</a:t>
            </a:r>
          </a:p>
          <a:p>
            <a:r>
              <a:rPr lang="en-GB" sz="2000" b="1" dirty="0">
                <a:solidFill>
                  <a:srgbClr val="FF0000"/>
                </a:solidFill>
                <a:latin typeface="Century Gothic" panose="020B0502020202020204" pitchFamily="34" charset="0"/>
              </a:rPr>
              <a:t>Child B (3 minutes 30 seconds or 210 seconds)</a:t>
            </a: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1D11296-C5F0-4156-906B-FDE543DDB4AC}"/>
              </a:ext>
            </a:extLst>
          </p:cNvPr>
          <p:cNvGraphicFramePr>
            <a:graphicFrameLocks noGrp="1"/>
          </p:cNvGraphicFramePr>
          <p:nvPr>
            <p:extLst>
              <p:ext uri="{D42A27DB-BD31-4B8C-83A1-F6EECF244321}">
                <p14:modId xmlns:p14="http://schemas.microsoft.com/office/powerpoint/2010/main" val="3960899558"/>
              </p:ext>
            </p:extLst>
          </p:nvPr>
        </p:nvGraphicFramePr>
        <p:xfrm>
          <a:off x="1219200" y="1874982"/>
          <a:ext cx="6705600" cy="2874690"/>
        </p:xfrm>
        <a:graphic>
          <a:graphicData uri="http://schemas.openxmlformats.org/drawingml/2006/table">
            <a:tbl>
              <a:tblPr firstRow="1" bandRow="1">
                <a:tableStyleId>{5940675A-B579-460E-94D1-54222C63F5DA}</a:tableStyleId>
              </a:tblPr>
              <a:tblGrid>
                <a:gridCol w="2587177">
                  <a:extLst>
                    <a:ext uri="{9D8B030D-6E8A-4147-A177-3AD203B41FA5}">
                      <a16:colId xmlns:a16="http://schemas.microsoft.com/office/drawing/2014/main" val="1475469062"/>
                    </a:ext>
                  </a:extLst>
                </a:gridCol>
                <a:gridCol w="4118423">
                  <a:extLst>
                    <a:ext uri="{9D8B030D-6E8A-4147-A177-3AD203B41FA5}">
                      <a16:colId xmlns:a16="http://schemas.microsoft.com/office/drawing/2014/main" val="3647688246"/>
                    </a:ext>
                  </a:extLst>
                </a:gridCol>
              </a:tblGrid>
              <a:tr h="923233">
                <a:tc>
                  <a:txBody>
                    <a:bodyPr/>
                    <a:lstStyle/>
                    <a:p>
                      <a:pPr algn="ctr"/>
                      <a:r>
                        <a:rPr lang="en-GB" sz="2000" b="1" dirty="0">
                          <a:latin typeface="Century Gothic" panose="020B0502020202020204" pitchFamily="34" charset="0"/>
                        </a:rPr>
                        <a:t>Child A</a:t>
                      </a:r>
                    </a:p>
                  </a:txBody>
                  <a:tcPr anchor="ctr">
                    <a:solidFill>
                      <a:schemeClr val="bg1"/>
                    </a:solidFill>
                  </a:tcPr>
                </a:tc>
                <a:tc>
                  <a:txBody>
                    <a:bodyPr/>
                    <a:lstStyle/>
                    <a:p>
                      <a:pPr algn="ctr"/>
                      <a:r>
                        <a:rPr lang="en-GB" sz="2000" b="1" dirty="0">
                          <a:latin typeface="Century Gothic" panose="020B0502020202020204" pitchFamily="34" charset="0"/>
                        </a:rPr>
                        <a:t>195 seconds</a:t>
                      </a:r>
                    </a:p>
                  </a:txBody>
                  <a:tcPr anchor="ctr">
                    <a:solidFill>
                      <a:schemeClr val="bg1"/>
                    </a:solidFill>
                  </a:tcPr>
                </a:tc>
                <a:extLst>
                  <a:ext uri="{0D108BD9-81ED-4DB2-BD59-A6C34878D82A}">
                    <a16:rowId xmlns:a16="http://schemas.microsoft.com/office/drawing/2014/main" val="3098764749"/>
                  </a:ext>
                </a:extLst>
              </a:tr>
              <a:tr h="923233">
                <a:tc>
                  <a:txBody>
                    <a:bodyPr/>
                    <a:lstStyle/>
                    <a:p>
                      <a:pPr algn="ctr"/>
                      <a:r>
                        <a:rPr lang="en-GB" sz="2000" b="1" dirty="0">
                          <a:latin typeface="Century Gothic" panose="020B0502020202020204" pitchFamily="34" charset="0"/>
                        </a:rPr>
                        <a:t>Child B</a:t>
                      </a:r>
                    </a:p>
                  </a:txBody>
                  <a:tcPr anchor="ctr">
                    <a:solidFill>
                      <a:schemeClr val="bg1"/>
                    </a:solidFill>
                  </a:tcPr>
                </a:tc>
                <a:tc>
                  <a:txBody>
                    <a:bodyPr/>
                    <a:lstStyle/>
                    <a:p>
                      <a:pPr algn="ctr"/>
                      <a:r>
                        <a:rPr lang="en-GB" sz="2000" b="1" dirty="0">
                          <a:latin typeface="Century Gothic" panose="020B0502020202020204" pitchFamily="34" charset="0"/>
                        </a:rPr>
                        <a:t> 3 ½ minutes</a:t>
                      </a:r>
                    </a:p>
                  </a:txBody>
                  <a:tcPr anchor="ctr">
                    <a:solidFill>
                      <a:schemeClr val="bg1"/>
                    </a:solidFill>
                  </a:tcPr>
                </a:tc>
                <a:extLst>
                  <a:ext uri="{0D108BD9-81ED-4DB2-BD59-A6C34878D82A}">
                    <a16:rowId xmlns:a16="http://schemas.microsoft.com/office/drawing/2014/main" val="1009754660"/>
                  </a:ext>
                </a:extLst>
              </a:tr>
              <a:tr h="1028224">
                <a:tc>
                  <a:txBody>
                    <a:bodyPr/>
                    <a:lstStyle/>
                    <a:p>
                      <a:pPr algn="ctr"/>
                      <a:r>
                        <a:rPr lang="en-GB" sz="2000" b="1" dirty="0">
                          <a:latin typeface="Century Gothic" panose="020B0502020202020204" pitchFamily="34" charset="0"/>
                        </a:rPr>
                        <a:t>Child C</a:t>
                      </a:r>
                    </a:p>
                  </a:txBody>
                  <a:tcPr anchor="ctr">
                    <a:solidFill>
                      <a:schemeClr val="bg1"/>
                    </a:solidFill>
                  </a:tcPr>
                </a:tc>
                <a:tc>
                  <a:txBody>
                    <a:bodyPr/>
                    <a:lstStyle/>
                    <a:p>
                      <a:pPr algn="ctr"/>
                      <a:r>
                        <a:rPr lang="en-GB" sz="2000" b="1" dirty="0">
                          <a:latin typeface="Century Gothic" panose="020B0502020202020204" pitchFamily="34" charset="0"/>
                        </a:rPr>
                        <a:t>3 minutes 25 seconds</a:t>
                      </a:r>
                    </a:p>
                  </a:txBody>
                  <a:tcPr anchor="ctr">
                    <a:solidFill>
                      <a:schemeClr val="bg1"/>
                    </a:solidFill>
                  </a:tcPr>
                </a:tc>
                <a:extLst>
                  <a:ext uri="{0D108BD9-81ED-4DB2-BD59-A6C34878D82A}">
                    <a16:rowId xmlns:a16="http://schemas.microsoft.com/office/drawing/2014/main" val="2419208794"/>
                  </a:ext>
                </a:extLst>
              </a:tr>
            </a:tbl>
          </a:graphicData>
        </a:graphic>
      </p:graphicFrame>
      <p:grpSp>
        <p:nvGrpSpPr>
          <p:cNvPr id="9" name="Group 8">
            <a:extLst>
              <a:ext uri="{FF2B5EF4-FFF2-40B4-BE49-F238E27FC236}">
                <a16:creationId xmlns:a16="http://schemas.microsoft.com/office/drawing/2014/main" id="{A24D5034-4EC3-4A39-9DF7-0157928A5E7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1375FC14-43B0-47FC-80F8-1599A21A61E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8B53D560-5BAD-42D0-858F-FD1FE7E1FC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0959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Time</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Hours, Minutes and Seconds</a:t>
            </a:r>
          </a:p>
        </p:txBody>
      </p:sp>
      <p:grpSp>
        <p:nvGrpSpPr>
          <p:cNvPr id="7" name="Group 6">
            <a:extLst>
              <a:ext uri="{FF2B5EF4-FFF2-40B4-BE49-F238E27FC236}">
                <a16:creationId xmlns:a16="http://schemas.microsoft.com/office/drawing/2014/main" id="{9FD0035C-B120-45D8-A8C1-0DE45E4CF7BA}"/>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A17070F-2D8F-40BC-9461-DB183CFB2F3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F595BF00-F6BA-408D-BD68-78D141DDD7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Would you measure the following events in </a:t>
            </a:r>
          </a:p>
          <a:p>
            <a:pPr algn="ctr"/>
            <a:r>
              <a:rPr lang="en-GB" sz="2000" b="1" dirty="0">
                <a:solidFill>
                  <a:schemeClr val="tx1"/>
                </a:solidFill>
                <a:latin typeface="Century Gothic" panose="020B0502020202020204" pitchFamily="34" charset="0"/>
              </a:rPr>
              <a:t>hours, minutes or seconds?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you spend at school in a day</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long it takes to drive to the centre of London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The length of a TV show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quickly you can do 10 jumping jacks</a:t>
            </a:r>
          </a:p>
          <a:p>
            <a:pPr algn="ctr"/>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42E2E56F-2EB3-40D3-8D21-304E10B83D9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45E5005-8D62-4031-A766-1EE8604B97B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01FEB73F-858E-4FD6-BEC7-C60DD71D83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1677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Would you measure the following events in </a:t>
            </a:r>
          </a:p>
          <a:p>
            <a:pPr algn="ctr"/>
            <a:r>
              <a:rPr lang="en-GB" sz="2000" b="1" dirty="0">
                <a:solidFill>
                  <a:schemeClr val="tx1"/>
                </a:solidFill>
                <a:latin typeface="Century Gothic" panose="020B0502020202020204" pitchFamily="34" charset="0"/>
              </a:rPr>
              <a:t>hours, minutes or seconds?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you spend at school in a day</a:t>
            </a: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hours</a:t>
            </a:r>
          </a:p>
          <a:p>
            <a:pPr algn="ct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long it takes to drive to the centre of London </a:t>
            </a: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hours/minutes depending on where you live</a:t>
            </a:r>
          </a:p>
          <a:p>
            <a:pPr algn="ctr"/>
            <a:r>
              <a:rPr lang="en-GB" sz="2000" b="1" dirty="0">
                <a:solidFill>
                  <a:schemeClr val="tx1"/>
                </a:solidFill>
                <a:latin typeface="Century Gothic" panose="020B0502020202020204" pitchFamily="34" charset="0"/>
              </a:rPr>
              <a:t/>
            </a: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The length of a TV show</a:t>
            </a:r>
          </a:p>
          <a:p>
            <a:pPr algn="ctr"/>
            <a:r>
              <a:rPr lang="en-GB" sz="2000" b="1" dirty="0">
                <a:solidFill>
                  <a:srgbClr val="FF0000"/>
                </a:solidFill>
                <a:latin typeface="Century Gothic" panose="020B0502020202020204" pitchFamily="34" charset="0"/>
              </a:rPr>
              <a:t>minutes</a:t>
            </a: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quickly you can do 10 jumping jacks</a:t>
            </a:r>
          </a:p>
          <a:p>
            <a:pPr algn="ctr"/>
            <a:r>
              <a:rPr lang="en-GB" sz="2000" b="1" dirty="0">
                <a:solidFill>
                  <a:srgbClr val="FF0000"/>
                </a:solidFill>
                <a:latin typeface="Century Gothic" panose="020B0502020202020204" pitchFamily="34" charset="0"/>
              </a:rPr>
              <a:t>seconds</a:t>
            </a:r>
          </a:p>
          <a:p>
            <a:pPr algn="ctr"/>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42E2E56F-2EB3-40D3-8D21-304E10B83D9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45E5005-8D62-4031-A766-1EE8604B97B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01FEB73F-858E-4FD6-BEC7-C60DD71D83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6014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p:txBody>
      </p:sp>
      <p:graphicFrame>
        <p:nvGraphicFramePr>
          <p:cNvPr id="7" name="Table 6">
            <a:extLst>
              <a:ext uri="{FF2B5EF4-FFF2-40B4-BE49-F238E27FC236}">
                <a16:creationId xmlns:a16="http://schemas.microsoft.com/office/drawing/2014/main" id="{992F1787-D627-4D9F-A128-871842A8186B}"/>
              </a:ext>
            </a:extLst>
          </p:cNvPr>
          <p:cNvGraphicFramePr>
            <a:graphicFrameLocks noGrp="1"/>
          </p:cNvGraphicFramePr>
          <p:nvPr>
            <p:extLst>
              <p:ext uri="{D42A27DB-BD31-4B8C-83A1-F6EECF244321}">
                <p14:modId xmlns:p14="http://schemas.microsoft.com/office/powerpoint/2010/main" val="92034883"/>
              </p:ext>
            </p:extLst>
          </p:nvPr>
        </p:nvGraphicFramePr>
        <p:xfrm>
          <a:off x="1822890" y="1523144"/>
          <a:ext cx="5498220" cy="4037145"/>
        </p:xfrm>
        <a:graphic>
          <a:graphicData uri="http://schemas.openxmlformats.org/drawingml/2006/table">
            <a:tbl>
              <a:tblPr firstRow="1" bandRow="1">
                <a:tableStyleId>{5940675A-B579-460E-94D1-54222C63F5DA}</a:tableStyleId>
              </a:tblPr>
              <a:tblGrid>
                <a:gridCol w="3502247">
                  <a:extLst>
                    <a:ext uri="{9D8B030D-6E8A-4147-A177-3AD203B41FA5}">
                      <a16:colId xmlns:a16="http://schemas.microsoft.com/office/drawing/2014/main" val="2360730655"/>
                    </a:ext>
                  </a:extLst>
                </a:gridCol>
                <a:gridCol w="1995973">
                  <a:extLst>
                    <a:ext uri="{9D8B030D-6E8A-4147-A177-3AD203B41FA5}">
                      <a16:colId xmlns:a16="http://schemas.microsoft.com/office/drawing/2014/main" val="3575332541"/>
                    </a:ext>
                  </a:extLst>
                </a:gridCol>
              </a:tblGrid>
              <a:tr h="514075">
                <a:tc>
                  <a:txBody>
                    <a:bodyPr/>
                    <a:lstStyle/>
                    <a:p>
                      <a:pPr algn="ctr"/>
                      <a:r>
                        <a:rPr lang="en-GB" sz="2000" b="1" dirty="0">
                          <a:latin typeface="Century Gothic" panose="020B0502020202020204" pitchFamily="34" charset="0"/>
                        </a:rPr>
                        <a:t>Hours</a:t>
                      </a:r>
                    </a:p>
                  </a:txBody>
                  <a:tcPr anchor="ctr">
                    <a:solidFill>
                      <a:schemeClr val="bg1"/>
                    </a:solidFill>
                  </a:tcPr>
                </a:tc>
                <a:tc>
                  <a:txBody>
                    <a:bodyPr/>
                    <a:lstStyle/>
                    <a:p>
                      <a:pPr algn="ctr"/>
                      <a:r>
                        <a:rPr lang="en-GB" sz="2000" b="1" dirty="0">
                          <a:latin typeface="Century Gothic" panose="020B0502020202020204" pitchFamily="34" charset="0"/>
                        </a:rPr>
                        <a:t>Minutes</a:t>
                      </a:r>
                    </a:p>
                  </a:txBody>
                  <a:tcPr anchor="ctr">
                    <a:solidFill>
                      <a:schemeClr val="bg1"/>
                    </a:solidFill>
                  </a:tcPr>
                </a:tc>
                <a:extLst>
                  <a:ext uri="{0D108BD9-81ED-4DB2-BD59-A6C34878D82A}">
                    <a16:rowId xmlns:a16="http://schemas.microsoft.com/office/drawing/2014/main" val="3714561822"/>
                  </a:ext>
                </a:extLst>
              </a:tr>
              <a:tr h="704614">
                <a:tc>
                  <a:txBody>
                    <a:bodyPr/>
                    <a:lstStyle/>
                    <a:p>
                      <a:pPr algn="ctr"/>
                      <a:r>
                        <a:rPr lang="en-GB" sz="2000" b="1" dirty="0">
                          <a:latin typeface="Century Gothic" panose="020B0502020202020204" pitchFamily="34" charset="0"/>
                        </a:rPr>
                        <a:t> 1 hour 15 minutes</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776926170"/>
                  </a:ext>
                </a:extLst>
              </a:tr>
              <a:tr h="704614">
                <a:tc>
                  <a:txBody>
                    <a:bodyPr/>
                    <a:lstStyle/>
                    <a:p>
                      <a:pPr algn="ct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95</a:t>
                      </a:r>
                    </a:p>
                  </a:txBody>
                  <a:tcPr anchor="ctr">
                    <a:solidFill>
                      <a:schemeClr val="bg1"/>
                    </a:solidFill>
                  </a:tcPr>
                </a:tc>
                <a:extLst>
                  <a:ext uri="{0D108BD9-81ED-4DB2-BD59-A6C34878D82A}">
                    <a16:rowId xmlns:a16="http://schemas.microsoft.com/office/drawing/2014/main" val="507344084"/>
                  </a:ext>
                </a:extLst>
              </a:tr>
              <a:tr h="704614">
                <a:tc>
                  <a:txBody>
                    <a:bodyPr/>
                    <a:lstStyle/>
                    <a:p>
                      <a:pPr algn="ctr"/>
                      <a:r>
                        <a:rPr lang="en-GB" sz="2000" b="1" dirty="0">
                          <a:latin typeface="Century Gothic" panose="020B0502020202020204" pitchFamily="34" charset="0"/>
                        </a:rPr>
                        <a:t>2 hours 40 minutes</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443658936"/>
                  </a:ext>
                </a:extLst>
              </a:tr>
              <a:tr h="704614">
                <a:tc>
                  <a:txBody>
                    <a:bodyPr/>
                    <a:lstStyle/>
                    <a:p>
                      <a:pPr algn="ct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185</a:t>
                      </a:r>
                    </a:p>
                  </a:txBody>
                  <a:tcPr anchor="ctr">
                    <a:solidFill>
                      <a:schemeClr val="bg1"/>
                    </a:solidFill>
                  </a:tcPr>
                </a:tc>
                <a:extLst>
                  <a:ext uri="{0D108BD9-81ED-4DB2-BD59-A6C34878D82A}">
                    <a16:rowId xmlns:a16="http://schemas.microsoft.com/office/drawing/2014/main" val="1030915231"/>
                  </a:ext>
                </a:extLst>
              </a:tr>
              <a:tr h="704614">
                <a:tc>
                  <a:txBody>
                    <a:bodyPr/>
                    <a:lstStyle/>
                    <a:p>
                      <a:pPr algn="ctr"/>
                      <a:r>
                        <a:rPr lang="en-GB" sz="2000" b="1" dirty="0">
                          <a:latin typeface="Century Gothic" panose="020B0502020202020204" pitchFamily="34" charset="0"/>
                        </a:rPr>
                        <a:t>4 hours 10 minutes </a:t>
                      </a:r>
                    </a:p>
                  </a:txBody>
                  <a:tcPr anchor="ctr">
                    <a:solidFill>
                      <a:schemeClr val="bg1"/>
                    </a:solidFill>
                  </a:tcPr>
                </a:tc>
                <a:tc>
                  <a:txBody>
                    <a:bodyPr/>
                    <a:lstStyle/>
                    <a:p>
                      <a:pPr algn="ct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894255824"/>
                  </a:ext>
                </a:extLst>
              </a:tr>
            </a:tbl>
          </a:graphicData>
        </a:graphic>
      </p:graphicFrame>
      <p:grpSp>
        <p:nvGrpSpPr>
          <p:cNvPr id="9" name="Group 8">
            <a:extLst>
              <a:ext uri="{FF2B5EF4-FFF2-40B4-BE49-F238E27FC236}">
                <a16:creationId xmlns:a16="http://schemas.microsoft.com/office/drawing/2014/main" id="{D2590E34-1D0C-4208-89B4-B094163103B1}"/>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8E199E6D-9B5F-4803-ADAC-5311CBDF981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B91ECC9D-E395-4BE9-AF45-F614E9569E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p:txBody>
      </p:sp>
      <p:graphicFrame>
        <p:nvGraphicFramePr>
          <p:cNvPr id="7" name="Table 6">
            <a:extLst>
              <a:ext uri="{FF2B5EF4-FFF2-40B4-BE49-F238E27FC236}">
                <a16:creationId xmlns:a16="http://schemas.microsoft.com/office/drawing/2014/main" id="{992F1787-D627-4D9F-A128-871842A8186B}"/>
              </a:ext>
            </a:extLst>
          </p:cNvPr>
          <p:cNvGraphicFramePr>
            <a:graphicFrameLocks noGrp="1"/>
          </p:cNvGraphicFramePr>
          <p:nvPr>
            <p:extLst>
              <p:ext uri="{D42A27DB-BD31-4B8C-83A1-F6EECF244321}">
                <p14:modId xmlns:p14="http://schemas.microsoft.com/office/powerpoint/2010/main" val="3017403552"/>
              </p:ext>
            </p:extLst>
          </p:nvPr>
        </p:nvGraphicFramePr>
        <p:xfrm>
          <a:off x="1822890" y="1523144"/>
          <a:ext cx="5498220" cy="4037145"/>
        </p:xfrm>
        <a:graphic>
          <a:graphicData uri="http://schemas.openxmlformats.org/drawingml/2006/table">
            <a:tbl>
              <a:tblPr firstRow="1" bandRow="1">
                <a:tableStyleId>{5940675A-B579-460E-94D1-54222C63F5DA}</a:tableStyleId>
              </a:tblPr>
              <a:tblGrid>
                <a:gridCol w="3502247">
                  <a:extLst>
                    <a:ext uri="{9D8B030D-6E8A-4147-A177-3AD203B41FA5}">
                      <a16:colId xmlns:a16="http://schemas.microsoft.com/office/drawing/2014/main" val="2360730655"/>
                    </a:ext>
                  </a:extLst>
                </a:gridCol>
                <a:gridCol w="1995973">
                  <a:extLst>
                    <a:ext uri="{9D8B030D-6E8A-4147-A177-3AD203B41FA5}">
                      <a16:colId xmlns:a16="http://schemas.microsoft.com/office/drawing/2014/main" val="3575332541"/>
                    </a:ext>
                  </a:extLst>
                </a:gridCol>
              </a:tblGrid>
              <a:tr h="514075">
                <a:tc>
                  <a:txBody>
                    <a:bodyPr/>
                    <a:lstStyle/>
                    <a:p>
                      <a:pPr algn="ctr"/>
                      <a:r>
                        <a:rPr lang="en-GB" sz="2000" b="1" dirty="0">
                          <a:latin typeface="Century Gothic" panose="020B0502020202020204" pitchFamily="34" charset="0"/>
                        </a:rPr>
                        <a:t>Hours</a:t>
                      </a:r>
                    </a:p>
                  </a:txBody>
                  <a:tcPr anchor="ctr">
                    <a:solidFill>
                      <a:schemeClr val="bg1"/>
                    </a:solidFill>
                  </a:tcPr>
                </a:tc>
                <a:tc>
                  <a:txBody>
                    <a:bodyPr/>
                    <a:lstStyle/>
                    <a:p>
                      <a:pPr algn="ctr"/>
                      <a:r>
                        <a:rPr lang="en-GB" sz="2000" b="1" dirty="0">
                          <a:latin typeface="Century Gothic" panose="020B0502020202020204" pitchFamily="34" charset="0"/>
                        </a:rPr>
                        <a:t>Minutes</a:t>
                      </a:r>
                    </a:p>
                  </a:txBody>
                  <a:tcPr anchor="ctr">
                    <a:solidFill>
                      <a:schemeClr val="bg1"/>
                    </a:solidFill>
                  </a:tcPr>
                </a:tc>
                <a:extLst>
                  <a:ext uri="{0D108BD9-81ED-4DB2-BD59-A6C34878D82A}">
                    <a16:rowId xmlns:a16="http://schemas.microsoft.com/office/drawing/2014/main" val="3714561822"/>
                  </a:ext>
                </a:extLst>
              </a:tr>
              <a:tr h="704614">
                <a:tc>
                  <a:txBody>
                    <a:bodyPr/>
                    <a:lstStyle/>
                    <a:p>
                      <a:pPr algn="ctr"/>
                      <a:r>
                        <a:rPr lang="en-GB" sz="2000" b="1" dirty="0">
                          <a:latin typeface="Century Gothic" panose="020B0502020202020204" pitchFamily="34" charset="0"/>
                        </a:rPr>
                        <a:t> 1 hour 15 minutes</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75</a:t>
                      </a:r>
                    </a:p>
                  </a:txBody>
                  <a:tcPr anchor="ctr">
                    <a:solidFill>
                      <a:schemeClr val="bg1"/>
                    </a:solidFill>
                  </a:tcPr>
                </a:tc>
                <a:extLst>
                  <a:ext uri="{0D108BD9-81ED-4DB2-BD59-A6C34878D82A}">
                    <a16:rowId xmlns:a16="http://schemas.microsoft.com/office/drawing/2014/main" val="2776926170"/>
                  </a:ext>
                </a:extLst>
              </a:tr>
              <a:tr h="704614">
                <a:tc>
                  <a:txBody>
                    <a:bodyPr/>
                    <a:lstStyle/>
                    <a:p>
                      <a:pPr algn="ctr"/>
                      <a:r>
                        <a:rPr lang="en-GB" sz="2000" b="1" dirty="0">
                          <a:solidFill>
                            <a:srgbClr val="FF0000"/>
                          </a:solidFill>
                          <a:latin typeface="Century Gothic" panose="020B0502020202020204" pitchFamily="34" charset="0"/>
                        </a:rPr>
                        <a:t>1 hour 35 minutes</a:t>
                      </a:r>
                    </a:p>
                  </a:txBody>
                  <a:tcPr anchor="ctr">
                    <a:solidFill>
                      <a:schemeClr val="bg1"/>
                    </a:solidFill>
                  </a:tcPr>
                </a:tc>
                <a:tc>
                  <a:txBody>
                    <a:bodyPr/>
                    <a:lstStyle/>
                    <a:p>
                      <a:pPr algn="ctr"/>
                      <a:r>
                        <a:rPr lang="en-GB" sz="2000" b="1" dirty="0">
                          <a:latin typeface="Century Gothic" panose="020B0502020202020204" pitchFamily="34" charset="0"/>
                        </a:rPr>
                        <a:t>95</a:t>
                      </a:r>
                    </a:p>
                  </a:txBody>
                  <a:tcPr anchor="ctr">
                    <a:solidFill>
                      <a:schemeClr val="bg1"/>
                    </a:solidFill>
                  </a:tcPr>
                </a:tc>
                <a:extLst>
                  <a:ext uri="{0D108BD9-81ED-4DB2-BD59-A6C34878D82A}">
                    <a16:rowId xmlns:a16="http://schemas.microsoft.com/office/drawing/2014/main" val="507344084"/>
                  </a:ext>
                </a:extLst>
              </a:tr>
              <a:tr h="704614">
                <a:tc>
                  <a:txBody>
                    <a:bodyPr/>
                    <a:lstStyle/>
                    <a:p>
                      <a:pPr algn="ctr"/>
                      <a:r>
                        <a:rPr lang="en-GB" sz="2000" b="1" dirty="0">
                          <a:latin typeface="Century Gothic" panose="020B0502020202020204" pitchFamily="34" charset="0"/>
                        </a:rPr>
                        <a:t>2 hours 40 minutes</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160</a:t>
                      </a:r>
                    </a:p>
                  </a:txBody>
                  <a:tcPr anchor="ctr">
                    <a:solidFill>
                      <a:schemeClr val="bg1"/>
                    </a:solidFill>
                  </a:tcPr>
                </a:tc>
                <a:extLst>
                  <a:ext uri="{0D108BD9-81ED-4DB2-BD59-A6C34878D82A}">
                    <a16:rowId xmlns:a16="http://schemas.microsoft.com/office/drawing/2014/main" val="1443658936"/>
                  </a:ext>
                </a:extLst>
              </a:tr>
              <a:tr h="704614">
                <a:tc>
                  <a:txBody>
                    <a:bodyPr/>
                    <a:lstStyle/>
                    <a:p>
                      <a:pPr algn="ctr"/>
                      <a:r>
                        <a:rPr lang="en-GB" sz="2000" b="1" dirty="0">
                          <a:solidFill>
                            <a:srgbClr val="FF0000"/>
                          </a:solidFill>
                          <a:latin typeface="Century Gothic" panose="020B0502020202020204" pitchFamily="34" charset="0"/>
                        </a:rPr>
                        <a:t>3 hours 5 minutes</a:t>
                      </a:r>
                    </a:p>
                  </a:txBody>
                  <a:tcPr anchor="ctr">
                    <a:solidFill>
                      <a:schemeClr val="bg1"/>
                    </a:solidFill>
                  </a:tcPr>
                </a:tc>
                <a:tc>
                  <a:txBody>
                    <a:bodyPr/>
                    <a:lstStyle/>
                    <a:p>
                      <a:pPr algn="ctr"/>
                      <a:r>
                        <a:rPr lang="en-GB" sz="2000" b="1" dirty="0">
                          <a:latin typeface="Century Gothic" panose="020B0502020202020204" pitchFamily="34" charset="0"/>
                        </a:rPr>
                        <a:t>185</a:t>
                      </a:r>
                    </a:p>
                  </a:txBody>
                  <a:tcPr anchor="ctr">
                    <a:solidFill>
                      <a:schemeClr val="bg1"/>
                    </a:solidFill>
                  </a:tcPr>
                </a:tc>
                <a:extLst>
                  <a:ext uri="{0D108BD9-81ED-4DB2-BD59-A6C34878D82A}">
                    <a16:rowId xmlns:a16="http://schemas.microsoft.com/office/drawing/2014/main" val="1030915231"/>
                  </a:ext>
                </a:extLst>
              </a:tr>
              <a:tr h="704614">
                <a:tc>
                  <a:txBody>
                    <a:bodyPr/>
                    <a:lstStyle/>
                    <a:p>
                      <a:pPr algn="ctr"/>
                      <a:r>
                        <a:rPr lang="en-GB" sz="2000" b="1" dirty="0">
                          <a:latin typeface="Century Gothic" panose="020B0502020202020204" pitchFamily="34" charset="0"/>
                        </a:rPr>
                        <a:t>4 hours 10 minutes </a:t>
                      </a:r>
                    </a:p>
                  </a:txBody>
                  <a:tcPr anchor="ctr">
                    <a:solidFill>
                      <a:schemeClr val="bg1"/>
                    </a:solidFill>
                  </a:tcPr>
                </a:tc>
                <a:tc>
                  <a:txBody>
                    <a:bodyPr/>
                    <a:lstStyle/>
                    <a:p>
                      <a:pPr algn="ctr"/>
                      <a:r>
                        <a:rPr lang="en-GB" sz="2000" b="1" dirty="0">
                          <a:solidFill>
                            <a:srgbClr val="FF0000"/>
                          </a:solidFill>
                          <a:latin typeface="Century Gothic" panose="020B0502020202020204" pitchFamily="34" charset="0"/>
                        </a:rPr>
                        <a:t>250</a:t>
                      </a:r>
                    </a:p>
                  </a:txBody>
                  <a:tcPr anchor="ctr">
                    <a:solidFill>
                      <a:schemeClr val="bg1"/>
                    </a:solidFill>
                  </a:tcPr>
                </a:tc>
                <a:extLst>
                  <a:ext uri="{0D108BD9-81ED-4DB2-BD59-A6C34878D82A}">
                    <a16:rowId xmlns:a16="http://schemas.microsoft.com/office/drawing/2014/main" val="894255824"/>
                  </a:ext>
                </a:extLst>
              </a:tr>
            </a:tbl>
          </a:graphicData>
        </a:graphic>
      </p:graphicFrame>
      <p:grpSp>
        <p:nvGrpSpPr>
          <p:cNvPr id="9" name="Group 8">
            <a:extLst>
              <a:ext uri="{FF2B5EF4-FFF2-40B4-BE49-F238E27FC236}">
                <a16:creationId xmlns:a16="http://schemas.microsoft.com/office/drawing/2014/main" id="{03D799DA-AEAE-4D4D-980E-3AD874DC0B4A}"/>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D26B742-4840-4183-88DB-92A378D467E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23EAE90-C1A1-454C-BDD0-7AC626B33F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7128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Fill in &lt;, &gt; or = to make the statement correct.</a:t>
            </a:r>
          </a:p>
        </p:txBody>
      </p:sp>
      <p:grpSp>
        <p:nvGrpSpPr>
          <p:cNvPr id="10" name="Group 9">
            <a:extLst>
              <a:ext uri="{FF2B5EF4-FFF2-40B4-BE49-F238E27FC236}">
                <a16:creationId xmlns:a16="http://schemas.microsoft.com/office/drawing/2014/main" id="{43096ABC-3675-4C84-A6E1-30E820756B45}"/>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1EA44E83-BFBC-44F5-A895-456AED8FB0C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242497E6-AD34-4A3D-B399-AEDF0744CD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F486F733-474D-49FE-8CFC-C6C5168CD4F6}"/>
              </a:ext>
            </a:extLst>
          </p:cNvPr>
          <p:cNvGraphicFramePr>
            <a:graphicFrameLocks noGrp="1"/>
          </p:cNvGraphicFramePr>
          <p:nvPr>
            <p:extLst>
              <p:ext uri="{D42A27DB-BD31-4B8C-83A1-F6EECF244321}">
                <p14:modId xmlns:p14="http://schemas.microsoft.com/office/powerpoint/2010/main" val="1589322008"/>
              </p:ext>
            </p:extLst>
          </p:nvPr>
        </p:nvGraphicFramePr>
        <p:xfrm>
          <a:off x="1248029" y="2371929"/>
          <a:ext cx="6647943" cy="792000"/>
        </p:xfrm>
        <a:graphic>
          <a:graphicData uri="http://schemas.openxmlformats.org/drawingml/2006/table">
            <a:tbl>
              <a:tblPr firstRow="1" bandRow="1">
                <a:tableStyleId>{5940675A-B579-460E-94D1-54222C63F5DA}</a:tableStyleId>
              </a:tblPr>
              <a:tblGrid>
                <a:gridCol w="3672000">
                  <a:extLst>
                    <a:ext uri="{9D8B030D-6E8A-4147-A177-3AD203B41FA5}">
                      <a16:colId xmlns:a16="http://schemas.microsoft.com/office/drawing/2014/main" val="3262281809"/>
                    </a:ext>
                  </a:extLst>
                </a:gridCol>
                <a:gridCol w="792000">
                  <a:extLst>
                    <a:ext uri="{9D8B030D-6E8A-4147-A177-3AD203B41FA5}">
                      <a16:colId xmlns:a16="http://schemas.microsoft.com/office/drawing/2014/main" val="3562593178"/>
                    </a:ext>
                  </a:extLst>
                </a:gridCol>
                <a:gridCol w="2183943">
                  <a:extLst>
                    <a:ext uri="{9D8B030D-6E8A-4147-A177-3AD203B41FA5}">
                      <a16:colId xmlns:a16="http://schemas.microsoft.com/office/drawing/2014/main" val="1903533029"/>
                    </a:ext>
                  </a:extLst>
                </a:gridCol>
              </a:tblGrid>
              <a:tr h="792000">
                <a:tc>
                  <a:txBody>
                    <a:bodyPr/>
                    <a:lstStyle/>
                    <a:p>
                      <a:pPr algn="ctr"/>
                      <a:r>
                        <a:rPr lang="en-GB" sz="2000" b="1" dirty="0">
                          <a:latin typeface="Century Gothic" panose="020B0502020202020204" pitchFamily="34" charset="0"/>
                        </a:rPr>
                        <a:t>2 minutes 20 seconds</a:t>
                      </a:r>
                    </a:p>
                  </a:txBody>
                  <a:tcPr anchor="ctr">
                    <a:lnL w="12700" cmpd="sng">
                      <a:noFill/>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140 seconds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spTree>
    <p:extLst>
      <p:ext uri="{BB962C8B-B14F-4D97-AF65-F5344CB8AC3E}">
        <p14:creationId xmlns:p14="http://schemas.microsoft.com/office/powerpoint/2010/main" val="68331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&lt;, &gt; or = to make the statement correct.</a:t>
            </a:r>
          </a:p>
        </p:txBody>
      </p:sp>
      <p:graphicFrame>
        <p:nvGraphicFramePr>
          <p:cNvPr id="9" name="Table 8">
            <a:extLst>
              <a:ext uri="{FF2B5EF4-FFF2-40B4-BE49-F238E27FC236}">
                <a16:creationId xmlns:a16="http://schemas.microsoft.com/office/drawing/2014/main" id="{C15C6984-3D6C-454A-82B1-7AC977DD7F2F}"/>
              </a:ext>
            </a:extLst>
          </p:cNvPr>
          <p:cNvGraphicFramePr>
            <a:graphicFrameLocks noGrp="1"/>
          </p:cNvGraphicFramePr>
          <p:nvPr>
            <p:extLst>
              <p:ext uri="{D42A27DB-BD31-4B8C-83A1-F6EECF244321}">
                <p14:modId xmlns:p14="http://schemas.microsoft.com/office/powerpoint/2010/main" val="2886867747"/>
              </p:ext>
            </p:extLst>
          </p:nvPr>
        </p:nvGraphicFramePr>
        <p:xfrm>
          <a:off x="1248029" y="2371929"/>
          <a:ext cx="6647943" cy="792000"/>
        </p:xfrm>
        <a:graphic>
          <a:graphicData uri="http://schemas.openxmlformats.org/drawingml/2006/table">
            <a:tbl>
              <a:tblPr firstRow="1" bandRow="1">
                <a:tableStyleId>{5940675A-B579-460E-94D1-54222C63F5DA}</a:tableStyleId>
              </a:tblPr>
              <a:tblGrid>
                <a:gridCol w="3672000">
                  <a:extLst>
                    <a:ext uri="{9D8B030D-6E8A-4147-A177-3AD203B41FA5}">
                      <a16:colId xmlns:a16="http://schemas.microsoft.com/office/drawing/2014/main" val="3262281809"/>
                    </a:ext>
                  </a:extLst>
                </a:gridCol>
                <a:gridCol w="792000">
                  <a:extLst>
                    <a:ext uri="{9D8B030D-6E8A-4147-A177-3AD203B41FA5}">
                      <a16:colId xmlns:a16="http://schemas.microsoft.com/office/drawing/2014/main" val="3562593178"/>
                    </a:ext>
                  </a:extLst>
                </a:gridCol>
                <a:gridCol w="2183943">
                  <a:extLst>
                    <a:ext uri="{9D8B030D-6E8A-4147-A177-3AD203B41FA5}">
                      <a16:colId xmlns:a16="http://schemas.microsoft.com/office/drawing/2014/main" val="1903533029"/>
                    </a:ext>
                  </a:extLst>
                </a:gridCol>
              </a:tblGrid>
              <a:tr h="792000">
                <a:tc>
                  <a:txBody>
                    <a:bodyPr/>
                    <a:lstStyle/>
                    <a:p>
                      <a:pPr algn="ctr"/>
                      <a:r>
                        <a:rPr lang="en-GB" sz="2000" b="1" dirty="0">
                          <a:latin typeface="Century Gothic" panose="020B0502020202020204" pitchFamily="34" charset="0"/>
                        </a:rPr>
                        <a:t>2 minutes 20 seconds</a:t>
                      </a:r>
                    </a:p>
                  </a:txBody>
                  <a:tcPr anchor="ctr">
                    <a:lnL w="12700" cmpd="sng">
                      <a:noFill/>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140 seconds</a:t>
                      </a:r>
                    </a:p>
                  </a:txBody>
                  <a:tcPr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3016176"/>
                  </a:ext>
                </a:extLst>
              </a:tr>
            </a:tbl>
          </a:graphicData>
        </a:graphic>
      </p:graphicFrame>
      <p:grpSp>
        <p:nvGrpSpPr>
          <p:cNvPr id="10" name="Group 9">
            <a:extLst>
              <a:ext uri="{FF2B5EF4-FFF2-40B4-BE49-F238E27FC236}">
                <a16:creationId xmlns:a16="http://schemas.microsoft.com/office/drawing/2014/main" id="{389B8D52-66EC-436B-95A1-7477ADAD250C}"/>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F4301813-4B33-4A12-B77A-57887729DB5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BE5093E0-9BCD-4D4F-989B-6339EDED34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82696054"/>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96F11DD6-2B99-4B89-B100-0D7A38887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dcmitype/"/>
    <ds:schemaRef ds:uri="http://purl.org/dc/terms/"/>
    <ds:schemaRef ds:uri="http://schemas.openxmlformats.org/package/2006/metadata/core-properties"/>
    <ds:schemaRef ds:uri="http://schemas.microsoft.com/office/infopath/2007/PartnerControls"/>
    <ds:schemaRef ds:uri="86144f90-c7b6-48d0-aae5-f5e9e48cc3df"/>
    <ds:schemaRef ds:uri="http://schemas.microsoft.com/office/2006/documentManagement/types"/>
    <ds:schemaRef ds:uri="http://schemas.microsoft.com/office/2006/metadata/properties"/>
    <ds:schemaRef ds:uri="http://www.w3.org/XML/1998/namespace"/>
    <ds:schemaRef ds:uri="5c7a0828-c5e4-45f8-a074-18a8fdc88ec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2114</TotalTime>
  <Words>914</Words>
  <Application>Microsoft Office PowerPoint</Application>
  <PresentationFormat>On-screen Show (4:3)</PresentationFormat>
  <Paragraphs>311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CRedford</cp:lastModifiedBy>
  <cp:revision>59</cp:revision>
  <dcterms:created xsi:type="dcterms:W3CDTF">2018-03-17T10:08:43Z</dcterms:created>
  <dcterms:modified xsi:type="dcterms:W3CDTF">2020-07-10T09:55:44Z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