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74" r:id="rId7"/>
    <p:sldId id="360" r:id="rId8"/>
    <p:sldId id="390" r:id="rId9"/>
    <p:sldId id="383" r:id="rId10"/>
    <p:sldId id="415" r:id="rId11"/>
    <p:sldId id="424" r:id="rId12"/>
    <p:sldId id="425" r:id="rId13"/>
    <p:sldId id="378" r:id="rId14"/>
    <p:sldId id="417" r:id="rId15"/>
    <p:sldId id="355" r:id="rId16"/>
    <p:sldId id="418" r:id="rId17"/>
    <p:sldId id="419" r:id="rId18"/>
    <p:sldId id="420" r:id="rId19"/>
    <p:sldId id="421" r:id="rId20"/>
    <p:sldId id="422" r:id="rId21"/>
    <p:sldId id="388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00AAD-D1F2-4B97-92C7-58F1385D2DEA}" v="4" dt="2020-03-02T20:45:09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sey Burke" userId="eda88094-4037-4cc1-b03d-4fb7f1cff3f9" providerId="ADAL" clId="{B8F01739-3E5A-2649-B879-039CA1DEEAEB}"/>
    <pc:docChg chg="undo custSel addSld delSld modSld sldOrd">
      <pc:chgData name="Lyndsey Burke" userId="eda88094-4037-4cc1-b03d-4fb7f1cff3f9" providerId="ADAL" clId="{B8F01739-3E5A-2649-B879-039CA1DEEAEB}" dt="2019-02-08T11:11:13.515" v="152" actId="2696"/>
      <pc:docMkLst>
        <pc:docMk/>
      </pc:docMkLst>
      <pc:sldChg chg="modSp">
        <pc:chgData name="Lyndsey Burke" userId="eda88094-4037-4cc1-b03d-4fb7f1cff3f9" providerId="ADAL" clId="{B8F01739-3E5A-2649-B879-039CA1DEEAEB}" dt="2019-02-08T11:03:13.569" v="1" actId="1076"/>
        <pc:sldMkLst>
          <pc:docMk/>
          <pc:sldMk cId="2637481266" sldId="256"/>
        </pc:sldMkLst>
        <pc:spChg chg="mod">
          <ac:chgData name="Lyndsey Burke" userId="eda88094-4037-4cc1-b03d-4fb7f1cff3f9" providerId="ADAL" clId="{B8F01739-3E5A-2649-B879-039CA1DEEAEB}" dt="2019-02-08T11:03:13.569" v="1" actId="1076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9:09.236" v="113" actId="20577"/>
        <pc:sldMkLst>
          <pc:docMk/>
          <pc:sldMk cId="1071900124" sldId="355"/>
        </pc:sldMkLst>
        <pc:spChg chg="mod">
          <ac:chgData name="Lyndsey Burke" userId="eda88094-4037-4cc1-b03d-4fb7f1cff3f9" providerId="ADAL" clId="{B8F01739-3E5A-2649-B879-039CA1DEEAEB}" dt="2019-02-08T11:09:09.236" v="113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4:36.870" v="3" actId="1076"/>
        <pc:sldMkLst>
          <pc:docMk/>
          <pc:sldMk cId="36917022" sldId="360"/>
        </pc:sldMkLst>
        <pc:spChg chg="mod">
          <ac:chgData name="Lyndsey Burke" userId="eda88094-4037-4cc1-b03d-4fb7f1cff3f9" providerId="ADAL" clId="{B8F01739-3E5A-2649-B879-039CA1DEEAEB}" dt="2019-02-08T11:04:36.870" v="3" actId="1076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4:56.688" v="4" actId="255"/>
        <pc:sldMkLst>
          <pc:docMk/>
          <pc:sldMk cId="931171276" sldId="383"/>
        </pc:sldMkLst>
        <pc:spChg chg="mod">
          <ac:chgData name="Lyndsey Burke" userId="eda88094-4037-4cc1-b03d-4fb7f1cff3f9" providerId="ADAL" clId="{B8F01739-3E5A-2649-B879-039CA1DEEAEB}" dt="2019-02-08T11:04:56.688" v="4" actId="255"/>
          <ac:spMkLst>
            <pc:docMk/>
            <pc:sldMk cId="931171276" sldId="383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5:49.293" v="37" actId="20577"/>
        <pc:sldMkLst>
          <pc:docMk/>
          <pc:sldMk cId="1223450102" sldId="384"/>
        </pc:sldMkLst>
        <pc:spChg chg="mod">
          <ac:chgData name="Lyndsey Burke" userId="eda88094-4037-4cc1-b03d-4fb7f1cff3f9" providerId="ADAL" clId="{B8F01739-3E5A-2649-B879-039CA1DEEAEB}" dt="2019-02-08T11:05:49.293" v="37" actId="20577"/>
          <ac:spMkLst>
            <pc:docMk/>
            <pc:sldMk cId="1223450102" sldId="384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6:19.925" v="40" actId="1036"/>
        <pc:sldMkLst>
          <pc:docMk/>
          <pc:sldMk cId="2452981681" sldId="385"/>
        </pc:sldMkLst>
        <pc:graphicFrameChg chg="mod">
          <ac:chgData name="Lyndsey Burke" userId="eda88094-4037-4cc1-b03d-4fb7f1cff3f9" providerId="ADAL" clId="{B8F01739-3E5A-2649-B879-039CA1DEEAEB}" dt="2019-02-08T11:06:19.925" v="40" actId="1036"/>
          <ac:graphicFrameMkLst>
            <pc:docMk/>
            <pc:sldMk cId="2452981681" sldId="385"/>
            <ac:graphicFrameMk id="6" creationId="{EA3CC856-9BED-4075-9C26-75F68ECDD9FE}"/>
          </ac:graphicFrameMkLst>
        </pc:graphicFrameChg>
        <pc:cxnChg chg="mod">
          <ac:chgData name="Lyndsey Burke" userId="eda88094-4037-4cc1-b03d-4fb7f1cff3f9" providerId="ADAL" clId="{B8F01739-3E5A-2649-B879-039CA1DEEAEB}" dt="2019-02-08T11:06:05.492" v="38" actId="1582"/>
          <ac:cxnSpMkLst>
            <pc:docMk/>
            <pc:sldMk cId="2452981681" sldId="385"/>
            <ac:cxnSpMk id="10" creationId="{2EF0033D-CDAF-40EE-A0E8-B67CECFB4DCD}"/>
          </ac:cxnSpMkLst>
        </pc:cxnChg>
      </pc:sldChg>
      <pc:sldChg chg="addSp delSp modSp add">
        <pc:chgData name="Lyndsey Burke" userId="eda88094-4037-4cc1-b03d-4fb7f1cff3f9" providerId="ADAL" clId="{B8F01739-3E5A-2649-B879-039CA1DEEAEB}" dt="2019-02-08T11:10:36.114" v="142"/>
        <pc:sldMkLst>
          <pc:docMk/>
          <pc:sldMk cId="894972246" sldId="388"/>
        </pc:sldMkLst>
        <pc:spChg chg="add del">
          <ac:chgData name="Lyndsey Burke" userId="eda88094-4037-4cc1-b03d-4fb7f1cff3f9" providerId="ADAL" clId="{B8F01739-3E5A-2649-B879-039CA1DEEAEB}" dt="2019-02-08T11:10:23.123" v="139"/>
          <ac:spMkLst>
            <pc:docMk/>
            <pc:sldMk cId="894972246" sldId="388"/>
            <ac:spMk id="2" creationId="{1163D0A5-D41A-3D4E-924F-2BCBBBBA08D1}"/>
          </ac:spMkLst>
        </pc:spChg>
        <pc:spChg chg="del">
          <ac:chgData name="Lyndsey Burke" userId="eda88094-4037-4cc1-b03d-4fb7f1cff3f9" providerId="ADAL" clId="{B8F01739-3E5A-2649-B879-039CA1DEEAEB}" dt="2019-02-08T11:10:09.895" v="137" actId="478"/>
          <ac:spMkLst>
            <pc:docMk/>
            <pc:sldMk cId="894972246" sldId="388"/>
            <ac:spMk id="6" creationId="{F4E54229-FF44-4980-AB10-1E030E0F9DA2}"/>
          </ac:spMkLst>
        </pc:spChg>
        <pc:spChg chg="del">
          <ac:chgData name="Lyndsey Burke" userId="eda88094-4037-4cc1-b03d-4fb7f1cff3f9" providerId="ADAL" clId="{B8F01739-3E5A-2649-B879-039CA1DEEAEB}" dt="2019-02-08T11:10:09.895" v="137" actId="478"/>
          <ac:spMkLst>
            <pc:docMk/>
            <pc:sldMk cId="894972246" sldId="388"/>
            <ac:spMk id="9" creationId="{5C04543D-5A62-4BDA-97B4-3FCC8115218C}"/>
          </ac:spMkLst>
        </pc:spChg>
        <pc:spChg chg="add">
          <ac:chgData name="Lyndsey Burke" userId="eda88094-4037-4cc1-b03d-4fb7f1cff3f9" providerId="ADAL" clId="{B8F01739-3E5A-2649-B879-039CA1DEEAEB}" dt="2019-02-08T11:10:36.114" v="142"/>
          <ac:spMkLst>
            <pc:docMk/>
            <pc:sldMk cId="894972246" sldId="388"/>
            <ac:spMk id="13" creationId="{A41070A1-C08A-9046-9313-754177CC860E}"/>
          </ac:spMkLst>
        </pc:spChg>
        <pc:spChg chg="add">
          <ac:chgData name="Lyndsey Burke" userId="eda88094-4037-4cc1-b03d-4fb7f1cff3f9" providerId="ADAL" clId="{B8F01739-3E5A-2649-B879-039CA1DEEAEB}" dt="2019-02-08T11:10:36.114" v="142"/>
          <ac:spMkLst>
            <pc:docMk/>
            <pc:sldMk cId="894972246" sldId="388"/>
            <ac:spMk id="14" creationId="{FA743DDD-3AFC-D64B-B07B-CDFF07E94A54}"/>
          </ac:spMkLst>
        </pc:spChg>
        <pc:spChg chg="mod">
          <ac:chgData name="Lyndsey Burke" userId="eda88094-4037-4cc1-b03d-4fb7f1cff3f9" providerId="ADAL" clId="{B8F01739-3E5A-2649-B879-039CA1DEEAEB}" dt="2019-02-08T11:10:25.994" v="140"/>
          <ac:spMkLst>
            <pc:docMk/>
            <pc:sldMk cId="894972246" sldId="388"/>
            <ac:spMk id="19" creationId="{5252A847-DE45-4FA3-A1F8-EEBEB845FF8E}"/>
          </ac:spMkLst>
        </pc:spChg>
        <pc:graphicFrameChg chg="del">
          <ac:chgData name="Lyndsey Burke" userId="eda88094-4037-4cc1-b03d-4fb7f1cff3f9" providerId="ADAL" clId="{B8F01739-3E5A-2649-B879-039CA1DEEAEB}" dt="2019-02-08T11:10:09.895" v="137" actId="478"/>
          <ac:graphicFrameMkLst>
            <pc:docMk/>
            <pc:sldMk cId="894972246" sldId="388"/>
            <ac:graphicFrameMk id="12" creationId="{D89583EC-D0FA-4654-86A7-1C19D514407D}"/>
          </ac:graphicFrameMkLst>
        </pc:graphicFrameChg>
        <pc:graphicFrameChg chg="add">
          <ac:chgData name="Lyndsey Burke" userId="eda88094-4037-4cc1-b03d-4fb7f1cff3f9" providerId="ADAL" clId="{B8F01739-3E5A-2649-B879-039CA1DEEAEB}" dt="2019-02-08T11:10:36.114" v="142"/>
          <ac:graphicFrameMkLst>
            <pc:docMk/>
            <pc:sldMk cId="894972246" sldId="388"/>
            <ac:graphicFrameMk id="15" creationId="{775A34E8-30AB-6D45-8C7C-F8102C0B858A}"/>
          </ac:graphicFrameMkLst>
        </pc:graphicFrameChg>
        <pc:graphicFrameChg chg="add">
          <ac:chgData name="Lyndsey Burke" userId="eda88094-4037-4cc1-b03d-4fb7f1cff3f9" providerId="ADAL" clId="{B8F01739-3E5A-2649-B879-039CA1DEEAEB}" dt="2019-02-08T11:10:36.114" v="142"/>
          <ac:graphicFrameMkLst>
            <pc:docMk/>
            <pc:sldMk cId="894972246" sldId="388"/>
            <ac:graphicFrameMk id="16" creationId="{21B91AA2-2B0E-5448-A372-1DDDA3B8FDB7}"/>
          </ac:graphicFrameMkLst>
        </pc:graphicFrameChg>
        <pc:picChg chg="del">
          <ac:chgData name="Lyndsey Burke" userId="eda88094-4037-4cc1-b03d-4fb7f1cff3f9" providerId="ADAL" clId="{B8F01739-3E5A-2649-B879-039CA1DEEAEB}" dt="2019-02-08T11:10:09.895" v="137" actId="478"/>
          <ac:picMkLst>
            <pc:docMk/>
            <pc:sldMk cId="894972246" sldId="388"/>
            <ac:picMk id="10" creationId="{64AB3E40-DFB0-4477-B95F-BB36030B109B}"/>
          </ac:picMkLst>
        </pc:picChg>
        <pc:picChg chg="del">
          <ac:chgData name="Lyndsey Burke" userId="eda88094-4037-4cc1-b03d-4fb7f1cff3f9" providerId="ADAL" clId="{B8F01739-3E5A-2649-B879-039CA1DEEAEB}" dt="2019-02-08T11:10:09.895" v="137" actId="478"/>
          <ac:picMkLst>
            <pc:docMk/>
            <pc:sldMk cId="894972246" sldId="388"/>
            <ac:picMk id="11" creationId="{AA8E4307-5147-462E-81C4-FDD38693E867}"/>
          </ac:picMkLst>
        </pc:picChg>
      </pc:sldChg>
    </pc:docChg>
  </pc:docChgLst>
  <pc:docChgLst>
    <pc:chgData name="Josh Cooper" userId="daecdff2-2c86-45d5-9dc5-33d360948956" providerId="ADAL" clId="{8BE00AAD-D1F2-4B97-92C7-58F1385D2DEA}"/>
    <pc:docChg chg="undo custSel addSld delSld modSld">
      <pc:chgData name="Josh Cooper" userId="daecdff2-2c86-45d5-9dc5-33d360948956" providerId="ADAL" clId="{8BE00AAD-D1F2-4B97-92C7-58F1385D2DEA}" dt="2020-03-03T09:24:22.841" v="446" actId="208"/>
      <pc:docMkLst>
        <pc:docMk/>
      </pc:docMkLst>
      <pc:sldChg chg="modSp mod">
        <pc:chgData name="Josh Cooper" userId="daecdff2-2c86-45d5-9dc5-33d360948956" providerId="ADAL" clId="{8BE00AAD-D1F2-4B97-92C7-58F1385D2DEA}" dt="2020-03-02T20:29:19.542" v="203" actId="120"/>
        <pc:sldMkLst>
          <pc:docMk/>
          <pc:sldMk cId="1071900124" sldId="355"/>
        </pc:sldMkLst>
        <pc:spChg chg="mod">
          <ac:chgData name="Josh Cooper" userId="daecdff2-2c86-45d5-9dc5-33d360948956" providerId="ADAL" clId="{8BE00AAD-D1F2-4B97-92C7-58F1385D2DEA}" dt="2020-03-02T20:29:19.542" v="203" actId="120"/>
          <ac:spMkLst>
            <pc:docMk/>
            <pc:sldMk cId="1071900124" sldId="355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8:29.411" v="326" actId="403"/>
        <pc:sldMkLst>
          <pc:docMk/>
          <pc:sldMk cId="36917022" sldId="360"/>
        </pc:sldMkLst>
        <pc:spChg chg="mod">
          <ac:chgData name="Josh Cooper" userId="daecdff2-2c86-45d5-9dc5-33d360948956" providerId="ADAL" clId="{8BE00AAD-D1F2-4B97-92C7-58F1385D2DEA}" dt="2020-03-02T20:38:29.411" v="326" actId="403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44:16.373" v="375" actId="20577"/>
        <pc:sldMkLst>
          <pc:docMk/>
          <pc:sldMk cId="1669721746" sldId="365"/>
        </pc:sldMkLst>
        <pc:spChg chg="mod">
          <ac:chgData name="Josh Cooper" userId="daecdff2-2c86-45d5-9dc5-33d360948956" providerId="ADAL" clId="{8BE00AAD-D1F2-4B97-92C7-58F1385D2DEA}" dt="2020-03-02T20:44:16.373" v="375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modSp del mod">
        <pc:chgData name="Josh Cooper" userId="daecdff2-2c86-45d5-9dc5-33d360948956" providerId="ADAL" clId="{8BE00AAD-D1F2-4B97-92C7-58F1385D2DEA}" dt="2020-03-02T20:46:34.156" v="424" actId="47"/>
        <pc:sldMkLst>
          <pc:docMk/>
          <pc:sldMk cId="686100753" sldId="371"/>
        </pc:sldMkLst>
        <pc:spChg chg="mod">
          <ac:chgData name="Josh Cooper" userId="daecdff2-2c86-45d5-9dc5-33d360948956" providerId="ADAL" clId="{8BE00AAD-D1F2-4B97-92C7-58F1385D2DEA}" dt="2020-03-02T20:36:58.933" v="293" actId="403"/>
          <ac:spMkLst>
            <pc:docMk/>
            <pc:sldMk cId="686100753" sldId="371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8BE00AAD-D1F2-4B97-92C7-58F1385D2DEA}" dt="2020-03-02T20:37:04.736" v="316" actId="1037"/>
          <ac:graphicFrameMkLst>
            <pc:docMk/>
            <pc:sldMk cId="686100753" sldId="371"/>
            <ac:graphicFrameMk id="13" creationId="{516E35A9-8438-4400-B202-CDB81B6E2FC1}"/>
          </ac:graphicFrameMkLst>
        </pc:graphicFrameChg>
      </pc:sldChg>
      <pc:sldChg chg="modSp mod">
        <pc:chgData name="Josh Cooper" userId="daecdff2-2c86-45d5-9dc5-33d360948956" providerId="ADAL" clId="{8BE00AAD-D1F2-4B97-92C7-58F1385D2DEA}" dt="2020-03-02T20:44:21.800" v="377" actId="20577"/>
        <pc:sldMkLst>
          <pc:docMk/>
          <pc:sldMk cId="2543099216" sldId="374"/>
        </pc:sldMkLst>
        <pc:spChg chg="mod">
          <ac:chgData name="Josh Cooper" userId="daecdff2-2c86-45d5-9dc5-33d360948956" providerId="ADAL" clId="{8BE00AAD-D1F2-4B97-92C7-58F1385D2DEA}" dt="2020-03-02T20:44:21.800" v="377" actId="20577"/>
          <ac:spMkLst>
            <pc:docMk/>
            <pc:sldMk cId="2543099216" sldId="374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3:29.748" v="426" actId="404"/>
        <pc:sldMkLst>
          <pc:docMk/>
          <pc:sldMk cId="1005145558" sldId="378"/>
        </pc:sldMkLst>
        <pc:spChg chg="mod">
          <ac:chgData name="Josh Cooper" userId="daecdff2-2c86-45d5-9dc5-33d360948956" providerId="ADAL" clId="{8BE00AAD-D1F2-4B97-92C7-58F1385D2DEA}" dt="2020-03-02T20:40:06.333" v="366" actId="403"/>
          <ac:spMkLst>
            <pc:docMk/>
            <pc:sldMk cId="1005145558" sldId="378"/>
            <ac:spMk id="19" creationId="{5252A847-DE45-4FA3-A1F8-EEBEB845FF8E}"/>
          </ac:spMkLst>
        </pc:spChg>
        <pc:spChg chg="mod">
          <ac:chgData name="Josh Cooper" userId="daecdff2-2c86-45d5-9dc5-33d360948956" providerId="ADAL" clId="{8BE00AAD-D1F2-4B97-92C7-58F1385D2DEA}" dt="2020-03-03T09:23:29.748" v="426" actId="404"/>
          <ac:spMkLst>
            <pc:docMk/>
            <pc:sldMk cId="1005145558" sldId="378"/>
            <ac:spMk id="32" creationId="{704CD2A4-5556-435C-8B6D-D42260ABCD89}"/>
          </ac:spMkLst>
        </pc:spChg>
        <pc:spChg chg="mod">
          <ac:chgData name="Josh Cooper" userId="daecdff2-2c86-45d5-9dc5-33d360948956" providerId="ADAL" clId="{8BE00AAD-D1F2-4B97-92C7-58F1385D2DEA}" dt="2020-03-02T20:27:32.508" v="113" actId="20577"/>
          <ac:spMkLst>
            <pc:docMk/>
            <pc:sldMk cId="1005145558" sldId="378"/>
            <ac:spMk id="34" creationId="{6DC67D23-CB66-43F2-BE5E-77633D23B937}"/>
          </ac:spMkLst>
        </pc:spChg>
        <pc:spChg chg="mod">
          <ac:chgData name="Josh Cooper" userId="daecdff2-2c86-45d5-9dc5-33d360948956" providerId="ADAL" clId="{8BE00AAD-D1F2-4B97-92C7-58F1385D2DEA}" dt="2020-03-02T20:27:35.326" v="115" actId="20577"/>
          <ac:spMkLst>
            <pc:docMk/>
            <pc:sldMk cId="1005145558" sldId="378"/>
            <ac:spMk id="44" creationId="{12135FDA-9844-4348-AB60-9423854A0911}"/>
          </ac:spMkLst>
        </pc:spChg>
        <pc:spChg chg="mod">
          <ac:chgData name="Josh Cooper" userId="daecdff2-2c86-45d5-9dc5-33d360948956" providerId="ADAL" clId="{8BE00AAD-D1F2-4B97-92C7-58F1385D2DEA}" dt="2020-03-02T20:27:30.180" v="111" actId="20577"/>
          <ac:spMkLst>
            <pc:docMk/>
            <pc:sldMk cId="1005145558" sldId="378"/>
            <ac:spMk id="54" creationId="{1118906C-14AD-41B7-A60D-57BBD0C7E741}"/>
          </ac:spMkLst>
        </pc:spChg>
      </pc:sldChg>
      <pc:sldChg chg="modSp mod">
        <pc:chgData name="Josh Cooper" userId="daecdff2-2c86-45d5-9dc5-33d360948956" providerId="ADAL" clId="{8BE00AAD-D1F2-4B97-92C7-58F1385D2DEA}" dt="2020-03-02T20:46:08.039" v="421" actId="20577"/>
        <pc:sldMkLst>
          <pc:docMk/>
          <pc:sldMk cId="931171276" sldId="383"/>
        </pc:sldMkLst>
        <pc:spChg chg="mod">
          <ac:chgData name="Josh Cooper" userId="daecdff2-2c86-45d5-9dc5-33d360948956" providerId="ADAL" clId="{8BE00AAD-D1F2-4B97-92C7-58F1385D2DEA}" dt="2020-03-02T20:46:08.039" v="421" actId="20577"/>
          <ac:spMkLst>
            <pc:docMk/>
            <pc:sldMk cId="931171276" sldId="383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4:22.841" v="446" actId="208"/>
        <pc:sldMkLst>
          <pc:docMk/>
          <pc:sldMk cId="894972246" sldId="388"/>
        </pc:sldMkLst>
        <pc:spChg chg="mod">
          <ac:chgData name="Josh Cooper" userId="daecdff2-2c86-45d5-9dc5-33d360948956" providerId="ADAL" clId="{8BE00AAD-D1F2-4B97-92C7-58F1385D2DEA}" dt="2020-03-03T09:24:22.841" v="446" actId="208"/>
          <ac:spMkLst>
            <pc:docMk/>
            <pc:sldMk cId="894972246" sldId="388"/>
            <ac:spMk id="13" creationId="{A41070A1-C08A-9046-9313-754177CC860E}"/>
          </ac:spMkLst>
        </pc:spChg>
        <pc:spChg chg="mod">
          <ac:chgData name="Josh Cooper" userId="daecdff2-2c86-45d5-9dc5-33d360948956" providerId="ADAL" clId="{8BE00AAD-D1F2-4B97-92C7-58F1385D2DEA}" dt="2020-03-03T09:24:20.001" v="445" actId="208"/>
          <ac:spMkLst>
            <pc:docMk/>
            <pc:sldMk cId="894972246" sldId="388"/>
            <ac:spMk id="14" creationId="{FA743DDD-3AFC-D64B-B07B-CDFF07E94A54}"/>
          </ac:spMkLst>
        </pc:spChg>
        <pc:spChg chg="mod">
          <ac:chgData name="Josh Cooper" userId="daecdff2-2c86-45d5-9dc5-33d360948956" providerId="ADAL" clId="{8BE00AAD-D1F2-4B97-92C7-58F1385D2DEA}" dt="2020-03-02T20:40:36.475" v="371" actId="403"/>
          <ac:spMkLst>
            <pc:docMk/>
            <pc:sldMk cId="894972246" sldId="38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8:34.246" v="328" actId="403"/>
        <pc:sldMkLst>
          <pc:docMk/>
          <pc:sldMk cId="1601129992" sldId="390"/>
        </pc:sldMkLst>
        <pc:spChg chg="mod">
          <ac:chgData name="Josh Cooper" userId="daecdff2-2c86-45d5-9dc5-33d360948956" providerId="ADAL" clId="{8BE00AAD-D1F2-4B97-92C7-58F1385D2DEA}" dt="2020-03-02T20:38:34.246" v="328" actId="403"/>
          <ac:spMkLst>
            <pc:docMk/>
            <pc:sldMk cId="1601129992" sldId="39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3:13.896" v="425" actId="1037"/>
        <pc:sldMkLst>
          <pc:docMk/>
          <pc:sldMk cId="414819509" sldId="415"/>
        </pc:sldMkLst>
        <pc:spChg chg="mod">
          <ac:chgData name="Josh Cooper" userId="daecdff2-2c86-45d5-9dc5-33d360948956" providerId="ADAL" clId="{8BE00AAD-D1F2-4B97-92C7-58F1385D2DEA}" dt="2020-03-03T09:23:13.896" v="425" actId="1037"/>
          <ac:spMkLst>
            <pc:docMk/>
            <pc:sldMk cId="414819509" sldId="415"/>
            <ac:spMk id="2" creationId="{1B697F0C-A087-48C4-8323-E5BA34B60756}"/>
          </ac:spMkLst>
        </pc:spChg>
        <pc:spChg chg="mod">
          <ac:chgData name="Josh Cooper" userId="daecdff2-2c86-45d5-9dc5-33d360948956" providerId="ADAL" clId="{8BE00AAD-D1F2-4B97-92C7-58F1385D2DEA}" dt="2020-03-02T20:46:17.030" v="423" actId="20577"/>
          <ac:spMkLst>
            <pc:docMk/>
            <pc:sldMk cId="414819509" sldId="415"/>
            <ac:spMk id="19" creationId="{5252A847-DE45-4FA3-A1F8-EEBEB845FF8E}"/>
          </ac:spMkLst>
        </pc:spChg>
      </pc:sldChg>
      <pc:sldChg chg="del">
        <pc:chgData name="Josh Cooper" userId="daecdff2-2c86-45d5-9dc5-33d360948956" providerId="ADAL" clId="{8BE00AAD-D1F2-4B97-92C7-58F1385D2DEA}" dt="2020-03-02T20:27:13.010" v="105" actId="47"/>
        <pc:sldMkLst>
          <pc:docMk/>
          <pc:sldMk cId="3593846992" sldId="416"/>
        </pc:sldMkLst>
      </pc:sldChg>
      <pc:sldChg chg="modSp mod">
        <pc:chgData name="Josh Cooper" userId="daecdff2-2c86-45d5-9dc5-33d360948956" providerId="ADAL" clId="{8BE00AAD-D1F2-4B97-92C7-58F1385D2DEA}" dt="2020-03-02T20:40:17.527" v="369" actId="403"/>
        <pc:sldMkLst>
          <pc:docMk/>
          <pc:sldMk cId="2263644769" sldId="417"/>
        </pc:sldMkLst>
        <pc:spChg chg="mod">
          <ac:chgData name="Josh Cooper" userId="daecdff2-2c86-45d5-9dc5-33d360948956" providerId="ADAL" clId="{8BE00AAD-D1F2-4B97-92C7-58F1385D2DEA}" dt="2020-03-02T20:40:17.527" v="369" actId="403"/>
          <ac:spMkLst>
            <pc:docMk/>
            <pc:sldMk cId="2263644769" sldId="417"/>
            <ac:spMk id="19" creationId="{5252A847-DE45-4FA3-A1F8-EEBEB845FF8E}"/>
          </ac:spMkLst>
        </pc:spChg>
        <pc:spChg chg="mod">
          <ac:chgData name="Josh Cooper" userId="daecdff2-2c86-45d5-9dc5-33d360948956" providerId="ADAL" clId="{8BE00AAD-D1F2-4B97-92C7-58F1385D2DEA}" dt="2020-03-02T20:28:15.512" v="119" actId="20577"/>
          <ac:spMkLst>
            <pc:docMk/>
            <pc:sldMk cId="2263644769" sldId="417"/>
            <ac:spMk id="34" creationId="{6DC67D23-CB66-43F2-BE5E-77633D23B937}"/>
          </ac:spMkLst>
        </pc:spChg>
        <pc:spChg chg="mod">
          <ac:chgData name="Josh Cooper" userId="daecdff2-2c86-45d5-9dc5-33d360948956" providerId="ADAL" clId="{8BE00AAD-D1F2-4B97-92C7-58F1385D2DEA}" dt="2020-03-02T20:28:18.112" v="121" actId="20577"/>
          <ac:spMkLst>
            <pc:docMk/>
            <pc:sldMk cId="2263644769" sldId="417"/>
            <ac:spMk id="44" creationId="{12135FDA-9844-4348-AB60-9423854A0911}"/>
          </ac:spMkLst>
        </pc:spChg>
        <pc:spChg chg="mod">
          <ac:chgData name="Josh Cooper" userId="daecdff2-2c86-45d5-9dc5-33d360948956" providerId="ADAL" clId="{8BE00AAD-D1F2-4B97-92C7-58F1385D2DEA}" dt="2020-03-02T20:28:12.860" v="117" actId="20577"/>
          <ac:spMkLst>
            <pc:docMk/>
            <pc:sldMk cId="2263644769" sldId="417"/>
            <ac:spMk id="54" creationId="{1118906C-14AD-41B7-A60D-57BBD0C7E741}"/>
          </ac:spMkLst>
        </pc:spChg>
      </pc:sldChg>
      <pc:sldChg chg="modSp mod">
        <pc:chgData name="Josh Cooper" userId="daecdff2-2c86-45d5-9dc5-33d360948956" providerId="ADAL" clId="{8BE00AAD-D1F2-4B97-92C7-58F1385D2DEA}" dt="2020-03-02T20:29:35.039" v="210" actId="20577"/>
        <pc:sldMkLst>
          <pc:docMk/>
          <pc:sldMk cId="630621932" sldId="418"/>
        </pc:sldMkLst>
        <pc:spChg chg="mod">
          <ac:chgData name="Josh Cooper" userId="daecdff2-2c86-45d5-9dc5-33d360948956" providerId="ADAL" clId="{8BE00AAD-D1F2-4B97-92C7-58F1385D2DEA}" dt="2020-03-02T20:29:35.039" v="210" actId="20577"/>
          <ac:spMkLst>
            <pc:docMk/>
            <pc:sldMk cId="630621932" sldId="41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3:53.649" v="442" actId="20577"/>
        <pc:sldMkLst>
          <pc:docMk/>
          <pc:sldMk cId="3275798457" sldId="419"/>
        </pc:sldMkLst>
        <pc:spChg chg="mod">
          <ac:chgData name="Josh Cooper" userId="daecdff2-2c86-45d5-9dc5-33d360948956" providerId="ADAL" clId="{8BE00AAD-D1F2-4B97-92C7-58F1385D2DEA}" dt="2020-03-03T09:23:53.649" v="442" actId="20577"/>
          <ac:spMkLst>
            <pc:docMk/>
            <pc:sldMk cId="3275798457" sldId="419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2:45.459" v="218" actId="120"/>
        <pc:sldMkLst>
          <pc:docMk/>
          <pc:sldMk cId="3638099137" sldId="420"/>
        </pc:sldMkLst>
        <pc:spChg chg="mod">
          <ac:chgData name="Josh Cooper" userId="daecdff2-2c86-45d5-9dc5-33d360948956" providerId="ADAL" clId="{8BE00AAD-D1F2-4B97-92C7-58F1385D2DEA}" dt="2020-03-02T20:32:45.459" v="218" actId="120"/>
          <ac:spMkLst>
            <pc:docMk/>
            <pc:sldMk cId="3638099137" sldId="42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2:57.988" v="219" actId="120"/>
        <pc:sldMkLst>
          <pc:docMk/>
          <pc:sldMk cId="3608327974" sldId="421"/>
        </pc:sldMkLst>
        <pc:spChg chg="mod">
          <ac:chgData name="Josh Cooper" userId="daecdff2-2c86-45d5-9dc5-33d360948956" providerId="ADAL" clId="{8BE00AAD-D1F2-4B97-92C7-58F1385D2DEA}" dt="2020-03-02T20:32:57.988" v="219" actId="120"/>
          <ac:spMkLst>
            <pc:docMk/>
            <pc:sldMk cId="3608327974" sldId="421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3:03.583" v="220" actId="120"/>
        <pc:sldMkLst>
          <pc:docMk/>
          <pc:sldMk cId="1616406649" sldId="422"/>
        </pc:sldMkLst>
        <pc:spChg chg="mod">
          <ac:chgData name="Josh Cooper" userId="daecdff2-2c86-45d5-9dc5-33d360948956" providerId="ADAL" clId="{8BE00AAD-D1F2-4B97-92C7-58F1385D2DEA}" dt="2020-03-02T20:33:03.583" v="220" actId="120"/>
          <ac:spMkLst>
            <pc:docMk/>
            <pc:sldMk cId="1616406649" sldId="42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4:16.889" v="444" actId="208"/>
        <pc:sldMkLst>
          <pc:docMk/>
          <pc:sldMk cId="1730561310" sldId="423"/>
        </pc:sldMkLst>
        <pc:spChg chg="mod">
          <ac:chgData name="Josh Cooper" userId="daecdff2-2c86-45d5-9dc5-33d360948956" providerId="ADAL" clId="{8BE00AAD-D1F2-4B97-92C7-58F1385D2DEA}" dt="2020-03-03T09:24:14.402" v="443" actId="208"/>
          <ac:spMkLst>
            <pc:docMk/>
            <pc:sldMk cId="1730561310" sldId="423"/>
            <ac:spMk id="13" creationId="{A41070A1-C08A-9046-9313-754177CC860E}"/>
          </ac:spMkLst>
        </pc:spChg>
        <pc:spChg chg="mod">
          <ac:chgData name="Josh Cooper" userId="daecdff2-2c86-45d5-9dc5-33d360948956" providerId="ADAL" clId="{8BE00AAD-D1F2-4B97-92C7-58F1385D2DEA}" dt="2020-03-03T09:24:16.889" v="444" actId="208"/>
          <ac:spMkLst>
            <pc:docMk/>
            <pc:sldMk cId="1730561310" sldId="423"/>
            <ac:spMk id="14" creationId="{FA743DDD-3AFC-D64B-B07B-CDFF07E94A54}"/>
          </ac:spMkLst>
        </pc:spChg>
        <pc:spChg chg="mod">
          <ac:chgData name="Josh Cooper" userId="daecdff2-2c86-45d5-9dc5-33d360948956" providerId="ADAL" clId="{8BE00AAD-D1F2-4B97-92C7-58F1385D2DEA}" dt="2020-03-02T20:40:41.526" v="373" actId="403"/>
          <ac:spMkLst>
            <pc:docMk/>
            <pc:sldMk cId="1730561310" sldId="423"/>
            <ac:spMk id="19" creationId="{5252A847-DE45-4FA3-A1F8-EEBEB845FF8E}"/>
          </ac:spMkLst>
        </pc:spChg>
      </pc:sldChg>
      <pc:sldChg chg="addSp delSp modSp add mod">
        <pc:chgData name="Josh Cooper" userId="daecdff2-2c86-45d5-9dc5-33d360948956" providerId="ADAL" clId="{8BE00AAD-D1F2-4B97-92C7-58F1385D2DEA}" dt="2020-03-02T20:39:54.861" v="363" actId="20577"/>
        <pc:sldMkLst>
          <pc:docMk/>
          <pc:sldMk cId="3942538307" sldId="424"/>
        </pc:sldMkLst>
        <pc:spChg chg="add del">
          <ac:chgData name="Josh Cooper" userId="daecdff2-2c86-45d5-9dc5-33d360948956" providerId="ADAL" clId="{8BE00AAD-D1F2-4B97-92C7-58F1385D2DEA}" dt="2020-03-02T20:39:50.865" v="360" actId="478"/>
          <ac:spMkLst>
            <pc:docMk/>
            <pc:sldMk cId="3942538307" sldId="424"/>
            <ac:spMk id="9" creationId="{66247C81-2373-4D31-B1F5-CF227E7BE25F}"/>
          </ac:spMkLst>
        </pc:spChg>
        <pc:spChg chg="mod">
          <ac:chgData name="Josh Cooper" userId="daecdff2-2c86-45d5-9dc5-33d360948956" providerId="ADAL" clId="{8BE00AAD-D1F2-4B97-92C7-58F1385D2DEA}" dt="2020-03-02T20:39:33.871" v="357" actId="6549"/>
          <ac:spMkLst>
            <pc:docMk/>
            <pc:sldMk cId="3942538307" sldId="424"/>
            <ac:spMk id="19" creationId="{5252A847-DE45-4FA3-A1F8-EEBEB845FF8E}"/>
          </ac:spMkLst>
        </pc:spChg>
        <pc:graphicFrameChg chg="mod modGraphic">
          <ac:chgData name="Josh Cooper" userId="daecdff2-2c86-45d5-9dc5-33d360948956" providerId="ADAL" clId="{8BE00AAD-D1F2-4B97-92C7-58F1385D2DEA}" dt="2020-03-02T20:39:54.861" v="363" actId="20577"/>
          <ac:graphicFrameMkLst>
            <pc:docMk/>
            <pc:sldMk cId="3942538307" sldId="424"/>
            <ac:graphicFrameMk id="13" creationId="{516E35A9-8438-4400-B202-CDB81B6E2FC1}"/>
          </ac:graphicFrameMkLst>
        </pc:graphicFrameChg>
      </pc:sldChg>
      <pc:sldChg chg="add">
        <pc:chgData name="Josh Cooper" userId="daecdff2-2c86-45d5-9dc5-33d360948956" providerId="ADAL" clId="{8BE00AAD-D1F2-4B97-92C7-58F1385D2DEA}" dt="2020-03-02T20:39:47.458" v="359"/>
        <pc:sldMkLst>
          <pc:docMk/>
          <pc:sldMk cId="3757904300" sldId="425"/>
        </pc:sldMkLst>
      </pc:sldChg>
    </pc:docChg>
  </pc:docChgLst>
  <pc:docChgLst>
    <pc:chgData name="Claire Walker" userId="ea9b7a16-6533-4bfc-968f-2b771b65ab59" providerId="ADAL" clId="{DFBC4967-DC26-45AA-9D82-D02B16D5D0A3}"/>
    <pc:docChg chg="modSld">
      <pc:chgData name="Claire Walker" userId="ea9b7a16-6533-4bfc-968f-2b771b65ab59" providerId="ADAL" clId="{DFBC4967-DC26-45AA-9D82-D02B16D5D0A3}" dt="2019-02-04T11:39:35.317" v="180" actId="20577"/>
      <pc:docMkLst>
        <pc:docMk/>
      </pc:docMkLst>
      <pc:sldChg chg="modSp">
        <pc:chgData name="Claire Walker" userId="ea9b7a16-6533-4bfc-968f-2b771b65ab59" providerId="ADAL" clId="{DFBC4967-DC26-45AA-9D82-D02B16D5D0A3}" dt="2019-02-04T11:35:40.052" v="145" actId="20577"/>
        <pc:sldMkLst>
          <pc:docMk/>
          <pc:sldMk cId="2637481266" sldId="256"/>
        </pc:sldMkLst>
        <pc:spChg chg="mod">
          <ac:chgData name="Claire Walker" userId="ea9b7a16-6533-4bfc-968f-2b771b65ab59" providerId="ADAL" clId="{DFBC4967-DC26-45AA-9D82-D02B16D5D0A3}" dt="2019-02-04T11:35:40.052" v="145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DFBC4967-DC26-45AA-9D82-D02B16D5D0A3}" dt="2019-02-04T11:39:35.317" v="180" actId="20577"/>
        <pc:sldMkLst>
          <pc:docMk/>
          <pc:sldMk cId="332354265" sldId="366"/>
        </pc:sldMkLst>
        <pc:spChg chg="mod">
          <ac:chgData name="Claire Walker" userId="ea9b7a16-6533-4bfc-968f-2b771b65ab59" providerId="ADAL" clId="{DFBC4967-DC26-45AA-9D82-D02B16D5D0A3}" dt="2019-02-04T11:39:35.317" v="180" actId="20577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Laura Wilson" userId="f09feafc-2bf4-43d3-95bb-2fc22e202ead" providerId="ADAL" clId="{B106401A-0FE3-4566-A430-0458CBCA9D5C}"/>
    <pc:docChg chg="modSld">
      <pc:chgData name="Laura Wilson" userId="f09feafc-2bf4-43d3-95bb-2fc22e202ead" providerId="ADAL" clId="{B106401A-0FE3-4566-A430-0458CBCA9D5C}" dt="2020-02-21T07:04:19.040" v="1" actId="122"/>
      <pc:docMkLst>
        <pc:docMk/>
      </pc:docMkLst>
      <pc:sldChg chg="modSp">
        <pc:chgData name="Laura Wilson" userId="f09feafc-2bf4-43d3-95bb-2fc22e202ead" providerId="ADAL" clId="{B106401A-0FE3-4566-A430-0458CBCA9D5C}" dt="2020-02-21T07:04:15.018" v="0" actId="122"/>
        <pc:sldMkLst>
          <pc:docMk/>
          <pc:sldMk cId="931171276" sldId="383"/>
        </pc:sldMkLst>
        <pc:spChg chg="mod">
          <ac:chgData name="Laura Wilson" userId="f09feafc-2bf4-43d3-95bb-2fc22e202ead" providerId="ADAL" clId="{B106401A-0FE3-4566-A430-0458CBCA9D5C}" dt="2020-02-21T07:04:15.018" v="0" actId="122"/>
          <ac:spMkLst>
            <pc:docMk/>
            <pc:sldMk cId="931171276" sldId="383"/>
            <ac:spMk id="19" creationId="{5252A847-DE45-4FA3-A1F8-EEBEB845FF8E}"/>
          </ac:spMkLst>
        </pc:spChg>
      </pc:sldChg>
      <pc:sldChg chg="modSp">
        <pc:chgData name="Laura Wilson" userId="f09feafc-2bf4-43d3-95bb-2fc22e202ead" providerId="ADAL" clId="{B106401A-0FE3-4566-A430-0458CBCA9D5C}" dt="2020-02-21T07:04:19.040" v="1" actId="122"/>
        <pc:sldMkLst>
          <pc:docMk/>
          <pc:sldMk cId="414819509" sldId="415"/>
        </pc:sldMkLst>
        <pc:spChg chg="mod">
          <ac:chgData name="Laura Wilson" userId="f09feafc-2bf4-43d3-95bb-2fc22e202ead" providerId="ADAL" clId="{B106401A-0FE3-4566-A430-0458CBCA9D5C}" dt="2020-02-21T07:04:19.040" v="1" actId="122"/>
          <ac:spMkLst>
            <pc:docMk/>
            <pc:sldMk cId="414819509" sldId="415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F9D9876F-E42B-4DBB-99C8-1B9E6D2440C4}"/>
    <pc:docChg chg="modSld">
      <pc:chgData name="Victoria Worthington" userId="3602fdab-493b-4fe0-87da-353562330a36" providerId="ADAL" clId="{F9D9876F-E42B-4DBB-99C8-1B9E6D2440C4}" dt="2019-02-11T12:07:01.358" v="0" actId="13926"/>
      <pc:docMkLst>
        <pc:docMk/>
      </pc:docMkLst>
      <pc:sldChg chg="modSp">
        <pc:chgData name="Victoria Worthington" userId="3602fdab-493b-4fe0-87da-353562330a36" providerId="ADAL" clId="{F9D9876F-E42B-4DBB-99C8-1B9E6D2440C4}" dt="2019-02-11T12:07:01.358" v="0" actId="13926"/>
        <pc:sldMkLst>
          <pc:docMk/>
          <pc:sldMk cId="448154227" sldId="379"/>
        </pc:sldMkLst>
        <pc:spChg chg="mod">
          <ac:chgData name="Victoria Worthington" userId="3602fdab-493b-4fe0-87da-353562330a36" providerId="ADAL" clId="{F9D9876F-E42B-4DBB-99C8-1B9E6D2440C4}" dt="2019-02-11T12:07:01.358" v="0" actId="13926"/>
          <ac:spMkLst>
            <pc:docMk/>
            <pc:sldMk cId="448154227" sldId="379"/>
            <ac:spMk id="19" creationId="{5252A847-DE45-4FA3-A1F8-EEBEB845FF8E}"/>
          </ac:spMkLst>
        </pc:spChg>
      </pc:sldChg>
    </pc:docChg>
  </pc:docChgLst>
  <pc:docChgLst>
    <pc:chgData name="Laura Wilson" userId="f09feafc-2bf4-43d3-95bb-2fc22e202ead" providerId="ADAL" clId="{C4404F64-FD00-462F-B4CB-D045CF3EC563}"/>
    <pc:docChg chg="undo redo custSel addSld delSld modSld">
      <pc:chgData name="Laura Wilson" userId="f09feafc-2bf4-43d3-95bb-2fc22e202ead" providerId="ADAL" clId="{C4404F64-FD00-462F-B4CB-D045CF3EC563}" dt="2020-02-20T15:20:01.511" v="1755" actId="20577"/>
      <pc:docMkLst>
        <pc:docMk/>
      </pc:docMkLst>
      <pc:sldChg chg="addSp delSp modSp">
        <pc:chgData name="Laura Wilson" userId="f09feafc-2bf4-43d3-95bb-2fc22e202ead" providerId="ADAL" clId="{C4404F64-FD00-462F-B4CB-D045CF3EC563}" dt="2020-02-19T12:17:40.187" v="834" actId="478"/>
        <pc:sldMkLst>
          <pc:docMk/>
          <pc:sldMk cId="1071900124" sldId="355"/>
        </pc:sldMkLst>
        <pc:spChg chg="add mod">
          <ac:chgData name="Laura Wilson" userId="f09feafc-2bf4-43d3-95bb-2fc22e202ead" providerId="ADAL" clId="{C4404F64-FD00-462F-B4CB-D045CF3EC563}" dt="2020-02-19T12:15:06.450" v="831" actId="1036"/>
          <ac:spMkLst>
            <pc:docMk/>
            <pc:sldMk cId="1071900124" sldId="355"/>
            <ac:spMk id="2" creationId="{4A043FD1-CB79-4890-9DCD-8E2349A6C0CE}"/>
          </ac:spMkLst>
        </pc:spChg>
        <pc:spChg chg="add del">
          <ac:chgData name="Laura Wilson" userId="f09feafc-2bf4-43d3-95bb-2fc22e202ead" providerId="ADAL" clId="{C4404F64-FD00-462F-B4CB-D045CF3EC563}" dt="2020-02-19T12:14:40.012" v="817" actId="478"/>
          <ac:spMkLst>
            <pc:docMk/>
            <pc:sldMk cId="1071900124" sldId="355"/>
            <ac:spMk id="11" creationId="{9E95F441-6E20-4125-A30F-60B93892AD78}"/>
          </ac:spMkLst>
        </pc:spChg>
        <pc:spChg chg="mod">
          <ac:chgData name="Laura Wilson" userId="f09feafc-2bf4-43d3-95bb-2fc22e202ead" providerId="ADAL" clId="{C4404F64-FD00-462F-B4CB-D045CF3EC563}" dt="2020-02-19T12:15:08.534" v="832" actId="20577"/>
          <ac:spMkLst>
            <pc:docMk/>
            <pc:sldMk cId="1071900124" sldId="355"/>
            <ac:spMk id="19" creationId="{5252A847-DE45-4FA3-A1F8-EEBEB845FF8E}"/>
          </ac:spMkLst>
        </pc:spChg>
        <pc:graphicFrameChg chg="add mod">
          <ac:chgData name="Laura Wilson" userId="f09feafc-2bf4-43d3-95bb-2fc22e202ead" providerId="ADAL" clId="{C4404F64-FD00-462F-B4CB-D045CF3EC563}" dt="2020-02-19T12:15:06.450" v="831" actId="1036"/>
          <ac:graphicFrameMkLst>
            <pc:docMk/>
            <pc:sldMk cId="1071900124" sldId="355"/>
            <ac:graphicFrameMk id="9" creationId="{98B91F84-B8F2-4F35-9E2E-FFE30BF9E5F5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2:15:06.450" v="831" actId="1036"/>
          <ac:graphicFrameMkLst>
            <pc:docMk/>
            <pc:sldMk cId="1071900124" sldId="355"/>
            <ac:graphicFrameMk id="10" creationId="{A13B20D2-C131-48E0-A55A-62880AB72129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17:40.187" v="834" actId="478"/>
          <ac:graphicFrameMkLst>
            <pc:docMk/>
            <pc:sldMk cId="1071900124" sldId="355"/>
            <ac:graphicFrameMk id="16" creationId="{7669E93A-B978-4C4A-BB90-3E549C26BF2A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17:38.641" v="833" actId="478"/>
          <ac:graphicFrameMkLst>
            <pc:docMk/>
            <pc:sldMk cId="1071900124" sldId="355"/>
            <ac:graphicFrameMk id="17" creationId="{D343B7A2-A33E-45F9-99C3-6AFE956A1BA4}"/>
          </ac:graphicFrameMkLst>
        </pc:graphicFrameChg>
      </pc:sldChg>
      <pc:sldChg chg="modSp">
        <pc:chgData name="Laura Wilson" userId="f09feafc-2bf4-43d3-95bb-2fc22e202ead" providerId="ADAL" clId="{C4404F64-FD00-462F-B4CB-D045CF3EC563}" dt="2020-02-19T11:46:59.724" v="25" actId="12789"/>
        <pc:sldMkLst>
          <pc:docMk/>
          <pc:sldMk cId="36917022" sldId="360"/>
        </pc:sldMkLst>
        <pc:graphicFrameChg chg="mod">
          <ac:chgData name="Laura Wilson" userId="f09feafc-2bf4-43d3-95bb-2fc22e202ead" providerId="ADAL" clId="{C4404F64-FD00-462F-B4CB-D045CF3EC563}" dt="2020-02-19T11:46:59.724" v="25" actId="12789"/>
          <ac:graphicFrameMkLst>
            <pc:docMk/>
            <pc:sldMk cId="36917022" sldId="360"/>
            <ac:graphicFrameMk id="9" creationId="{74514DF6-A0F6-410B-A978-02F8B5C4A1AA}"/>
          </ac:graphicFrameMkLst>
        </pc:graphicFrameChg>
        <pc:graphicFrameChg chg="mod">
          <ac:chgData name="Laura Wilson" userId="f09feafc-2bf4-43d3-95bb-2fc22e202ead" providerId="ADAL" clId="{C4404F64-FD00-462F-B4CB-D045CF3EC563}" dt="2020-02-19T11:46:59.724" v="25" actId="12789"/>
          <ac:graphicFrameMkLst>
            <pc:docMk/>
            <pc:sldMk cId="36917022" sldId="360"/>
            <ac:graphicFrameMk id="12" creationId="{3C53A6AF-9DA6-4DEE-896A-EFCBBA1F0C92}"/>
          </ac:graphicFrameMkLst>
        </pc:graphicFrameChg>
      </pc:sldChg>
      <pc:sldChg chg="addSp delSp modSp">
        <pc:chgData name="Laura Wilson" userId="f09feafc-2bf4-43d3-95bb-2fc22e202ead" providerId="ADAL" clId="{C4404F64-FD00-462F-B4CB-D045CF3EC563}" dt="2020-02-19T11:46:15.582" v="16" actId="20577"/>
        <pc:sldMkLst>
          <pc:docMk/>
          <pc:sldMk cId="1669721746" sldId="365"/>
        </pc:sldMkLst>
        <pc:graphicFrameChg chg="add modGraphic">
          <ac:chgData name="Laura Wilson" userId="f09feafc-2bf4-43d3-95bb-2fc22e202ead" providerId="ADAL" clId="{C4404F64-FD00-462F-B4CB-D045CF3EC563}" dt="2020-02-19T11:46:13.429" v="15" actId="20577"/>
          <ac:graphicFrameMkLst>
            <pc:docMk/>
            <pc:sldMk cId="1669721746" sldId="365"/>
            <ac:graphicFrameMk id="14" creationId="{14958EC1-B983-4534-9130-B9B812B5A3E7}"/>
          </ac:graphicFrameMkLst>
        </pc:graphicFrameChg>
        <pc:graphicFrameChg chg="add">
          <ac:chgData name="Laura Wilson" userId="f09feafc-2bf4-43d3-95bb-2fc22e202ead" providerId="ADAL" clId="{C4404F64-FD00-462F-B4CB-D045CF3EC563}" dt="2020-02-19T11:46:08.937" v="14"/>
          <ac:graphicFrameMkLst>
            <pc:docMk/>
            <pc:sldMk cId="1669721746" sldId="365"/>
            <ac:graphicFrameMk id="15" creationId="{FEDC3ADD-9C50-401E-860B-4A1C3E442649}"/>
          </ac:graphicFrameMkLst>
        </pc:graphicFrameChg>
        <pc:graphicFrameChg chg="del">
          <ac:chgData name="Laura Wilson" userId="f09feafc-2bf4-43d3-95bb-2fc22e202ead" providerId="ADAL" clId="{C4404F64-FD00-462F-B4CB-D045CF3EC563}" dt="2020-02-19T11:46:08.612" v="13" actId="478"/>
          <ac:graphicFrameMkLst>
            <pc:docMk/>
            <pc:sldMk cId="1669721746" sldId="365"/>
            <ac:graphicFrameMk id="23" creationId="{969B2B31-B8A5-4894-AA4C-EE94A9886F6A}"/>
          </ac:graphicFrameMkLst>
        </pc:graphicFrameChg>
        <pc:graphicFrameChg chg="del">
          <ac:chgData name="Laura Wilson" userId="f09feafc-2bf4-43d3-95bb-2fc22e202ead" providerId="ADAL" clId="{C4404F64-FD00-462F-B4CB-D045CF3EC563}" dt="2020-02-19T11:46:08.612" v="13" actId="478"/>
          <ac:graphicFrameMkLst>
            <pc:docMk/>
            <pc:sldMk cId="1669721746" sldId="365"/>
            <ac:graphicFrameMk id="24" creationId="{20A39E48-761F-4019-94FD-B20E3C77F4FB}"/>
          </ac:graphicFrameMkLst>
        </pc:graphicFrameChg>
        <pc:graphicFrameChg chg="del">
          <ac:chgData name="Laura Wilson" userId="f09feafc-2bf4-43d3-95bb-2fc22e202ead" providerId="ADAL" clId="{C4404F64-FD00-462F-B4CB-D045CF3EC563}" dt="2020-02-19T11:46:08.612" v="13" actId="478"/>
          <ac:graphicFrameMkLst>
            <pc:docMk/>
            <pc:sldMk cId="1669721746" sldId="365"/>
            <ac:graphicFrameMk id="25" creationId="{764F06C6-91D2-4B4A-A63E-5CEE07BA42BA}"/>
          </ac:graphicFrameMkLst>
        </pc:graphicFrameChg>
        <pc:graphicFrameChg chg="add modGraphic">
          <ac:chgData name="Laura Wilson" userId="f09feafc-2bf4-43d3-95bb-2fc22e202ead" providerId="ADAL" clId="{C4404F64-FD00-462F-B4CB-D045CF3EC563}" dt="2020-02-19T11:46:15.582" v="16" actId="20577"/>
          <ac:graphicFrameMkLst>
            <pc:docMk/>
            <pc:sldMk cId="1669721746" sldId="365"/>
            <ac:graphicFrameMk id="26" creationId="{60332689-9FE3-4C52-A1CE-1E7816465BE6}"/>
          </ac:graphicFrameMkLst>
        </pc:graphicFrameChg>
      </pc:sldChg>
      <pc:sldChg chg="addSp delSp modSp">
        <pc:chgData name="Laura Wilson" userId="f09feafc-2bf4-43d3-95bb-2fc22e202ead" providerId="ADAL" clId="{C4404F64-FD00-462F-B4CB-D045CF3EC563}" dt="2020-02-19T12:11:59.495" v="669" actId="113"/>
        <pc:sldMkLst>
          <pc:docMk/>
          <pc:sldMk cId="686100753" sldId="371"/>
        </pc:sldMkLst>
        <pc:spChg chg="mod">
          <ac:chgData name="Laura Wilson" userId="f09feafc-2bf4-43d3-95bb-2fc22e202ead" providerId="ADAL" clId="{C4404F64-FD00-462F-B4CB-D045CF3EC563}" dt="2020-02-19T11:52:58.084" v="229" actId="20577"/>
          <ac:spMkLst>
            <pc:docMk/>
            <pc:sldMk cId="686100753" sldId="371"/>
            <ac:spMk id="19" creationId="{5252A847-DE45-4FA3-A1F8-EEBEB845FF8E}"/>
          </ac:spMkLst>
        </pc:spChg>
        <pc:graphicFrameChg chg="add del mod">
          <ac:chgData name="Laura Wilson" userId="f09feafc-2bf4-43d3-95bb-2fc22e202ead" providerId="ADAL" clId="{C4404F64-FD00-462F-B4CB-D045CF3EC563}" dt="2020-02-19T11:55:45.079" v="303" actId="478"/>
          <ac:graphicFrameMkLst>
            <pc:docMk/>
            <pc:sldMk cId="686100753" sldId="371"/>
            <ac:graphicFrameMk id="9" creationId="{2E6D583C-9362-49E2-90AC-241B5D9994ED}"/>
          </ac:graphicFrameMkLst>
        </pc:graphicFrameChg>
        <pc:graphicFrameChg chg="mod">
          <ac:chgData name="Laura Wilson" userId="f09feafc-2bf4-43d3-95bb-2fc22e202ead" providerId="ADAL" clId="{C4404F64-FD00-462F-B4CB-D045CF3EC563}" dt="2020-02-19T11:54:42.893" v="288" actId="1036"/>
          <ac:graphicFrameMkLst>
            <pc:docMk/>
            <pc:sldMk cId="686100753" sldId="371"/>
            <ac:graphicFrameMk id="10" creationId="{494B1534-F2C4-42B2-8CE9-F73FEC781075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1:53:08.894" v="233" actId="478"/>
          <ac:graphicFrameMkLst>
            <pc:docMk/>
            <pc:sldMk cId="686100753" sldId="371"/>
            <ac:graphicFrameMk id="11" creationId="{B1BAAF69-AB28-4DA0-BB13-A5494DA5AFC8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2:11:59.495" v="669" actId="113"/>
          <ac:graphicFrameMkLst>
            <pc:docMk/>
            <pc:sldMk cId="686100753" sldId="371"/>
            <ac:graphicFrameMk id="12" creationId="{FA6F53D7-9C33-4282-BCE2-6B32DB489282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1:55:57.033" v="320" actId="20577"/>
          <ac:graphicFrameMkLst>
            <pc:docMk/>
            <pc:sldMk cId="686100753" sldId="371"/>
            <ac:graphicFrameMk id="13" creationId="{516E35A9-8438-4400-B202-CDB81B6E2FC1}"/>
          </ac:graphicFrameMkLst>
        </pc:graphicFrameChg>
      </pc:sldChg>
      <pc:sldChg chg="del">
        <pc:chgData name="Laura Wilson" userId="f09feafc-2bf4-43d3-95bb-2fc22e202ead" providerId="ADAL" clId="{C4404F64-FD00-462F-B4CB-D045CF3EC563}" dt="2020-02-19T12:09:01.879" v="612" actId="47"/>
        <pc:sldMkLst>
          <pc:docMk/>
          <pc:sldMk cId="37315730" sldId="373"/>
        </pc:sldMkLst>
      </pc:sldChg>
      <pc:sldChg chg="modSp">
        <pc:chgData name="Laura Wilson" userId="f09feafc-2bf4-43d3-95bb-2fc22e202ead" providerId="ADAL" clId="{C4404F64-FD00-462F-B4CB-D045CF3EC563}" dt="2020-02-19T11:45:52.679" v="12" actId="1036"/>
        <pc:sldMkLst>
          <pc:docMk/>
          <pc:sldMk cId="2543099216" sldId="374"/>
        </pc:sldMkLst>
        <pc:graphicFrameChg chg="mod modGraphic">
          <ac:chgData name="Laura Wilson" userId="f09feafc-2bf4-43d3-95bb-2fc22e202ead" providerId="ADAL" clId="{C4404F64-FD00-462F-B4CB-D045CF3EC563}" dt="2020-02-19T11:45:52.679" v="12" actId="1036"/>
          <ac:graphicFrameMkLst>
            <pc:docMk/>
            <pc:sldMk cId="2543099216" sldId="374"/>
            <ac:graphicFrameMk id="22" creationId="{9A2B63FC-0A55-469D-92A4-4A217F1EB199}"/>
          </ac:graphicFrameMkLst>
        </pc:graphicFrameChg>
        <pc:graphicFrameChg chg="modGraphic">
          <ac:chgData name="Laura Wilson" userId="f09feafc-2bf4-43d3-95bb-2fc22e202ead" providerId="ADAL" clId="{C4404F64-FD00-462F-B4CB-D045CF3EC563}" dt="2020-02-19T11:45:32.858" v="2" actId="242"/>
          <ac:graphicFrameMkLst>
            <pc:docMk/>
            <pc:sldMk cId="2543099216" sldId="374"/>
            <ac:graphicFrameMk id="23" creationId="{67E30A2B-428C-4162-8E1D-E750223D1022}"/>
          </ac:graphicFrameMkLst>
        </pc:graphicFrameChg>
        <pc:graphicFrameChg chg="mod modGraphic">
          <ac:chgData name="Laura Wilson" userId="f09feafc-2bf4-43d3-95bb-2fc22e202ead" providerId="ADAL" clId="{C4404F64-FD00-462F-B4CB-D045CF3EC563}" dt="2020-02-19T11:45:52.679" v="12" actId="1036"/>
          <ac:graphicFrameMkLst>
            <pc:docMk/>
            <pc:sldMk cId="2543099216" sldId="374"/>
            <ac:graphicFrameMk id="24" creationId="{2E4A3EE3-A80B-49E6-8861-99D7EE337AF0}"/>
          </ac:graphicFrameMkLst>
        </pc:graphicFrameChg>
      </pc:sldChg>
      <pc:sldChg chg="addSp delSp modSp">
        <pc:chgData name="Laura Wilson" userId="f09feafc-2bf4-43d3-95bb-2fc22e202ead" providerId="ADAL" clId="{C4404F64-FD00-462F-B4CB-D045CF3EC563}" dt="2020-02-19T12:08:54.402" v="610" actId="1037"/>
        <pc:sldMkLst>
          <pc:docMk/>
          <pc:sldMk cId="1005145558" sldId="378"/>
        </pc:sldMkLst>
        <pc:spChg chg="del">
          <ac:chgData name="Laura Wilson" userId="f09feafc-2bf4-43d3-95bb-2fc22e202ead" providerId="ADAL" clId="{C4404F64-FD00-462F-B4CB-D045CF3EC563}" dt="2020-02-19T11:57:00.225" v="356" actId="478"/>
          <ac:spMkLst>
            <pc:docMk/>
            <pc:sldMk cId="1005145558" sldId="378"/>
            <ac:spMk id="16" creationId="{57DF18DB-0286-4942-A48E-2410BCB39F91}"/>
          </ac:spMkLst>
        </pc:spChg>
        <pc:spChg chg="mod">
          <ac:chgData name="Laura Wilson" userId="f09feafc-2bf4-43d3-95bb-2fc22e202ead" providerId="ADAL" clId="{C4404F64-FD00-462F-B4CB-D045CF3EC563}" dt="2020-02-19T11:56:38.445" v="353" actId="20577"/>
          <ac:spMkLst>
            <pc:docMk/>
            <pc:sldMk cId="1005145558" sldId="378"/>
            <ac:spMk id="19" creationId="{5252A847-DE45-4FA3-A1F8-EEBEB845FF8E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27" creationId="{5BE6B035-ADD4-4F24-986E-A70301E87FE7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28" creationId="{56CF5E54-7A86-4120-B087-82320D8D0E29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29" creationId="{C3A4F200-0501-48F0-925D-984F0E18EF5B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1" creationId="{1D6E969B-B7E7-4996-92BD-CF728474474D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2" creationId="{704CD2A4-5556-435C-8B6D-D42260ABCD89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3" creationId="{1868F8C3-8988-4E34-8D39-11A0EB1EF94D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4" creationId="{6DC67D23-CB66-43F2-BE5E-77633D23B937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5" creationId="{698DF0EF-3949-4328-875B-1410E81163DA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6" creationId="{3F1AB03B-3EF6-4EF6-A736-38E6186F76C1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7" creationId="{ECDDB434-714E-4E2C-8E19-2C40133F6A09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8" creationId="{C5007E23-6B3B-4D1F-A0B4-17DAE05B0F93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0" creationId="{19D9005C-7E11-4167-95F5-9337B7ACA0F4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42" creationId="{DF3A47CF-17F3-4567-83EF-D494EA5EB570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43" creationId="{61A5A51C-371C-446C-8F8C-FBB703EB6ECA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44" creationId="{12135FDA-9844-4348-AB60-9423854A0911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5" creationId="{FDD546CB-550A-41F0-9BE6-9E72DBC6592E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6" creationId="{EF9690D1-44B4-4D26-ABFA-D6D5A441345D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8" creationId="{FECD44C4-2F62-4E2C-BDD1-D0F61ACA5A17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50" creationId="{E6789AF5-3046-4742-8814-22D41389CB62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52" creationId="{F3CC12B4-8EE6-4A25-9B0F-D6A752F40CD4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53" creationId="{E00B03A7-9C1E-43F0-8729-E63DFEB677E5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54" creationId="{1118906C-14AD-41B7-A60D-57BBD0C7E741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55" creationId="{0BD97ABB-3808-4722-8A34-9692220ECD2A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56" creationId="{4F60BF52-A485-48D9-B523-F637F05E2C06}"/>
          </ac:spMkLst>
        </pc:spChg>
        <pc:spChg chg="add mod">
          <ac:chgData name="Laura Wilson" userId="f09feafc-2bf4-43d3-95bb-2fc22e202ead" providerId="ADAL" clId="{C4404F64-FD00-462F-B4CB-D045CF3EC563}" dt="2020-02-19T12:02:43.514" v="462" actId="571"/>
          <ac:spMkLst>
            <pc:docMk/>
            <pc:sldMk cId="1005145558" sldId="378"/>
            <ac:spMk id="57" creationId="{9B785951-75FC-4D87-B9E3-A15B44ECC9EC}"/>
          </ac:spMkLst>
        </pc:spChg>
        <pc:spChg chg="add mod">
          <ac:chgData name="Laura Wilson" userId="f09feafc-2bf4-43d3-95bb-2fc22e202ead" providerId="ADAL" clId="{C4404F64-FD00-462F-B4CB-D045CF3EC563}" dt="2020-02-19T12:02:43.263" v="461" actId="571"/>
          <ac:spMkLst>
            <pc:docMk/>
            <pc:sldMk cId="1005145558" sldId="378"/>
            <ac:spMk id="58" creationId="{F9B1EA3F-E8A4-4F8D-ACCD-27C4ECC95344}"/>
          </ac:spMkLst>
        </pc:spChg>
        <pc:spChg chg="add mod">
          <ac:chgData name="Laura Wilson" userId="f09feafc-2bf4-43d3-95bb-2fc22e202ead" providerId="ADAL" clId="{C4404F64-FD00-462F-B4CB-D045CF3EC563}" dt="2020-02-19T12:03:07.518" v="478" actId="164"/>
          <ac:spMkLst>
            <pc:docMk/>
            <pc:sldMk cId="1005145558" sldId="378"/>
            <ac:spMk id="59" creationId="{EE87ACDF-6697-4E72-A005-55C692F5F4BC}"/>
          </ac:spMkLst>
        </pc:spChg>
        <pc:spChg chg="add mod">
          <ac:chgData name="Laura Wilson" userId="f09feafc-2bf4-43d3-95bb-2fc22e202ead" providerId="ADAL" clId="{C4404F64-FD00-462F-B4CB-D045CF3EC563}" dt="2020-02-19T12:03:07.518" v="478" actId="164"/>
          <ac:spMkLst>
            <pc:docMk/>
            <pc:sldMk cId="1005145558" sldId="378"/>
            <ac:spMk id="60" creationId="{3D54769C-E13E-42D3-8DB0-EEC6EBEBAC3E}"/>
          </ac:spMkLst>
        </pc:spChg>
        <pc:spChg chg="add mod">
          <ac:chgData name="Laura Wilson" userId="f09feafc-2bf4-43d3-95bb-2fc22e202ead" providerId="ADAL" clId="{C4404F64-FD00-462F-B4CB-D045CF3EC563}" dt="2020-02-19T12:03:07.518" v="478" actId="164"/>
          <ac:spMkLst>
            <pc:docMk/>
            <pc:sldMk cId="1005145558" sldId="378"/>
            <ac:spMk id="61" creationId="{D1E995DD-142D-41E1-B907-0D7974EA499C}"/>
          </ac:spMkLst>
        </pc:spChg>
        <pc:spChg chg="add 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62" creationId="{FC1C9233-9340-4D7F-A2CD-9CFDC509F6D4}"/>
          </ac:spMkLst>
        </pc:spChg>
        <pc:grpChg chg="add del mod">
          <ac:chgData name="Laura Wilson" userId="f09feafc-2bf4-43d3-95bb-2fc22e202ead" providerId="ADAL" clId="{C4404F64-FD00-462F-B4CB-D045CF3EC563}" dt="2020-02-19T12:05:18.978" v="528" actId="165"/>
          <ac:grpSpMkLst>
            <pc:docMk/>
            <pc:sldMk cId="1005145558" sldId="378"/>
            <ac:grpSpMk id="2" creationId="{97D9E160-5356-4551-A0A1-D5DA7130B12E}"/>
          </ac:grpSpMkLst>
        </pc:grpChg>
        <pc:grpChg chg="add mod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3" creationId="{674D2772-9DD6-4E8E-888E-90C7E28AB0E2}"/>
          </ac:grpSpMkLst>
        </pc:grpChg>
        <pc:grpChg chg="add mod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4" creationId="{3E8FAA5A-9A89-4255-B672-87041F41DF75}"/>
          </ac:grpSpMkLst>
        </pc:grpChg>
        <pc:grpChg chg="add mod topLvl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5" creationId="{8E8555A7-BA42-40C2-8161-B98C698EF5EC}"/>
          </ac:grpSpMkLst>
        </pc:grpChg>
        <pc:grpChg chg="add del mod">
          <ac:chgData name="Laura Wilson" userId="f09feafc-2bf4-43d3-95bb-2fc22e202ead" providerId="ADAL" clId="{C4404F64-FD00-462F-B4CB-D045CF3EC563}" dt="2020-02-19T12:06:07.745" v="536" actId="165"/>
          <ac:grpSpMkLst>
            <pc:docMk/>
            <pc:sldMk cId="1005145558" sldId="378"/>
            <ac:grpSpMk id="6" creationId="{B6A71591-C755-4CD0-B03F-3F6067456BCC}"/>
          </ac:grpSpMkLst>
        </pc:grpChg>
        <pc:grpChg chg="add del mod">
          <ac:chgData name="Laura Wilson" userId="f09feafc-2bf4-43d3-95bb-2fc22e202ead" providerId="ADAL" clId="{C4404F64-FD00-462F-B4CB-D045CF3EC563}" dt="2020-02-19T12:06:07.745" v="536" actId="165"/>
          <ac:grpSpMkLst>
            <pc:docMk/>
            <pc:sldMk cId="1005145558" sldId="378"/>
            <ac:grpSpMk id="9" creationId="{702D9387-44A7-41F8-B84C-DCA96730525A}"/>
          </ac:grpSpMkLst>
        </pc:grpChg>
        <pc:grpChg chg="add del mod">
          <ac:chgData name="Laura Wilson" userId="f09feafc-2bf4-43d3-95bb-2fc22e202ead" providerId="ADAL" clId="{C4404F64-FD00-462F-B4CB-D045CF3EC563}" dt="2020-02-19T12:06:07.745" v="536" actId="165"/>
          <ac:grpSpMkLst>
            <pc:docMk/>
            <pc:sldMk cId="1005145558" sldId="378"/>
            <ac:grpSpMk id="10" creationId="{E628EE04-0D97-4D29-9CBD-DB90C4774FAC}"/>
          </ac:grpSpMkLst>
        </pc:grpChg>
        <pc:grpChg chg="add del mod">
          <ac:chgData name="Laura Wilson" userId="f09feafc-2bf4-43d3-95bb-2fc22e202ead" providerId="ADAL" clId="{C4404F64-FD00-462F-B4CB-D045CF3EC563}" dt="2020-02-19T11:57:04.370" v="357" actId="165"/>
          <ac:grpSpMkLst>
            <pc:docMk/>
            <pc:sldMk cId="1005145558" sldId="378"/>
            <ac:grpSpMk id="20" creationId="{A3E23358-63F4-41A3-9CAB-A8FFADE9A074}"/>
          </ac:grpSpMkLst>
        </pc:grpChg>
        <pc:grpChg chg="del mod topLvl">
          <ac:chgData name="Laura Wilson" userId="f09feafc-2bf4-43d3-95bb-2fc22e202ead" providerId="ADAL" clId="{C4404F64-FD00-462F-B4CB-D045CF3EC563}" dt="2020-02-19T11:57:06.013" v="358" actId="165"/>
          <ac:grpSpMkLst>
            <pc:docMk/>
            <pc:sldMk cId="1005145558" sldId="378"/>
            <ac:grpSpMk id="23" creationId="{73FC4F07-E356-4731-80D0-2EA6C682AA6E}"/>
          </ac:grpSpMkLst>
        </pc:grpChg>
        <pc:grpChg chg="del mod topLvl">
          <ac:chgData name="Laura Wilson" userId="f09feafc-2bf4-43d3-95bb-2fc22e202ead" providerId="ADAL" clId="{C4404F64-FD00-462F-B4CB-D045CF3EC563}" dt="2020-02-19T11:57:06.013" v="358" actId="165"/>
          <ac:grpSpMkLst>
            <pc:docMk/>
            <pc:sldMk cId="1005145558" sldId="378"/>
            <ac:grpSpMk id="24" creationId="{69DDE9A7-2A83-4F21-BDB9-E23B8A66EABB}"/>
          </ac:grpSpMkLst>
        </pc:grpChg>
        <pc:grpChg chg="del mod topLvl">
          <ac:chgData name="Laura Wilson" userId="f09feafc-2bf4-43d3-95bb-2fc22e202ead" providerId="ADAL" clId="{C4404F64-FD00-462F-B4CB-D045CF3EC563}" dt="2020-02-19T11:57:06.013" v="358" actId="165"/>
          <ac:grpSpMkLst>
            <pc:docMk/>
            <pc:sldMk cId="1005145558" sldId="378"/>
            <ac:grpSpMk id="25" creationId="{37B9F5D6-5183-4788-AE79-512BCF4657E0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26" creationId="{0BEE12D6-B206-42B0-B885-71A924C36321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30" creationId="{9668CF14-663F-4280-884D-26409D8E030B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39" creationId="{C5FE9DE5-15D0-4DA1-9C18-07906BC5DFD1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41" creationId="{E57B36EB-A57B-4F78-AFE8-0A099AE1DB9D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47" creationId="{49203F17-F581-475D-8ED1-ABD0FADED478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49" creationId="{7B5D2FB2-679B-4C78-8C8C-7F02866DD9FC}"/>
          </ac:grpSpMkLst>
        </pc:grpChg>
        <pc:grpChg chg="del mod topLvl">
          <ac:chgData name="Laura Wilson" userId="f09feafc-2bf4-43d3-95bb-2fc22e202ead" providerId="ADAL" clId="{C4404F64-FD00-462F-B4CB-D045CF3EC563}" dt="2020-02-19T11:57:23.538" v="360" actId="165"/>
          <ac:grpSpMkLst>
            <pc:docMk/>
            <pc:sldMk cId="1005145558" sldId="378"/>
            <ac:grpSpMk id="51" creationId="{AD41FA49-F39D-4BA7-97DF-8A554C44CB9C}"/>
          </ac:grpSpMkLst>
        </pc:grpChg>
        <pc:grpChg chg="add del mod">
          <ac:chgData name="Laura Wilson" userId="f09feafc-2bf4-43d3-95bb-2fc22e202ead" providerId="ADAL" clId="{C4404F64-FD00-462F-B4CB-D045CF3EC563}" dt="2020-02-19T12:08:21.020" v="562" actId="165"/>
          <ac:grpSpMkLst>
            <pc:docMk/>
            <pc:sldMk cId="1005145558" sldId="378"/>
            <ac:grpSpMk id="64" creationId="{B2503F49-FB55-4BC1-B27F-9B76BDA5F0DD}"/>
          </ac:grpSpMkLst>
        </pc:grpChg>
        <pc:grpChg chg="add mod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65" creationId="{070D99C1-A85A-45C0-B1A9-7199E5E70A5F}"/>
          </ac:grpSpMkLst>
        </pc:grpChg>
        <pc:graphicFrameChg chg="del mod">
          <ac:chgData name="Laura Wilson" userId="f09feafc-2bf4-43d3-95bb-2fc22e202ead" providerId="ADAL" clId="{C4404F64-FD00-462F-B4CB-D045CF3EC563}" dt="2020-02-19T12:08:03.770" v="558" actId="478"/>
          <ac:graphicFrameMkLst>
            <pc:docMk/>
            <pc:sldMk cId="1005145558" sldId="378"/>
            <ac:graphicFrameMk id="11" creationId="{216F6A7E-3D3F-42DB-A86E-DAB893932BAC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8:03.770" v="558" actId="478"/>
          <ac:graphicFrameMkLst>
            <pc:docMk/>
            <pc:sldMk cId="1005145558" sldId="378"/>
            <ac:graphicFrameMk id="12" creationId="{BC538994-F900-48BB-9EA8-0E4E3597FAD8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13" creationId="{0E9CEE55-A498-40D8-A586-87820D1DA5BA}"/>
          </ac:graphicFrameMkLst>
        </pc:graphicFrameChg>
        <pc:graphicFrameChg chg="add 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14" creationId="{7A4B6357-902F-41F9-8F95-FA3F94C8E610}"/>
          </ac:graphicFrameMkLst>
        </pc:graphicFrameChg>
        <pc:graphicFrameChg chg="del">
          <ac:chgData name="Laura Wilson" userId="f09feafc-2bf4-43d3-95bb-2fc22e202ead" providerId="ADAL" clId="{C4404F64-FD00-462F-B4CB-D045CF3EC563}" dt="2020-02-19T11:56:46.009" v="354" actId="478"/>
          <ac:graphicFrameMkLst>
            <pc:docMk/>
            <pc:sldMk cId="1005145558" sldId="378"/>
            <ac:graphicFrameMk id="15" creationId="{15811207-B178-4A54-99EB-ABAA9E36B557}"/>
          </ac:graphicFrameMkLst>
        </pc:graphicFrameChg>
        <pc:graphicFrameChg chg="add 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17" creationId="{44838F7B-B3DD-41BF-BD48-3D745F348E12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21" creationId="{23454207-3262-4174-B9AF-D33915240A47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22" creationId="{F0901B77-E935-44CA-A697-7A2043117C02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2:08:54.402" v="610" actId="1037"/>
          <ac:graphicFrameMkLst>
            <pc:docMk/>
            <pc:sldMk cId="1005145558" sldId="378"/>
            <ac:graphicFrameMk id="63" creationId="{BFEDA26C-7DAB-498D-BBE8-67F4E0B067C5}"/>
          </ac:graphicFrameMkLst>
        </pc:graphicFrameChg>
      </pc:sldChg>
      <pc:sldChg chg="modSp del">
        <pc:chgData name="Laura Wilson" userId="f09feafc-2bf4-43d3-95bb-2fc22e202ead" providerId="ADAL" clId="{C4404F64-FD00-462F-B4CB-D045CF3EC563}" dt="2020-02-19T12:30:38.593" v="1389" actId="47"/>
        <pc:sldMkLst>
          <pc:docMk/>
          <pc:sldMk cId="448154227" sldId="379"/>
        </pc:sldMkLst>
        <pc:spChg chg="mod">
          <ac:chgData name="Laura Wilson" userId="f09feafc-2bf4-43d3-95bb-2fc22e202ead" providerId="ADAL" clId="{C4404F64-FD00-462F-B4CB-D045CF3EC563}" dt="2020-02-19T12:19:34.567" v="1033" actId="20577"/>
          <ac:spMkLst>
            <pc:docMk/>
            <pc:sldMk cId="448154227" sldId="379"/>
            <ac:spMk id="14" creationId="{555C53C9-3802-4875-AEE4-AF76F7D0A3A6}"/>
          </ac:spMkLst>
        </pc:spChg>
      </pc:sldChg>
      <pc:sldChg chg="addSp modSp">
        <pc:chgData name="Laura Wilson" userId="f09feafc-2bf4-43d3-95bb-2fc22e202ead" providerId="ADAL" clId="{C4404F64-FD00-462F-B4CB-D045CF3EC563}" dt="2020-02-19T11:50:13.290" v="150" actId="1035"/>
        <pc:sldMkLst>
          <pc:docMk/>
          <pc:sldMk cId="931171276" sldId="383"/>
        </pc:sldMkLst>
        <pc:spChg chg="mod">
          <ac:chgData name="Laura Wilson" userId="f09feafc-2bf4-43d3-95bb-2fc22e202ead" providerId="ADAL" clId="{C4404F64-FD00-462F-B4CB-D045CF3EC563}" dt="2020-02-19T11:50:07.559" v="128" actId="20577"/>
          <ac:spMkLst>
            <pc:docMk/>
            <pc:sldMk cId="931171276" sldId="383"/>
            <ac:spMk id="19" creationId="{5252A847-DE45-4FA3-A1F8-EEBEB845FF8E}"/>
          </ac:spMkLst>
        </pc:spChg>
        <pc:graphicFrameChg chg="add mod">
          <ac:chgData name="Laura Wilson" userId="f09feafc-2bf4-43d3-95bb-2fc22e202ead" providerId="ADAL" clId="{C4404F64-FD00-462F-B4CB-D045CF3EC563}" dt="2020-02-19T11:50:13.290" v="150" actId="1035"/>
          <ac:graphicFrameMkLst>
            <pc:docMk/>
            <pc:sldMk cId="931171276" sldId="383"/>
            <ac:graphicFrameMk id="6" creationId="{86561697-B12F-44BC-8ED7-75A3BE2ACDB7}"/>
          </ac:graphicFrameMkLst>
        </pc:graphicFrameChg>
      </pc:sldChg>
      <pc:sldChg chg="del">
        <pc:chgData name="Laura Wilson" userId="f09feafc-2bf4-43d3-95bb-2fc22e202ead" providerId="ADAL" clId="{C4404F64-FD00-462F-B4CB-D045CF3EC563}" dt="2020-02-19T11:50:18.366" v="151" actId="47"/>
        <pc:sldMkLst>
          <pc:docMk/>
          <pc:sldMk cId="1223450102" sldId="384"/>
        </pc:sldMkLst>
      </pc:sldChg>
      <pc:sldChg chg="del">
        <pc:chgData name="Laura Wilson" userId="f09feafc-2bf4-43d3-95bb-2fc22e202ead" providerId="ADAL" clId="{C4404F64-FD00-462F-B4CB-D045CF3EC563}" dt="2020-02-19T11:54:51.774" v="290" actId="47"/>
        <pc:sldMkLst>
          <pc:docMk/>
          <pc:sldMk cId="2452981681" sldId="385"/>
        </pc:sldMkLst>
      </pc:sldChg>
      <pc:sldChg chg="addSp delSp modSp">
        <pc:chgData name="Laura Wilson" userId="f09feafc-2bf4-43d3-95bb-2fc22e202ead" providerId="ADAL" clId="{C4404F64-FD00-462F-B4CB-D045CF3EC563}" dt="2020-02-20T15:20:01.511" v="1755" actId="20577"/>
        <pc:sldMkLst>
          <pc:docMk/>
          <pc:sldMk cId="894972246" sldId="388"/>
        </pc:sldMkLst>
        <pc:spChg chg="add del mod">
          <ac:chgData name="Laura Wilson" userId="f09feafc-2bf4-43d3-95bb-2fc22e202ead" providerId="ADAL" clId="{C4404F64-FD00-462F-B4CB-D045CF3EC563}" dt="2020-02-19T13:14:34.180" v="1516" actId="478"/>
          <ac:spMkLst>
            <pc:docMk/>
            <pc:sldMk cId="894972246" sldId="388"/>
            <ac:spMk id="10" creationId="{CCB96988-5137-4075-9EAC-72776F161C22}"/>
          </ac:spMkLst>
        </pc:spChg>
        <pc:spChg chg="mod">
          <ac:chgData name="Laura Wilson" userId="f09feafc-2bf4-43d3-95bb-2fc22e202ead" providerId="ADAL" clId="{C4404F64-FD00-462F-B4CB-D045CF3EC563}" dt="2020-02-19T13:15:01.692" v="1558" actId="1036"/>
          <ac:spMkLst>
            <pc:docMk/>
            <pc:sldMk cId="894972246" sldId="388"/>
            <ac:spMk id="13" creationId="{A41070A1-C08A-9046-9313-754177CC860E}"/>
          </ac:spMkLst>
        </pc:spChg>
        <pc:spChg chg="mod">
          <ac:chgData name="Laura Wilson" userId="f09feafc-2bf4-43d3-95bb-2fc22e202ead" providerId="ADAL" clId="{C4404F64-FD00-462F-B4CB-D045CF3EC563}" dt="2020-02-19T13:15:01.692" v="1558" actId="1036"/>
          <ac:spMkLst>
            <pc:docMk/>
            <pc:sldMk cId="894972246" sldId="388"/>
            <ac:spMk id="14" creationId="{FA743DDD-3AFC-D64B-B07B-CDFF07E94A54}"/>
          </ac:spMkLst>
        </pc:spChg>
        <pc:spChg chg="mod">
          <ac:chgData name="Laura Wilson" userId="f09feafc-2bf4-43d3-95bb-2fc22e202ead" providerId="ADAL" clId="{C4404F64-FD00-462F-B4CB-D045CF3EC563}" dt="2020-02-19T13:15:52.715" v="1613" actId="20577"/>
          <ac:spMkLst>
            <pc:docMk/>
            <pc:sldMk cId="894972246" sldId="388"/>
            <ac:spMk id="19" creationId="{5252A847-DE45-4FA3-A1F8-EEBEB845FF8E}"/>
          </ac:spMkLst>
        </pc:spChg>
        <pc:graphicFrameChg chg="add mod">
          <ac:chgData name="Laura Wilson" userId="f09feafc-2bf4-43d3-95bb-2fc22e202ead" providerId="ADAL" clId="{C4404F64-FD00-462F-B4CB-D045CF3EC563}" dt="2020-02-19T13:15:42.341" v="1612" actId="1035"/>
          <ac:graphicFrameMkLst>
            <pc:docMk/>
            <pc:sldMk cId="894972246" sldId="388"/>
            <ac:graphicFrameMk id="11" creationId="{2EF19368-69E1-42B6-B5BC-73BA92DF6A2E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3:15:42.341" v="1612" actId="1035"/>
          <ac:graphicFrameMkLst>
            <pc:docMk/>
            <pc:sldMk cId="894972246" sldId="388"/>
            <ac:graphicFrameMk id="12" creationId="{F93603A6-A0D7-4E06-B7D6-BC424397F5D3}"/>
          </ac:graphicFrameMkLst>
        </pc:graphicFrameChg>
        <pc:graphicFrameChg chg="del">
          <ac:chgData name="Laura Wilson" userId="f09feafc-2bf4-43d3-95bb-2fc22e202ead" providerId="ADAL" clId="{C4404F64-FD00-462F-B4CB-D045CF3EC563}" dt="2020-02-19T12:30:54.544" v="1392" actId="478"/>
          <ac:graphicFrameMkLst>
            <pc:docMk/>
            <pc:sldMk cId="894972246" sldId="388"/>
            <ac:graphicFrameMk id="15" creationId="{775A34E8-30AB-6D45-8C7C-F8102C0B858A}"/>
          </ac:graphicFrameMkLst>
        </pc:graphicFrameChg>
        <pc:graphicFrameChg chg="del">
          <ac:chgData name="Laura Wilson" userId="f09feafc-2bf4-43d3-95bb-2fc22e202ead" providerId="ADAL" clId="{C4404F64-FD00-462F-B4CB-D045CF3EC563}" dt="2020-02-19T12:30:54.544" v="1392" actId="478"/>
          <ac:graphicFrameMkLst>
            <pc:docMk/>
            <pc:sldMk cId="894972246" sldId="388"/>
            <ac:graphicFrameMk id="16" creationId="{21B91AA2-2B0E-5448-A372-1DDDA3B8FDB7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20T15:20:01.511" v="1755" actId="20577"/>
          <ac:graphicFrameMkLst>
            <pc:docMk/>
            <pc:sldMk cId="894972246" sldId="388"/>
            <ac:graphicFrameMk id="17" creationId="{5AF59AFF-EDC5-422A-BA2D-4224A31E97F4}"/>
          </ac:graphicFrameMkLst>
        </pc:graphicFrameChg>
      </pc:sldChg>
      <pc:sldChg chg="modSp">
        <pc:chgData name="Laura Wilson" userId="f09feafc-2bf4-43d3-95bb-2fc22e202ead" providerId="ADAL" clId="{C4404F64-FD00-462F-B4CB-D045CF3EC563}" dt="2020-02-19T11:47:06.251" v="26" actId="12789"/>
        <pc:sldMkLst>
          <pc:docMk/>
          <pc:sldMk cId="1601129992" sldId="390"/>
        </pc:sldMkLst>
        <pc:graphicFrameChg chg="mod">
          <ac:chgData name="Laura Wilson" userId="f09feafc-2bf4-43d3-95bb-2fc22e202ead" providerId="ADAL" clId="{C4404F64-FD00-462F-B4CB-D045CF3EC563}" dt="2020-02-19T11:47:06.251" v="26" actId="12789"/>
          <ac:graphicFrameMkLst>
            <pc:docMk/>
            <pc:sldMk cId="1601129992" sldId="390"/>
            <ac:graphicFrameMk id="9" creationId="{74514DF6-A0F6-410B-A978-02F8B5C4A1AA}"/>
          </ac:graphicFrameMkLst>
        </pc:graphicFrameChg>
        <pc:graphicFrameChg chg="mod">
          <ac:chgData name="Laura Wilson" userId="f09feafc-2bf4-43d3-95bb-2fc22e202ead" providerId="ADAL" clId="{C4404F64-FD00-462F-B4CB-D045CF3EC563}" dt="2020-02-19T11:47:06.251" v="26" actId="12789"/>
          <ac:graphicFrameMkLst>
            <pc:docMk/>
            <pc:sldMk cId="1601129992" sldId="390"/>
            <ac:graphicFrameMk id="10" creationId="{2258A966-16AE-4C5B-BBCD-A4020C7A0573}"/>
          </ac:graphicFrameMkLst>
        </pc:graphicFrameChg>
      </pc:sldChg>
      <pc:sldChg chg="del">
        <pc:chgData name="Laura Wilson" userId="f09feafc-2bf4-43d3-95bb-2fc22e202ead" providerId="ADAL" clId="{C4404F64-FD00-462F-B4CB-D045CF3EC563}" dt="2020-02-19T12:19:15.886" v="1011" actId="47"/>
        <pc:sldMkLst>
          <pc:docMk/>
          <pc:sldMk cId="3117514951" sldId="391"/>
        </pc:sldMkLst>
      </pc:sldChg>
      <pc:sldChg chg="del">
        <pc:chgData name="Laura Wilson" userId="f09feafc-2bf4-43d3-95bb-2fc22e202ead" providerId="ADAL" clId="{C4404F64-FD00-462F-B4CB-D045CF3EC563}" dt="2020-02-19T12:19:16.357" v="1012" actId="47"/>
        <pc:sldMkLst>
          <pc:docMk/>
          <pc:sldMk cId="434956277" sldId="392"/>
        </pc:sldMkLst>
      </pc:sldChg>
      <pc:sldChg chg="del">
        <pc:chgData name="Laura Wilson" userId="f09feafc-2bf4-43d3-95bb-2fc22e202ead" providerId="ADAL" clId="{C4404F64-FD00-462F-B4CB-D045CF3EC563}" dt="2020-02-19T13:15:59.297" v="1615" actId="47"/>
        <pc:sldMkLst>
          <pc:docMk/>
          <pc:sldMk cId="3811788930" sldId="395"/>
        </pc:sldMkLst>
      </pc:sldChg>
      <pc:sldChg chg="del">
        <pc:chgData name="Laura Wilson" userId="f09feafc-2bf4-43d3-95bb-2fc22e202ead" providerId="ADAL" clId="{C4404F64-FD00-462F-B4CB-D045CF3EC563}" dt="2020-02-19T12:30:40.160" v="1390" actId="47"/>
        <pc:sldMkLst>
          <pc:docMk/>
          <pc:sldMk cId="1556267426" sldId="396"/>
        </pc:sldMkLst>
      </pc:sldChg>
      <pc:sldChg chg="del">
        <pc:chgData name="Laura Wilson" userId="f09feafc-2bf4-43d3-95bb-2fc22e202ead" providerId="ADAL" clId="{C4404F64-FD00-462F-B4CB-D045CF3EC563}" dt="2020-02-19T12:30:40.796" v="1391" actId="47"/>
        <pc:sldMkLst>
          <pc:docMk/>
          <pc:sldMk cId="479830943" sldId="397"/>
        </pc:sldMkLst>
      </pc:sldChg>
      <pc:sldChg chg="add">
        <pc:chgData name="Laura Wilson" userId="f09feafc-2bf4-43d3-95bb-2fc22e202ead" providerId="ADAL" clId="{C4404F64-FD00-462F-B4CB-D045CF3EC563}" dt="2020-02-19T11:44:53.127" v="0"/>
        <pc:sldMkLst>
          <pc:docMk/>
          <pc:sldMk cId="3117904708" sldId="414"/>
        </pc:sldMkLst>
      </pc:sldChg>
      <pc:sldChg chg="addSp modSp add">
        <pc:chgData name="Laura Wilson" userId="f09feafc-2bf4-43d3-95bb-2fc22e202ead" providerId="ADAL" clId="{C4404F64-FD00-462F-B4CB-D045CF3EC563}" dt="2020-02-19T11:51:48.224" v="181" actId="207"/>
        <pc:sldMkLst>
          <pc:docMk/>
          <pc:sldMk cId="414819509" sldId="415"/>
        </pc:sldMkLst>
        <pc:spChg chg="add mod">
          <ac:chgData name="Laura Wilson" userId="f09feafc-2bf4-43d3-95bb-2fc22e202ead" providerId="ADAL" clId="{C4404F64-FD00-462F-B4CB-D045CF3EC563}" dt="2020-02-19T11:51:40.133" v="180" actId="1035"/>
          <ac:spMkLst>
            <pc:docMk/>
            <pc:sldMk cId="414819509" sldId="415"/>
            <ac:spMk id="2" creationId="{1B697F0C-A087-48C4-8323-E5BA34B60756}"/>
          </ac:spMkLst>
        </pc:spChg>
        <pc:spChg chg="mod">
          <ac:chgData name="Laura Wilson" userId="f09feafc-2bf4-43d3-95bb-2fc22e202ead" providerId="ADAL" clId="{C4404F64-FD00-462F-B4CB-D045CF3EC563}" dt="2020-02-19T11:51:48.224" v="181" actId="207"/>
          <ac:spMkLst>
            <pc:docMk/>
            <pc:sldMk cId="414819509" sldId="415"/>
            <ac:spMk id="19" creationId="{5252A847-DE45-4FA3-A1F8-EEBEB845FF8E}"/>
          </ac:spMkLst>
        </pc:spChg>
        <pc:graphicFrameChg chg="modGraphic">
          <ac:chgData name="Laura Wilson" userId="f09feafc-2bf4-43d3-95bb-2fc22e202ead" providerId="ADAL" clId="{C4404F64-FD00-462F-B4CB-D045CF3EC563}" dt="2020-02-19T11:50:29.066" v="153" actId="207"/>
          <ac:graphicFrameMkLst>
            <pc:docMk/>
            <pc:sldMk cId="414819509" sldId="415"/>
            <ac:graphicFrameMk id="6" creationId="{86561697-B12F-44BC-8ED7-75A3BE2ACDB7}"/>
          </ac:graphicFrameMkLst>
        </pc:graphicFrameChg>
      </pc:sldChg>
      <pc:sldChg chg="addSp delSp modSp add">
        <pc:chgData name="Laura Wilson" userId="f09feafc-2bf4-43d3-95bb-2fc22e202ead" providerId="ADAL" clId="{C4404F64-FD00-462F-B4CB-D045CF3EC563}" dt="2020-02-19T12:12:06.984" v="671"/>
        <pc:sldMkLst>
          <pc:docMk/>
          <pc:sldMk cId="3593846992" sldId="416"/>
        </pc:sldMkLst>
        <pc:spChg chg="add mod">
          <ac:chgData name="Laura Wilson" userId="f09feafc-2bf4-43d3-95bb-2fc22e202ead" providerId="ADAL" clId="{C4404F64-FD00-462F-B4CB-D045CF3EC563}" dt="2020-02-19T11:55:22.647" v="301" actId="1038"/>
          <ac:spMkLst>
            <pc:docMk/>
            <pc:sldMk cId="3593846992" sldId="416"/>
            <ac:spMk id="2" creationId="{B6E1F75A-C50B-46E7-B5AC-7B0EB4831B9F}"/>
          </ac:spMkLst>
        </pc:spChg>
        <pc:graphicFrameChg chg="del">
          <ac:chgData name="Laura Wilson" userId="f09feafc-2bf4-43d3-95bb-2fc22e202ead" providerId="ADAL" clId="{C4404F64-FD00-462F-B4CB-D045CF3EC563}" dt="2020-02-19T11:55:33.603" v="302" actId="478"/>
          <ac:graphicFrameMkLst>
            <pc:docMk/>
            <pc:sldMk cId="3593846992" sldId="416"/>
            <ac:graphicFrameMk id="9" creationId="{2E6D583C-9362-49E2-90AC-241B5D9994ED}"/>
          </ac:graphicFrameMkLst>
        </pc:graphicFrameChg>
        <pc:graphicFrameChg chg="add modGraphic">
          <ac:chgData name="Laura Wilson" userId="f09feafc-2bf4-43d3-95bb-2fc22e202ead" providerId="ADAL" clId="{C4404F64-FD00-462F-B4CB-D045CF3EC563}" dt="2020-02-19T11:56:00.895" v="322" actId="20577"/>
          <ac:graphicFrameMkLst>
            <pc:docMk/>
            <pc:sldMk cId="3593846992" sldId="416"/>
            <ac:graphicFrameMk id="11" creationId="{7D47F8B8-E0FA-4636-A5EE-5FBF599FCFED}"/>
          </ac:graphicFrameMkLst>
        </pc:graphicFrameChg>
        <pc:graphicFrameChg chg="del">
          <ac:chgData name="Laura Wilson" userId="f09feafc-2bf4-43d3-95bb-2fc22e202ead" providerId="ADAL" clId="{C4404F64-FD00-462F-B4CB-D045CF3EC563}" dt="2020-02-19T12:12:06.660" v="670" actId="478"/>
          <ac:graphicFrameMkLst>
            <pc:docMk/>
            <pc:sldMk cId="3593846992" sldId="416"/>
            <ac:graphicFrameMk id="12" creationId="{FA6F53D7-9C33-4282-BCE2-6B32DB489282}"/>
          </ac:graphicFrameMkLst>
        </pc:graphicFrameChg>
        <pc:graphicFrameChg chg="add">
          <ac:chgData name="Laura Wilson" userId="f09feafc-2bf4-43d3-95bb-2fc22e202ead" providerId="ADAL" clId="{C4404F64-FD00-462F-B4CB-D045CF3EC563}" dt="2020-02-19T12:12:06.984" v="671"/>
          <ac:graphicFrameMkLst>
            <pc:docMk/>
            <pc:sldMk cId="3593846992" sldId="416"/>
            <ac:graphicFrameMk id="13" creationId="{A312AC40-3E6B-40FF-98A5-18A18EFC924C}"/>
          </ac:graphicFrameMkLst>
        </pc:graphicFrameChg>
      </pc:sldChg>
      <pc:sldChg chg="addSp modSp add">
        <pc:chgData name="Laura Wilson" userId="f09feafc-2bf4-43d3-95bb-2fc22e202ead" providerId="ADAL" clId="{C4404F64-FD00-462F-B4CB-D045CF3EC563}" dt="2020-02-19T12:10:24.380" v="667" actId="20577"/>
        <pc:sldMkLst>
          <pc:docMk/>
          <pc:sldMk cId="2263644769" sldId="417"/>
        </pc:sldMkLst>
        <pc:spChg chg="add mod">
          <ac:chgData name="Laura Wilson" userId="f09feafc-2bf4-43d3-95bb-2fc22e202ead" providerId="ADAL" clId="{C4404F64-FD00-462F-B4CB-D045CF3EC563}" dt="2020-02-19T12:09:36.908" v="626" actId="1037"/>
          <ac:spMkLst>
            <pc:docMk/>
            <pc:sldMk cId="2263644769" sldId="417"/>
            <ac:spMk id="2" creationId="{A27D329B-6758-424E-9B91-88CBE0638C63}"/>
          </ac:spMkLst>
        </pc:spChg>
        <pc:spChg chg="mod">
          <ac:chgData name="Laura Wilson" userId="f09feafc-2bf4-43d3-95bb-2fc22e202ead" providerId="ADAL" clId="{C4404F64-FD00-462F-B4CB-D045CF3EC563}" dt="2020-02-19T12:10:24.380" v="667" actId="20577"/>
          <ac:spMkLst>
            <pc:docMk/>
            <pc:sldMk cId="2263644769" sldId="417"/>
            <ac:spMk id="19" creationId="{5252A847-DE45-4FA3-A1F8-EEBEB845FF8E}"/>
          </ac:spMkLst>
        </pc:spChg>
        <pc:spChg chg="mod">
          <ac:chgData name="Laura Wilson" userId="f09feafc-2bf4-43d3-95bb-2fc22e202ead" providerId="ADAL" clId="{C4404F64-FD00-462F-B4CB-D045CF3EC563}" dt="2020-02-19T12:09:49.625" v="628" actId="207"/>
          <ac:spMkLst>
            <pc:docMk/>
            <pc:sldMk cId="2263644769" sldId="417"/>
            <ac:spMk id="53" creationId="{E00B03A7-9C1E-43F0-8729-E63DFEB677E5}"/>
          </ac:spMkLst>
        </pc:spChg>
        <pc:spChg chg="mod">
          <ac:chgData name="Laura Wilson" userId="f09feafc-2bf4-43d3-95bb-2fc22e202ead" providerId="ADAL" clId="{C4404F64-FD00-462F-B4CB-D045CF3EC563}" dt="2020-02-19T12:09:57.102" v="629" actId="207"/>
          <ac:spMkLst>
            <pc:docMk/>
            <pc:sldMk cId="2263644769" sldId="417"/>
            <ac:spMk id="54" creationId="{1118906C-14AD-41B7-A60D-57BBD0C7E741}"/>
          </ac:spMkLst>
        </pc:spChg>
      </pc:sldChg>
      <pc:sldChg chg="modSp add">
        <pc:chgData name="Laura Wilson" userId="f09feafc-2bf4-43d3-95bb-2fc22e202ead" providerId="ADAL" clId="{C4404F64-FD00-462F-B4CB-D045CF3EC563}" dt="2020-02-19T12:18:07.896" v="901" actId="5793"/>
        <pc:sldMkLst>
          <pc:docMk/>
          <pc:sldMk cId="630621932" sldId="418"/>
        </pc:sldMkLst>
        <pc:spChg chg="mod">
          <ac:chgData name="Laura Wilson" userId="f09feafc-2bf4-43d3-95bb-2fc22e202ead" providerId="ADAL" clId="{C4404F64-FD00-462F-B4CB-D045CF3EC563}" dt="2020-02-19T12:18:07.896" v="901" actId="5793"/>
          <ac:spMkLst>
            <pc:docMk/>
            <pc:sldMk cId="630621932" sldId="418"/>
            <ac:spMk id="19" creationId="{5252A847-DE45-4FA3-A1F8-EEBEB845FF8E}"/>
          </ac:spMkLst>
        </pc:spChg>
      </pc:sldChg>
      <pc:sldChg chg="modSp add">
        <pc:chgData name="Laura Wilson" userId="f09feafc-2bf4-43d3-95bb-2fc22e202ead" providerId="ADAL" clId="{C4404F64-FD00-462F-B4CB-D045CF3EC563}" dt="2020-02-19T12:19:08.824" v="1010" actId="20577"/>
        <pc:sldMkLst>
          <pc:docMk/>
          <pc:sldMk cId="3275798457" sldId="419"/>
        </pc:sldMkLst>
        <pc:spChg chg="mod">
          <ac:chgData name="Laura Wilson" userId="f09feafc-2bf4-43d3-95bb-2fc22e202ead" providerId="ADAL" clId="{C4404F64-FD00-462F-B4CB-D045CF3EC563}" dt="2020-02-19T12:19:08.824" v="1010" actId="20577"/>
          <ac:spMkLst>
            <pc:docMk/>
            <pc:sldMk cId="3275798457" sldId="419"/>
            <ac:spMk id="19" creationId="{5252A847-DE45-4FA3-A1F8-EEBEB845FF8E}"/>
          </ac:spMkLst>
        </pc:spChg>
      </pc:sldChg>
      <pc:sldChg chg="addSp delSp modSp add">
        <pc:chgData name="Laura Wilson" userId="f09feafc-2bf4-43d3-95bb-2fc22e202ead" providerId="ADAL" clId="{C4404F64-FD00-462F-B4CB-D045CF3EC563}" dt="2020-02-20T15:18:18.398" v="1736" actId="1036"/>
        <pc:sldMkLst>
          <pc:docMk/>
          <pc:sldMk cId="3638099137" sldId="420"/>
        </pc:sldMkLst>
        <pc:spChg chg="del">
          <ac:chgData name="Laura Wilson" userId="f09feafc-2bf4-43d3-95bb-2fc22e202ead" providerId="ADAL" clId="{C4404F64-FD00-462F-B4CB-D045CF3EC563}" dt="2020-02-19T12:20:06.561" v="1037" actId="478"/>
          <ac:spMkLst>
            <pc:docMk/>
            <pc:sldMk cId="3638099137" sldId="420"/>
            <ac:spMk id="2" creationId="{4A043FD1-CB79-4890-9DCD-8E2349A6C0CE}"/>
          </ac:spMkLst>
        </pc:spChg>
        <pc:spChg chg="add mod">
          <ac:chgData name="Laura Wilson" userId="f09feafc-2bf4-43d3-95bb-2fc22e202ead" providerId="ADAL" clId="{C4404F64-FD00-462F-B4CB-D045CF3EC563}" dt="2020-02-19T12:23:01.619" v="1096" actId="164"/>
          <ac:spMkLst>
            <pc:docMk/>
            <pc:sldMk cId="3638099137" sldId="420"/>
            <ac:spMk id="4" creationId="{88D06604-644F-44A1-83A8-C48CABEA1EA7}"/>
          </ac:spMkLst>
        </pc:spChg>
        <pc:spChg chg="add mod topLvl">
          <ac:chgData name="Laura Wilson" userId="f09feafc-2bf4-43d3-95bb-2fc22e202ead" providerId="ADAL" clId="{C4404F64-FD00-462F-B4CB-D045CF3EC563}" dt="2020-02-19T12:27:17.023" v="1256" actId="20577"/>
          <ac:spMkLst>
            <pc:docMk/>
            <pc:sldMk cId="3638099137" sldId="420"/>
            <ac:spMk id="13" creationId="{069FC91F-3A71-4E96-8620-F5C4F05D54DB}"/>
          </ac:spMkLst>
        </pc:spChg>
        <pc:spChg chg="add mod topLvl">
          <ac:chgData name="Laura Wilson" userId="f09feafc-2bf4-43d3-95bb-2fc22e202ead" providerId="ADAL" clId="{C4404F64-FD00-462F-B4CB-D045CF3EC563}" dt="2020-02-19T12:32:47.583" v="1484" actId="20577"/>
          <ac:spMkLst>
            <pc:docMk/>
            <pc:sldMk cId="3638099137" sldId="420"/>
            <ac:spMk id="14" creationId="{C6E46C4F-F099-492E-9863-10E05C9EF6B3}"/>
          </ac:spMkLst>
        </pc:spChg>
        <pc:spChg chg="add mod topLvl">
          <ac:chgData name="Laura Wilson" userId="f09feafc-2bf4-43d3-95bb-2fc22e202ead" providerId="ADAL" clId="{C4404F64-FD00-462F-B4CB-D045CF3EC563}" dt="2020-02-19T12:23:05.287" v="1097" actId="164"/>
          <ac:spMkLst>
            <pc:docMk/>
            <pc:sldMk cId="3638099137" sldId="420"/>
            <ac:spMk id="15" creationId="{8C24BFC8-9694-42E8-BB62-7030597E6868}"/>
          </ac:spMkLst>
        </pc:spChg>
        <pc:spChg chg="mod">
          <ac:chgData name="Laura Wilson" userId="f09feafc-2bf4-43d3-95bb-2fc22e202ead" providerId="ADAL" clId="{C4404F64-FD00-462F-B4CB-D045CF3EC563}" dt="2020-02-19T12:24:32.629" v="1189" actId="20577"/>
          <ac:spMkLst>
            <pc:docMk/>
            <pc:sldMk cId="3638099137" sldId="420"/>
            <ac:spMk id="19" creationId="{5252A847-DE45-4FA3-A1F8-EEBEB845FF8E}"/>
          </ac:spMkLst>
        </pc:spChg>
        <pc:grpChg chg="add mod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2" creationId="{7749EDFE-E7B2-47DC-BEFB-6A4D9892DECB}"/>
          </ac:grpSpMkLst>
        </pc:grpChg>
        <pc:grpChg chg="add del mod">
          <ac:chgData name="Laura Wilson" userId="f09feafc-2bf4-43d3-95bb-2fc22e202ead" providerId="ADAL" clId="{C4404F64-FD00-462F-B4CB-D045CF3EC563}" dt="2020-02-19T12:21:49.196" v="1057" actId="165"/>
          <ac:grpSpMkLst>
            <pc:docMk/>
            <pc:sldMk cId="3638099137" sldId="420"/>
            <ac:grpSpMk id="3" creationId="{031011E3-E028-48A6-965D-761FF6722D59}"/>
          </ac:grpSpMkLst>
        </pc:grpChg>
        <pc:grpChg chg="add del mod">
          <ac:chgData name="Laura Wilson" userId="f09feafc-2bf4-43d3-95bb-2fc22e202ead" providerId="ADAL" clId="{C4404F64-FD00-462F-B4CB-D045CF3EC563}" dt="2020-02-19T12:22:34.048" v="1083" actId="165"/>
          <ac:grpSpMkLst>
            <pc:docMk/>
            <pc:sldMk cId="3638099137" sldId="420"/>
            <ac:grpSpMk id="5" creationId="{36524E02-AC11-4D7A-8E37-745FBE33A4D9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6" creationId="{6B0730EA-06D3-4926-B05E-7360640C03A6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16" creationId="{47E94C76-C35B-4F03-ADB1-378884AB3489}"/>
          </ac:grpSpMkLst>
        </pc:grpChg>
        <pc:grpChg chg="add del mod topLvl">
          <ac:chgData name="Laura Wilson" userId="f09feafc-2bf4-43d3-95bb-2fc22e202ead" providerId="ADAL" clId="{C4404F64-FD00-462F-B4CB-D045CF3EC563}" dt="2020-02-19T12:26:22.957" v="1230" actId="165"/>
          <ac:grpSpMkLst>
            <pc:docMk/>
            <pc:sldMk cId="3638099137" sldId="420"/>
            <ac:grpSpMk id="17" creationId="{40761D97-3098-41AD-BCFF-E32714FB65B7}"/>
          </ac:grpSpMkLst>
        </pc:grpChg>
        <pc:grpChg chg="add del mod topLvl">
          <ac:chgData name="Laura Wilson" userId="f09feafc-2bf4-43d3-95bb-2fc22e202ead" providerId="ADAL" clId="{C4404F64-FD00-462F-B4CB-D045CF3EC563}" dt="2020-02-19T12:25:31.741" v="1196" actId="165"/>
          <ac:grpSpMkLst>
            <pc:docMk/>
            <pc:sldMk cId="3638099137" sldId="420"/>
            <ac:grpSpMk id="20" creationId="{DB053AAE-6B3D-4A28-BE64-57A3EA0E7276}"/>
          </ac:grpSpMkLst>
        </pc:grpChg>
        <pc:grpChg chg="add del mod">
          <ac:chgData name="Laura Wilson" userId="f09feafc-2bf4-43d3-95bb-2fc22e202ead" providerId="ADAL" clId="{C4404F64-FD00-462F-B4CB-D045CF3EC563}" dt="2020-02-19T12:25:25.225" v="1195" actId="165"/>
          <ac:grpSpMkLst>
            <pc:docMk/>
            <pc:sldMk cId="3638099137" sldId="420"/>
            <ac:grpSpMk id="21" creationId="{1A190B26-B929-47D4-AB85-294F7A6DD709}"/>
          </ac:grpSpMkLst>
        </pc:grpChg>
        <pc:grpChg chg="add del mod">
          <ac:chgData name="Laura Wilson" userId="f09feafc-2bf4-43d3-95bb-2fc22e202ead" providerId="ADAL" clId="{C4404F64-FD00-462F-B4CB-D045CF3EC563}" dt="2020-02-19T12:26:11.999" v="1227" actId="165"/>
          <ac:grpSpMkLst>
            <pc:docMk/>
            <pc:sldMk cId="3638099137" sldId="420"/>
            <ac:grpSpMk id="23" creationId="{D94FDE35-F9B0-469B-BE28-C00F5B2E7D4B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24" creationId="{654B9F73-0727-41C7-9314-FBCBE39A425F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25" creationId="{6D322253-FFCA-481A-B032-23A4B3CEC26E}"/>
          </ac:grpSpMkLst>
        </pc:grpChg>
        <pc:grpChg chg="add del mod">
          <ac:chgData name="Laura Wilson" userId="f09feafc-2bf4-43d3-95bb-2fc22e202ead" providerId="ADAL" clId="{C4404F64-FD00-462F-B4CB-D045CF3EC563}" dt="2020-02-20T15:18:00.458" v="1677" actId="165"/>
          <ac:grpSpMkLst>
            <pc:docMk/>
            <pc:sldMk cId="3638099137" sldId="420"/>
            <ac:grpSpMk id="26" creationId="{D3CC4490-B667-4D17-B852-752D3888A1FF}"/>
          </ac:grpSpMkLst>
        </pc:grpChg>
        <pc:graphicFrameChg chg="del">
          <ac:chgData name="Laura Wilson" userId="f09feafc-2bf4-43d3-95bb-2fc22e202ead" providerId="ADAL" clId="{C4404F64-FD00-462F-B4CB-D045CF3EC563}" dt="2020-02-19T12:20:06.561" v="1037" actId="478"/>
          <ac:graphicFrameMkLst>
            <pc:docMk/>
            <pc:sldMk cId="3638099137" sldId="420"/>
            <ac:graphicFrameMk id="9" creationId="{98B91F84-B8F2-4F35-9E2E-FFE30BF9E5F5}"/>
          </ac:graphicFrameMkLst>
        </pc:graphicFrameChg>
        <pc:graphicFrameChg chg="del">
          <ac:chgData name="Laura Wilson" userId="f09feafc-2bf4-43d3-95bb-2fc22e202ead" providerId="ADAL" clId="{C4404F64-FD00-462F-B4CB-D045CF3EC563}" dt="2020-02-19T12:20:06.561" v="1037" actId="478"/>
          <ac:graphicFrameMkLst>
            <pc:docMk/>
            <pc:sldMk cId="3638099137" sldId="420"/>
            <ac:graphicFrameMk id="10" creationId="{A13B20D2-C131-48E0-A55A-62880AB72129}"/>
          </ac:graphicFrameMkLst>
        </pc:graphicFrameChg>
        <pc:graphicFrameChg chg="add mod">
          <ac:chgData name="Laura Wilson" userId="f09feafc-2bf4-43d3-95bb-2fc22e202ead" providerId="ADAL" clId="{C4404F64-FD00-462F-B4CB-D045CF3EC563}" dt="2020-02-20T15:18:18.398" v="1736" actId="1036"/>
          <ac:graphicFrameMkLst>
            <pc:docMk/>
            <pc:sldMk cId="3638099137" sldId="420"/>
            <ac:graphicFrameMk id="22" creationId="{5B7F8795-4BCD-416E-AC59-1C3FE5FCE4A4}"/>
          </ac:graphicFrameMkLst>
        </pc:graphicFrameChg>
        <pc:picChg chg="add mod topLvl">
          <ac:chgData name="Laura Wilson" userId="f09feafc-2bf4-43d3-95bb-2fc22e202ead" providerId="ADAL" clId="{C4404F64-FD00-462F-B4CB-D045CF3EC563}" dt="2020-02-19T12:23:05.287" v="1097" actId="164"/>
          <ac:picMkLst>
            <pc:docMk/>
            <pc:sldMk cId="3638099137" sldId="420"/>
            <ac:picMk id="11" creationId="{C6F164A7-D867-46C2-A583-F2701718AAAD}"/>
          </ac:picMkLst>
        </pc:picChg>
        <pc:picChg chg="add mod">
          <ac:chgData name="Laura Wilson" userId="f09feafc-2bf4-43d3-95bb-2fc22e202ead" providerId="ADAL" clId="{C4404F64-FD00-462F-B4CB-D045CF3EC563}" dt="2020-02-19T12:23:01.619" v="1096" actId="164"/>
          <ac:picMkLst>
            <pc:docMk/>
            <pc:sldMk cId="3638099137" sldId="420"/>
            <ac:picMk id="12" creationId="{2E69485D-D016-42E9-AAC6-422FB162008B}"/>
          </ac:picMkLst>
        </pc:picChg>
      </pc:sldChg>
      <pc:sldChg chg="addSp delSp modSp add">
        <pc:chgData name="Laura Wilson" userId="f09feafc-2bf4-43d3-95bb-2fc22e202ead" providerId="ADAL" clId="{C4404F64-FD00-462F-B4CB-D045CF3EC563}" dt="2020-02-20T15:18:31.825" v="1739"/>
        <pc:sldMkLst>
          <pc:docMk/>
          <pc:sldMk cId="3608327974" sldId="421"/>
        </pc:sldMkLst>
        <pc:spChg chg="mod">
          <ac:chgData name="Laura Wilson" userId="f09feafc-2bf4-43d3-95bb-2fc22e202ead" providerId="ADAL" clId="{C4404F64-FD00-462F-B4CB-D045CF3EC563}" dt="2020-02-19T12:32:51.616" v="1486" actId="20577"/>
          <ac:spMkLst>
            <pc:docMk/>
            <pc:sldMk cId="3608327974" sldId="421"/>
            <ac:spMk id="14" creationId="{C6E46C4F-F099-492E-9863-10E05C9EF6B3}"/>
          </ac:spMkLst>
        </pc:spChg>
        <pc:spChg chg="mod">
          <ac:chgData name="Laura Wilson" userId="f09feafc-2bf4-43d3-95bb-2fc22e202ead" providerId="ADAL" clId="{C4404F64-FD00-462F-B4CB-D045CF3EC563}" dt="2020-02-19T12:27:44.979" v="1295" actId="20577"/>
          <ac:spMkLst>
            <pc:docMk/>
            <pc:sldMk cId="3608327974" sldId="421"/>
            <ac:spMk id="19" creationId="{5252A847-DE45-4FA3-A1F8-EEBEB845FF8E}"/>
          </ac:spMkLst>
        </pc:spChg>
        <pc:grpChg chg="add">
          <ac:chgData name="Laura Wilson" userId="f09feafc-2bf4-43d3-95bb-2fc22e202ead" providerId="ADAL" clId="{C4404F64-FD00-462F-B4CB-D045CF3EC563}" dt="2020-02-20T15:18:31.825" v="1739"/>
          <ac:grpSpMkLst>
            <pc:docMk/>
            <pc:sldMk cId="3608327974" sldId="421"/>
            <ac:grpSpMk id="20" creationId="{22614F16-C067-487D-B2C2-F842F8147C21}"/>
          </ac:grpSpMkLst>
        </pc:grpChg>
        <pc:grpChg chg="del">
          <ac:chgData name="Laura Wilson" userId="f09feafc-2bf4-43d3-95bb-2fc22e202ead" providerId="ADAL" clId="{C4404F64-FD00-462F-B4CB-D045CF3EC563}" dt="2020-02-20T15:18:25.906" v="1737" actId="478"/>
          <ac:grpSpMkLst>
            <pc:docMk/>
            <pc:sldMk cId="3608327974" sldId="421"/>
            <ac:grpSpMk id="26" creationId="{D3CC4490-B667-4D17-B852-752D3888A1FF}"/>
          </ac:grpSpMkLst>
        </pc:grpChg>
        <pc:graphicFrameChg chg="del">
          <ac:chgData name="Laura Wilson" userId="f09feafc-2bf4-43d3-95bb-2fc22e202ead" providerId="ADAL" clId="{C4404F64-FD00-462F-B4CB-D045CF3EC563}" dt="2020-02-20T15:18:30.871" v="1738" actId="478"/>
          <ac:graphicFrameMkLst>
            <pc:docMk/>
            <pc:sldMk cId="3608327974" sldId="421"/>
            <ac:graphicFrameMk id="22" creationId="{5B7F8795-4BCD-416E-AC59-1C3FE5FCE4A4}"/>
          </ac:graphicFrameMkLst>
        </pc:graphicFrameChg>
        <pc:graphicFrameChg chg="add">
          <ac:chgData name="Laura Wilson" userId="f09feafc-2bf4-43d3-95bb-2fc22e202ead" providerId="ADAL" clId="{C4404F64-FD00-462F-B4CB-D045CF3EC563}" dt="2020-02-20T15:18:31.825" v="1739"/>
          <ac:graphicFrameMkLst>
            <pc:docMk/>
            <pc:sldMk cId="3608327974" sldId="421"/>
            <ac:graphicFrameMk id="35" creationId="{BC1B4A07-FD3B-4797-AD86-FEE0C365131A}"/>
          </ac:graphicFrameMkLst>
        </pc:graphicFrameChg>
      </pc:sldChg>
      <pc:sldChg chg="addSp delSp modSp add">
        <pc:chgData name="Laura Wilson" userId="f09feafc-2bf4-43d3-95bb-2fc22e202ead" providerId="ADAL" clId="{C4404F64-FD00-462F-B4CB-D045CF3EC563}" dt="2020-02-20T15:19:24.346" v="1753" actId="6549"/>
        <pc:sldMkLst>
          <pc:docMk/>
          <pc:sldMk cId="1616406649" sldId="422"/>
        </pc:sldMkLst>
        <pc:spChg chg="mod">
          <ac:chgData name="Laura Wilson" userId="f09feafc-2bf4-43d3-95bb-2fc22e202ead" providerId="ADAL" clId="{C4404F64-FD00-462F-B4CB-D045CF3EC563}" dt="2020-02-19T12:28:43.585" v="1302" actId="20577"/>
          <ac:spMkLst>
            <pc:docMk/>
            <pc:sldMk cId="1616406649" sldId="422"/>
            <ac:spMk id="14" creationId="{C6E46C4F-F099-492E-9863-10E05C9EF6B3}"/>
          </ac:spMkLst>
        </pc:spChg>
        <pc:spChg chg="mod">
          <ac:chgData name="Laura Wilson" userId="f09feafc-2bf4-43d3-95bb-2fc22e202ead" providerId="ADAL" clId="{C4404F64-FD00-462F-B4CB-D045CF3EC563}" dt="2020-02-20T15:19:24.346" v="1753" actId="6549"/>
          <ac:spMkLst>
            <pc:docMk/>
            <pc:sldMk cId="1616406649" sldId="422"/>
            <ac:spMk id="19" creationId="{5252A847-DE45-4FA3-A1F8-EEBEB845FF8E}"/>
          </ac:spMkLst>
        </pc:spChg>
        <pc:grpChg chg="add">
          <ac:chgData name="Laura Wilson" userId="f09feafc-2bf4-43d3-95bb-2fc22e202ead" providerId="ADAL" clId="{C4404F64-FD00-462F-B4CB-D045CF3EC563}" dt="2020-02-20T15:18:38.644" v="1741"/>
          <ac:grpSpMkLst>
            <pc:docMk/>
            <pc:sldMk cId="1616406649" sldId="422"/>
            <ac:grpSpMk id="20" creationId="{A32D96DF-076F-49DD-AF0A-B1AAC674203E}"/>
          </ac:grpSpMkLst>
        </pc:grpChg>
        <pc:grpChg chg="del">
          <ac:chgData name="Laura Wilson" userId="f09feafc-2bf4-43d3-95bb-2fc22e202ead" providerId="ADAL" clId="{C4404F64-FD00-462F-B4CB-D045CF3EC563}" dt="2020-02-20T15:18:37.674" v="1740" actId="478"/>
          <ac:grpSpMkLst>
            <pc:docMk/>
            <pc:sldMk cId="1616406649" sldId="422"/>
            <ac:grpSpMk id="26" creationId="{D3CC4490-B667-4D17-B852-752D3888A1FF}"/>
          </ac:grpSpMkLst>
        </pc:grpChg>
        <pc:graphicFrameChg chg="mod modGraphic">
          <ac:chgData name="Laura Wilson" userId="f09feafc-2bf4-43d3-95bb-2fc22e202ead" providerId="ADAL" clId="{C4404F64-FD00-462F-B4CB-D045CF3EC563}" dt="2020-02-20T15:18:57.534" v="1750" actId="1036"/>
          <ac:graphicFrameMkLst>
            <pc:docMk/>
            <pc:sldMk cId="1616406649" sldId="422"/>
            <ac:graphicFrameMk id="22" creationId="{5B7F8795-4BCD-416E-AC59-1C3FE5FCE4A4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8:45.591" v="1742"/>
          <ac:graphicFrameMkLst>
            <pc:docMk/>
            <pc:sldMk cId="1616406649" sldId="422"/>
            <ac:graphicFrameMk id="35" creationId="{73A9B35D-FA65-4E52-B388-C7682DC29549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8:51.052" v="1746"/>
          <ac:graphicFrameMkLst>
            <pc:docMk/>
            <pc:sldMk cId="1616406649" sldId="422"/>
            <ac:graphicFrameMk id="36" creationId="{F724C375-36CC-447D-88D2-45DB3CC9855C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8:55.757" v="1749"/>
          <ac:graphicFrameMkLst>
            <pc:docMk/>
            <pc:sldMk cId="1616406649" sldId="422"/>
            <ac:graphicFrameMk id="37" creationId="{8A279D2B-331C-4E1F-BDC8-EA5444986932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9:00.839" v="1752" actId="478"/>
          <ac:graphicFrameMkLst>
            <pc:docMk/>
            <pc:sldMk cId="1616406649" sldId="422"/>
            <ac:graphicFrameMk id="38" creationId="{97AADFDD-1CEA-4B97-97EC-84ADA1C10CE9}"/>
          </ac:graphicFrameMkLst>
        </pc:graphicFrameChg>
      </pc:sldChg>
      <pc:sldChg chg="modSp add">
        <pc:chgData name="Laura Wilson" userId="f09feafc-2bf4-43d3-95bb-2fc22e202ead" providerId="ADAL" clId="{C4404F64-FD00-462F-B4CB-D045CF3EC563}" dt="2020-02-19T13:17:33.330" v="1676" actId="20577"/>
        <pc:sldMkLst>
          <pc:docMk/>
          <pc:sldMk cId="1730561310" sldId="423"/>
        </pc:sldMkLst>
        <pc:spChg chg="mod">
          <ac:chgData name="Laura Wilson" userId="f09feafc-2bf4-43d3-95bb-2fc22e202ead" providerId="ADAL" clId="{C4404F64-FD00-462F-B4CB-D045CF3EC563}" dt="2020-02-19T13:17:33.330" v="1676" actId="20577"/>
          <ac:spMkLst>
            <pc:docMk/>
            <pc:sldMk cId="1730561310" sldId="423"/>
            <ac:spMk id="19" creationId="{5252A847-DE45-4FA3-A1F8-EEBEB845FF8E}"/>
          </ac:spMkLst>
        </pc:spChg>
        <pc:graphicFrameChg chg="modGraphic">
          <ac:chgData name="Laura Wilson" userId="f09feafc-2bf4-43d3-95bb-2fc22e202ead" providerId="ADAL" clId="{C4404F64-FD00-462F-B4CB-D045CF3EC563}" dt="2020-02-19T13:17:23.531" v="1672" actId="20577"/>
          <ac:graphicFrameMkLst>
            <pc:docMk/>
            <pc:sldMk cId="1730561310" sldId="423"/>
            <ac:graphicFrameMk id="17" creationId="{5AF59AFF-EDC5-422A-BA2D-4224A31E97F4}"/>
          </ac:graphicFrameMkLst>
        </pc:graphicFrameChg>
      </pc:sldChg>
    </pc:docChg>
  </pc:docChgLst>
  <pc:docChgLst>
    <pc:chgData name="Kyle Tidswell-Brown" userId="3518c4a0-5c99-4880-b127-cb60ccf11a39" providerId="ADAL" clId="{954CF86F-9415-4A5A-BBDF-792E3682881F}"/>
    <pc:docChg chg="undo custSel addSld delSld modSld">
      <pc:chgData name="Kyle Tidswell-Brown" userId="3518c4a0-5c99-4880-b127-cb60ccf11a39" providerId="ADAL" clId="{954CF86F-9415-4A5A-BBDF-792E3682881F}" dt="2019-02-11T14:18:00.723" v="1078" actId="20577"/>
      <pc:docMkLst>
        <pc:docMk/>
      </pc:docMkLst>
      <pc:sldChg chg="modSp">
        <pc:chgData name="Kyle Tidswell-Brown" userId="3518c4a0-5c99-4880-b127-cb60ccf11a39" providerId="ADAL" clId="{954CF86F-9415-4A5A-BBDF-792E3682881F}" dt="2019-02-11T10:41:51.362" v="1042" actId="404"/>
        <pc:sldMkLst>
          <pc:docMk/>
          <pc:sldMk cId="2637481266" sldId="256"/>
        </pc:sldMkLst>
        <pc:spChg chg="mod">
          <ac:chgData name="Kyle Tidswell-Brown" userId="3518c4a0-5c99-4880-b127-cb60ccf11a39" providerId="ADAL" clId="{954CF86F-9415-4A5A-BBDF-792E3682881F}" dt="2019-02-11T10:41:51.362" v="1042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954CF86F-9415-4A5A-BBDF-792E3682881F}" dt="2019-02-11T10:29:06.044" v="546" actId="120"/>
        <pc:sldMkLst>
          <pc:docMk/>
          <pc:sldMk cId="1071900124" sldId="355"/>
        </pc:sldMkLst>
        <pc:spChg chg="add del mod">
          <ac:chgData name="Kyle Tidswell-Brown" userId="3518c4a0-5c99-4880-b127-cb60ccf11a39" providerId="ADAL" clId="{954CF86F-9415-4A5A-BBDF-792E3682881F}" dt="2019-02-11T10:28:26.566" v="541" actId="478"/>
          <ac:spMkLst>
            <pc:docMk/>
            <pc:sldMk cId="1071900124" sldId="355"/>
            <ac:spMk id="2" creationId="{1FF470A0-8D41-4CE2-8665-812E7517F49D}"/>
          </ac:spMkLst>
        </pc:spChg>
        <pc:spChg chg="mod">
          <ac:chgData name="Kyle Tidswell-Brown" userId="3518c4a0-5c99-4880-b127-cb60ccf11a39" providerId="ADAL" clId="{954CF86F-9415-4A5A-BBDF-792E3682881F}" dt="2019-02-11T10:29:06.044" v="546" actId="120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954CF86F-9415-4A5A-BBDF-792E3682881F}" dt="2019-02-11T10:28:23.758" v="540" actId="1037"/>
          <ac:graphicFrameMkLst>
            <pc:docMk/>
            <pc:sldMk cId="1071900124" sldId="355"/>
            <ac:graphicFrameMk id="16" creationId="{7669E93A-B978-4C4A-BB90-3E549C26BF2A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11T10:28:23.758" v="540" actId="1037"/>
          <ac:graphicFrameMkLst>
            <pc:docMk/>
            <pc:sldMk cId="1071900124" sldId="355"/>
            <ac:graphicFrameMk id="17" creationId="{D343B7A2-A33E-45F9-99C3-6AFE956A1BA4}"/>
          </ac:graphicFrameMkLst>
        </pc:graphicFrame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6" creationId="{DBEDED7B-5B8B-4C40-8DA7-986BE5623D71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9" creationId="{81466879-D928-4A3D-9E07-118D55E2EAF1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0" creationId="{386F1A20-A796-41D7-AF1A-FA8101325380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1" creationId="{410E04BD-4C83-46A0-BF82-64E0FB2D1CCB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2" creationId="{1EEDCC2C-499E-4A2B-9FDE-B9CDF01DBF8F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3" creationId="{20E2BDDF-1A9E-411E-B943-E2640D797A8E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4" creationId="{740A0B92-B129-496C-82EF-EB91AED9E464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5" creationId="{6049D442-EBFC-4FBB-A7C2-14BE6102D9BE}"/>
          </ac:picMkLst>
        </pc:picChg>
      </pc:sldChg>
      <pc:sldChg chg="addSp delSp modSp">
        <pc:chgData name="Kyle Tidswell-Brown" userId="3518c4a0-5c99-4880-b127-cb60ccf11a39" providerId="ADAL" clId="{954CF86F-9415-4A5A-BBDF-792E3682881F}" dt="2019-02-08T14:19:47.320" v="252"/>
        <pc:sldMkLst>
          <pc:docMk/>
          <pc:sldMk cId="36917022" sldId="360"/>
        </pc:sldMkLst>
        <pc:spChg chg="mod">
          <ac:chgData name="Kyle Tidswell-Brown" userId="3518c4a0-5c99-4880-b127-cb60ccf11a39" providerId="ADAL" clId="{954CF86F-9415-4A5A-BBDF-792E3682881F}" dt="2019-02-08T14:17:27.804" v="162" actId="122"/>
          <ac:spMkLst>
            <pc:docMk/>
            <pc:sldMk cId="36917022" sldId="360"/>
            <ac:spMk id="19" creationId="{5252A847-DE45-4FA3-A1F8-EEBEB845FF8E}"/>
          </ac:spMkLst>
        </pc:spChg>
        <pc:graphicFrameChg chg="mod">
          <ac:chgData name="Kyle Tidswell-Brown" userId="3518c4a0-5c99-4880-b127-cb60ccf11a39" providerId="ADAL" clId="{954CF86F-9415-4A5A-BBDF-792E3682881F}" dt="2019-02-08T14:17:33.121" v="186" actId="1035"/>
          <ac:graphicFrameMkLst>
            <pc:docMk/>
            <pc:sldMk cId="36917022" sldId="360"/>
            <ac:graphicFrameMk id="6" creationId="{6B1AB9D8-C79C-4754-B885-3A305B54504F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18:19.705" v="227" actId="207"/>
          <ac:graphicFrameMkLst>
            <pc:docMk/>
            <pc:sldMk cId="36917022" sldId="360"/>
            <ac:graphicFrameMk id="9" creationId="{74514DF6-A0F6-410B-A978-02F8B5C4A1AA}"/>
          </ac:graphicFrameMkLst>
        </pc:graphicFrameChg>
        <pc:graphicFrameChg chg="add del mod modGraphic">
          <ac:chgData name="Kyle Tidswell-Brown" userId="3518c4a0-5c99-4880-b127-cb60ccf11a39" providerId="ADAL" clId="{954CF86F-9415-4A5A-BBDF-792E3682881F}" dt="2019-02-08T14:19:46.956" v="251" actId="478"/>
          <ac:graphicFrameMkLst>
            <pc:docMk/>
            <pc:sldMk cId="36917022" sldId="360"/>
            <ac:graphicFrameMk id="10" creationId="{2258A966-16AE-4C5B-BBCD-A4020C7A0573}"/>
          </ac:graphicFrameMkLst>
        </pc:graphicFrameChg>
        <pc:graphicFrameChg chg="add del">
          <ac:chgData name="Kyle Tidswell-Brown" userId="3518c4a0-5c99-4880-b127-cb60ccf11a39" providerId="ADAL" clId="{954CF86F-9415-4A5A-BBDF-792E3682881F}" dt="2019-02-08T14:19:44.744" v="250"/>
          <ac:graphicFrameMkLst>
            <pc:docMk/>
            <pc:sldMk cId="36917022" sldId="360"/>
            <ac:graphicFrameMk id="11" creationId="{E4DA61F4-2BCC-4EB4-855C-7370C1D27A1E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19:47.320" v="252"/>
          <ac:graphicFrameMkLst>
            <pc:docMk/>
            <pc:sldMk cId="36917022" sldId="360"/>
            <ac:graphicFrameMk id="12" creationId="{3C53A6AF-9DA6-4DEE-896A-EFCBBA1F0C92}"/>
          </ac:graphicFrameMkLst>
        </pc:graphicFrameChg>
      </pc:sldChg>
      <pc:sldChg chg="addSp delSp modSp">
        <pc:chgData name="Kyle Tidswell-Brown" userId="3518c4a0-5c99-4880-b127-cb60ccf11a39" providerId="ADAL" clId="{954CF86F-9415-4A5A-BBDF-792E3682881F}" dt="2019-02-08T14:13:13.714" v="147" actId="12789"/>
        <pc:sldMkLst>
          <pc:docMk/>
          <pc:sldMk cId="1669721746" sldId="365"/>
        </pc:sldMkLst>
        <pc:spChg chg="mod topLvl">
          <ac:chgData name="Kyle Tidswell-Brown" userId="3518c4a0-5c99-4880-b127-cb60ccf11a39" providerId="ADAL" clId="{954CF86F-9415-4A5A-BBDF-792E3682881F}" dt="2019-02-08T14:13:02.317" v="143" actId="12789"/>
          <ac:spMkLst>
            <pc:docMk/>
            <pc:sldMk cId="1669721746" sldId="365"/>
            <ac:spMk id="16" creationId="{23B7EB78-7FE1-4F84-BD2E-412DE4855E3F}"/>
          </ac:spMkLst>
        </pc:spChg>
        <pc:spChg chg="mod topLvl">
          <ac:chgData name="Kyle Tidswell-Brown" userId="3518c4a0-5c99-4880-b127-cb60ccf11a39" providerId="ADAL" clId="{954CF86F-9415-4A5A-BBDF-792E3682881F}" dt="2019-02-08T14:13:08.983" v="145" actId="12789"/>
          <ac:spMkLst>
            <pc:docMk/>
            <pc:sldMk cId="1669721746" sldId="365"/>
            <ac:spMk id="17" creationId="{6B4E803B-8F0C-49F1-BA8F-6790A6B907F8}"/>
          </ac:spMkLst>
        </pc:spChg>
        <pc:spChg chg="mod">
          <ac:chgData name="Kyle Tidswell-Brown" userId="3518c4a0-5c99-4880-b127-cb60ccf11a39" providerId="ADAL" clId="{954CF86F-9415-4A5A-BBDF-792E3682881F}" dt="2019-02-08T14:09:37.296" v="29" actId="1076"/>
          <ac:spMkLst>
            <pc:docMk/>
            <pc:sldMk cId="1669721746" sldId="365"/>
            <ac:spMk id="19" creationId="{5252A847-DE45-4FA3-A1F8-EEBEB845FF8E}"/>
          </ac:spMkLst>
        </pc:spChg>
        <pc:spChg chg="mod topLvl">
          <ac:chgData name="Kyle Tidswell-Brown" userId="3518c4a0-5c99-4880-b127-cb60ccf11a39" providerId="ADAL" clId="{954CF86F-9415-4A5A-BBDF-792E3682881F}" dt="2019-02-08T14:13:13.714" v="147" actId="12789"/>
          <ac:spMkLst>
            <pc:docMk/>
            <pc:sldMk cId="1669721746" sldId="365"/>
            <ac:spMk id="20" creationId="{556735CE-1525-4F1C-9567-07203E38DDAA}"/>
          </ac:spMkLst>
        </pc:spChg>
        <pc:grpChg chg="add del mod">
          <ac:chgData name="Kyle Tidswell-Brown" userId="3518c4a0-5c99-4880-b127-cb60ccf11a39" providerId="ADAL" clId="{954CF86F-9415-4A5A-BBDF-792E3682881F}" dt="2019-02-08T14:10:19.793" v="46" actId="165"/>
          <ac:grpSpMkLst>
            <pc:docMk/>
            <pc:sldMk cId="1669721746" sldId="365"/>
            <ac:grpSpMk id="15" creationId="{A8449582-3C32-4801-B314-36DCAAE0B874}"/>
          </ac:grpSpMkLst>
        </pc:grpChg>
        <pc:grpChg chg="del mod">
          <ac:chgData name="Kyle Tidswell-Brown" userId="3518c4a0-5c99-4880-b127-cb60ccf11a39" providerId="ADAL" clId="{954CF86F-9415-4A5A-BBDF-792E3682881F}" dt="2019-02-08T14:10:05.080" v="41" actId="478"/>
          <ac:grpSpMkLst>
            <pc:docMk/>
            <pc:sldMk cId="1669721746" sldId="365"/>
            <ac:grpSpMk id="33" creationId="{09955104-5D30-433D-8E10-17412314D65D}"/>
          </ac:grpSpMkLst>
        </pc:grpChg>
        <pc:graphicFrameChg chg="add mod modGraphic">
          <ac:chgData name="Kyle Tidswell-Brown" userId="3518c4a0-5c99-4880-b127-cb60ccf11a39" providerId="ADAL" clId="{954CF86F-9415-4A5A-BBDF-792E3682881F}" dt="2019-02-08T14:13:08.983" v="145" actId="12789"/>
          <ac:graphicFrameMkLst>
            <pc:docMk/>
            <pc:sldMk cId="1669721746" sldId="365"/>
            <ac:graphicFrameMk id="23" creationId="{969B2B31-B8A5-4894-AA4C-EE94A9886F6A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13:02.317" v="143" actId="12789"/>
          <ac:graphicFrameMkLst>
            <pc:docMk/>
            <pc:sldMk cId="1669721746" sldId="365"/>
            <ac:graphicFrameMk id="24" creationId="{20A39E48-761F-4019-94FD-B20E3C77F4FB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13:13.714" v="147" actId="12789"/>
          <ac:graphicFrameMkLst>
            <pc:docMk/>
            <pc:sldMk cId="1669721746" sldId="365"/>
            <ac:graphicFrameMk id="25" creationId="{764F06C6-91D2-4B4A-A63E-5CEE07BA42BA}"/>
          </ac:graphicFrameMkLst>
        </pc:graphicFrameChg>
        <pc:graphicFrameChg chg="del mod">
          <ac:chgData name="Kyle Tidswell-Brown" userId="3518c4a0-5c99-4880-b127-cb60ccf11a39" providerId="ADAL" clId="{954CF86F-9415-4A5A-BBDF-792E3682881F}" dt="2019-02-08T14:10:05.080" v="41" actId="478"/>
          <ac:graphicFrameMkLst>
            <pc:docMk/>
            <pc:sldMk cId="1669721746" sldId="365"/>
            <ac:graphicFrameMk id="39" creationId="{B87CB1B5-3C95-4C96-9A03-BEE90EBD0198}"/>
          </ac:graphicFrameMkLst>
        </pc:graphicFrameChg>
        <pc:graphicFrameChg chg="del mod">
          <ac:chgData name="Kyle Tidswell-Brown" userId="3518c4a0-5c99-4880-b127-cb60ccf11a39" providerId="ADAL" clId="{954CF86F-9415-4A5A-BBDF-792E3682881F}" dt="2019-02-08T14:10:05.080" v="41" actId="478"/>
          <ac:graphicFrameMkLst>
            <pc:docMk/>
            <pc:sldMk cId="1669721746" sldId="365"/>
            <ac:graphicFrameMk id="40" creationId="{DDF3B9AF-DEC6-44B1-A0ED-8FEB2F729828}"/>
          </ac:graphicFrameMkLst>
        </pc:graphicFrameChg>
        <pc:graphicFrameChg chg="del mod">
          <ac:chgData name="Kyle Tidswell-Brown" userId="3518c4a0-5c99-4880-b127-cb60ccf11a39" providerId="ADAL" clId="{954CF86F-9415-4A5A-BBDF-792E3682881F}" dt="2019-02-08T14:10:05.080" v="41" actId="478"/>
          <ac:graphicFrameMkLst>
            <pc:docMk/>
            <pc:sldMk cId="1669721746" sldId="365"/>
            <ac:graphicFrameMk id="41" creationId="{9BE20BF4-6BE1-4399-89F7-834CF9EC6C6D}"/>
          </ac:graphicFrameMkLst>
        </pc:graphicFrameChg>
        <pc:cxnChg chg="mod topLvl">
          <ac:chgData name="Kyle Tidswell-Brown" userId="3518c4a0-5c99-4880-b127-cb60ccf11a39" providerId="ADAL" clId="{954CF86F-9415-4A5A-BBDF-792E3682881F}" dt="2019-02-08T14:13:02.317" v="143" actId="12789"/>
          <ac:cxnSpMkLst>
            <pc:docMk/>
            <pc:sldMk cId="1669721746" sldId="365"/>
            <ac:cxnSpMk id="21" creationId="{7EB61D19-5425-46BB-9AF1-5C0E405FB28C}"/>
          </ac:cxnSpMkLst>
        </pc:cxnChg>
        <pc:cxnChg chg="mod topLvl">
          <ac:chgData name="Kyle Tidswell-Brown" userId="3518c4a0-5c99-4880-b127-cb60ccf11a39" providerId="ADAL" clId="{954CF86F-9415-4A5A-BBDF-792E3682881F}" dt="2019-02-08T14:10:19.793" v="46" actId="165"/>
          <ac:cxnSpMkLst>
            <pc:docMk/>
            <pc:sldMk cId="1669721746" sldId="365"/>
            <ac:cxnSpMk id="22" creationId="{98EA1191-2669-4DFC-94EF-4E6A978B3F28}"/>
          </ac:cxnSpMkLst>
        </pc:cxnChg>
        <pc:cxnChg chg="mod">
          <ac:chgData name="Kyle Tidswell-Brown" userId="3518c4a0-5c99-4880-b127-cb60ccf11a39" providerId="ADAL" clId="{954CF86F-9415-4A5A-BBDF-792E3682881F}" dt="2019-02-08T14:10:05.080" v="41" actId="478"/>
          <ac:cxnSpMkLst>
            <pc:docMk/>
            <pc:sldMk cId="1669721746" sldId="365"/>
            <ac:cxnSpMk id="37" creationId="{6527489D-3DC9-4DBD-9900-5E0035A270E7}"/>
          </ac:cxnSpMkLst>
        </pc:cxnChg>
      </pc:sldChg>
      <pc:sldChg chg="modSp">
        <pc:chgData name="Kyle Tidswell-Brown" userId="3518c4a0-5c99-4880-b127-cb60ccf11a39" providerId="ADAL" clId="{954CF86F-9415-4A5A-BBDF-792E3682881F}" dt="2019-02-08T14:01:57.565" v="21" actId="20577"/>
        <pc:sldMkLst>
          <pc:docMk/>
          <pc:sldMk cId="332354265" sldId="366"/>
        </pc:sldMkLst>
        <pc:spChg chg="mod">
          <ac:chgData name="Kyle Tidswell-Brown" userId="3518c4a0-5c99-4880-b127-cb60ccf11a39" providerId="ADAL" clId="{954CF86F-9415-4A5A-BBDF-792E3682881F}" dt="2019-02-08T14:01:57.565" v="2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954CF86F-9415-4A5A-BBDF-792E3682881F}" dt="2019-02-08T14:24:30.632" v="440"/>
        <pc:sldMkLst>
          <pc:docMk/>
          <pc:sldMk cId="686100753" sldId="371"/>
        </pc:sldMkLst>
        <pc:graphicFrameChg chg="del">
          <ac:chgData name="Kyle Tidswell-Brown" userId="3518c4a0-5c99-4880-b127-cb60ccf11a39" providerId="ADAL" clId="{954CF86F-9415-4A5A-BBDF-792E3682881F}" dt="2019-02-08T14:24:30.135" v="439" actId="478"/>
          <ac:graphicFrameMkLst>
            <pc:docMk/>
            <pc:sldMk cId="686100753" sldId="371"/>
            <ac:graphicFrameMk id="6" creationId="{EA3CC856-9BED-4075-9C26-75F68ECDD9FE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24:30.135" v="439" actId="478"/>
          <ac:graphicFrameMkLst>
            <pc:docMk/>
            <pc:sldMk cId="686100753" sldId="371"/>
            <ac:graphicFrameMk id="9" creationId="{8B30A6B0-3511-4433-8B76-E413CC845F40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24:30.632" v="440"/>
          <ac:graphicFrameMkLst>
            <pc:docMk/>
            <pc:sldMk cId="686100753" sldId="371"/>
            <ac:graphicFrameMk id="10" creationId="{494B1534-F2C4-42B2-8CE9-F73FEC781075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24:30.632" v="440"/>
          <ac:graphicFrameMkLst>
            <pc:docMk/>
            <pc:sldMk cId="686100753" sldId="371"/>
            <ac:graphicFrameMk id="11" creationId="{B1BAAF69-AB28-4DA0-BB13-A5494DA5AFC8}"/>
          </ac:graphicFrameMkLst>
        </pc:graphicFrameChg>
      </pc:sldChg>
      <pc:sldChg chg="modSp">
        <pc:chgData name="Kyle Tidswell-Brown" userId="3518c4a0-5c99-4880-b127-cb60ccf11a39" providerId="ADAL" clId="{954CF86F-9415-4A5A-BBDF-792E3682881F}" dt="2019-02-11T08:40:13.482" v="459" actId="14100"/>
        <pc:sldMkLst>
          <pc:docMk/>
          <pc:sldMk cId="37315730" sldId="373"/>
        </pc:sldMkLst>
        <pc:spChg chg="mod">
          <ac:chgData name="Kyle Tidswell-Brown" userId="3518c4a0-5c99-4880-b127-cb60ccf11a39" providerId="ADAL" clId="{954CF86F-9415-4A5A-BBDF-792E3682881F}" dt="2019-02-08T14:24:58.052" v="458" actId="20577"/>
          <ac:spMkLst>
            <pc:docMk/>
            <pc:sldMk cId="37315730" sldId="373"/>
            <ac:spMk id="19" creationId="{5252A847-DE45-4FA3-A1F8-EEBEB845FF8E}"/>
          </ac:spMkLst>
        </pc:spChg>
        <pc:cxnChg chg="mod">
          <ac:chgData name="Kyle Tidswell-Brown" userId="3518c4a0-5c99-4880-b127-cb60ccf11a39" providerId="ADAL" clId="{954CF86F-9415-4A5A-BBDF-792E3682881F}" dt="2019-02-11T08:40:13.482" v="459" actId="14100"/>
          <ac:cxnSpMkLst>
            <pc:docMk/>
            <pc:sldMk cId="37315730" sldId="373"/>
            <ac:cxnSpMk id="5" creationId="{06C12530-BDF8-455F-A461-798D889F947D}"/>
          </ac:cxnSpMkLst>
        </pc:cxnChg>
      </pc:sldChg>
      <pc:sldChg chg="addSp delSp modSp">
        <pc:chgData name="Kyle Tidswell-Brown" userId="3518c4a0-5c99-4880-b127-cb60ccf11a39" providerId="ADAL" clId="{954CF86F-9415-4A5A-BBDF-792E3682881F}" dt="2019-02-08T14:13:52.442" v="159" actId="207"/>
        <pc:sldMkLst>
          <pc:docMk/>
          <pc:sldMk cId="2543099216" sldId="374"/>
        </pc:sldMkLst>
        <pc:spChg chg="add">
          <ac:chgData name="Kyle Tidswell-Brown" userId="3518c4a0-5c99-4880-b127-cb60ccf11a39" providerId="ADAL" clId="{954CF86F-9415-4A5A-BBDF-792E3682881F}" dt="2019-02-08T14:13:26.915" v="150"/>
          <ac:spMkLst>
            <pc:docMk/>
            <pc:sldMk cId="2543099216" sldId="374"/>
            <ac:spMk id="15" creationId="{067E4EDB-D20D-4CF2-9B2E-DFD40733392D}"/>
          </ac:spMkLst>
        </pc:spChg>
        <pc:spChg chg="add">
          <ac:chgData name="Kyle Tidswell-Brown" userId="3518c4a0-5c99-4880-b127-cb60ccf11a39" providerId="ADAL" clId="{954CF86F-9415-4A5A-BBDF-792E3682881F}" dt="2019-02-08T14:13:26.915" v="150"/>
          <ac:spMkLst>
            <pc:docMk/>
            <pc:sldMk cId="2543099216" sldId="374"/>
            <ac:spMk id="16" creationId="{7E9D1C72-9BFE-4357-A887-08960E2B9409}"/>
          </ac:spMkLst>
        </pc:spChg>
        <pc:spChg chg="add">
          <ac:chgData name="Kyle Tidswell-Brown" userId="3518c4a0-5c99-4880-b127-cb60ccf11a39" providerId="ADAL" clId="{954CF86F-9415-4A5A-BBDF-792E3682881F}" dt="2019-02-08T14:13:26.915" v="150"/>
          <ac:spMkLst>
            <pc:docMk/>
            <pc:sldMk cId="2543099216" sldId="374"/>
            <ac:spMk id="17" creationId="{FD6D603E-3051-4644-8178-A428900CA595}"/>
          </ac:spMkLst>
        </pc:spChg>
        <pc:spChg chg="mod">
          <ac:chgData name="Kyle Tidswell-Brown" userId="3518c4a0-5c99-4880-b127-cb60ccf11a39" providerId="ADAL" clId="{954CF86F-9415-4A5A-BBDF-792E3682881F}" dt="2019-02-08T14:06:24.287" v="26" actId="20577"/>
          <ac:spMkLst>
            <pc:docMk/>
            <pc:sldMk cId="2543099216" sldId="374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954CF86F-9415-4A5A-BBDF-792E3682881F}" dt="2019-02-08T14:13:23.344" v="148" actId="478"/>
          <ac:grpSpMkLst>
            <pc:docMk/>
            <pc:sldMk cId="2543099216" sldId="374"/>
            <ac:grpSpMk id="33" creationId="{09955104-5D30-433D-8E10-17412314D65D}"/>
          </ac:grpSpMkLst>
        </pc:grpChg>
        <pc:graphicFrameChg chg="add modGraphic">
          <ac:chgData name="Kyle Tidswell-Brown" userId="3518c4a0-5c99-4880-b127-cb60ccf11a39" providerId="ADAL" clId="{954CF86F-9415-4A5A-BBDF-792E3682881F}" dt="2019-02-08T14:13:50.250" v="158" actId="207"/>
          <ac:graphicFrameMkLst>
            <pc:docMk/>
            <pc:sldMk cId="2543099216" sldId="374"/>
            <ac:graphicFrameMk id="22" creationId="{9A2B63FC-0A55-469D-92A4-4A217F1EB199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13:26.915" v="150"/>
          <ac:graphicFrameMkLst>
            <pc:docMk/>
            <pc:sldMk cId="2543099216" sldId="374"/>
            <ac:graphicFrameMk id="23" creationId="{67E30A2B-428C-4162-8E1D-E750223D1022}"/>
          </ac:graphicFrameMkLst>
        </pc:graphicFrameChg>
        <pc:graphicFrameChg chg="add modGraphic">
          <ac:chgData name="Kyle Tidswell-Brown" userId="3518c4a0-5c99-4880-b127-cb60ccf11a39" providerId="ADAL" clId="{954CF86F-9415-4A5A-BBDF-792E3682881F}" dt="2019-02-08T14:13:52.442" v="159" actId="207"/>
          <ac:graphicFrameMkLst>
            <pc:docMk/>
            <pc:sldMk cId="2543099216" sldId="374"/>
            <ac:graphicFrameMk id="24" creationId="{2E4A3EE3-A80B-49E6-8861-99D7EE337AF0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13:26.267" v="149" actId="478"/>
          <ac:graphicFrameMkLst>
            <pc:docMk/>
            <pc:sldMk cId="2543099216" sldId="374"/>
            <ac:graphicFrameMk id="39" creationId="{B87CB1B5-3C95-4C96-9A03-BEE90EBD0198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13:23.344" v="148" actId="478"/>
          <ac:graphicFrameMkLst>
            <pc:docMk/>
            <pc:sldMk cId="2543099216" sldId="374"/>
            <ac:graphicFrameMk id="40" creationId="{DDF3B9AF-DEC6-44B1-A0ED-8FEB2F729828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13:23.344" v="148" actId="478"/>
          <ac:graphicFrameMkLst>
            <pc:docMk/>
            <pc:sldMk cId="2543099216" sldId="374"/>
            <ac:graphicFrameMk id="41" creationId="{9BE20BF4-6BE1-4399-89F7-834CF9EC6C6D}"/>
          </ac:graphicFrameMkLst>
        </pc:graphicFrameChg>
        <pc:cxnChg chg="add">
          <ac:chgData name="Kyle Tidswell-Brown" userId="3518c4a0-5c99-4880-b127-cb60ccf11a39" providerId="ADAL" clId="{954CF86F-9415-4A5A-BBDF-792E3682881F}" dt="2019-02-08T14:13:26.915" v="150"/>
          <ac:cxnSpMkLst>
            <pc:docMk/>
            <pc:sldMk cId="2543099216" sldId="374"/>
            <ac:cxnSpMk id="20" creationId="{4283D4FA-356E-4C88-8CDD-9769535AE1B0}"/>
          </ac:cxnSpMkLst>
        </pc:cxnChg>
        <pc:cxnChg chg="add">
          <ac:chgData name="Kyle Tidswell-Brown" userId="3518c4a0-5c99-4880-b127-cb60ccf11a39" providerId="ADAL" clId="{954CF86F-9415-4A5A-BBDF-792E3682881F}" dt="2019-02-08T14:13:26.915" v="150"/>
          <ac:cxnSpMkLst>
            <pc:docMk/>
            <pc:sldMk cId="2543099216" sldId="374"/>
            <ac:cxnSpMk id="21" creationId="{0696B746-531E-4211-A4AA-8836CBE17430}"/>
          </ac:cxnSpMkLst>
        </pc:cxnChg>
        <pc:cxnChg chg="mod">
          <ac:chgData name="Kyle Tidswell-Brown" userId="3518c4a0-5c99-4880-b127-cb60ccf11a39" providerId="ADAL" clId="{954CF86F-9415-4A5A-BBDF-792E3682881F}" dt="2019-02-08T14:13:23.344" v="148" actId="478"/>
          <ac:cxnSpMkLst>
            <pc:docMk/>
            <pc:sldMk cId="2543099216" sldId="374"/>
            <ac:cxnSpMk id="37" creationId="{6527489D-3DC9-4DBD-9900-5E0035A270E7}"/>
          </ac:cxnSpMkLst>
        </pc:cxnChg>
      </pc:sldChg>
      <pc:sldChg chg="del">
        <pc:chgData name="Kyle Tidswell-Brown" userId="3518c4a0-5c99-4880-b127-cb60ccf11a39" providerId="ADAL" clId="{954CF86F-9415-4A5A-BBDF-792E3682881F}" dt="2019-02-11T10:28:53.838" v="542" actId="2696"/>
        <pc:sldMkLst>
          <pc:docMk/>
          <pc:sldMk cId="2985105774" sldId="377"/>
        </pc:sldMkLst>
      </pc:sldChg>
      <pc:sldChg chg="modSp">
        <pc:chgData name="Kyle Tidswell-Brown" userId="3518c4a0-5c99-4880-b127-cb60ccf11a39" providerId="ADAL" clId="{954CF86F-9415-4A5A-BBDF-792E3682881F}" dt="2019-02-08T14:24:53.405" v="449" actId="20577"/>
        <pc:sldMkLst>
          <pc:docMk/>
          <pc:sldMk cId="1005145558" sldId="378"/>
        </pc:sldMkLst>
        <pc:spChg chg="mod">
          <ac:chgData name="Kyle Tidswell-Brown" userId="3518c4a0-5c99-4880-b127-cb60ccf11a39" providerId="ADAL" clId="{954CF86F-9415-4A5A-BBDF-792E3682881F}" dt="2019-02-08T14:24:53.405" v="449" actId="20577"/>
          <ac:spMkLst>
            <pc:docMk/>
            <pc:sldMk cId="1005145558" sldId="378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954CF86F-9415-4A5A-BBDF-792E3682881F}" dt="2019-02-11T14:17:47.548" v="1074" actId="20577"/>
        <pc:sldMkLst>
          <pc:docMk/>
          <pc:sldMk cId="448154227" sldId="379"/>
        </pc:sldMkLst>
        <pc:spChg chg="mod">
          <ac:chgData name="Kyle Tidswell-Brown" userId="3518c4a0-5c99-4880-b127-cb60ccf11a39" providerId="ADAL" clId="{954CF86F-9415-4A5A-BBDF-792E3682881F}" dt="2019-02-11T14:17:47.548" v="1074" actId="20577"/>
          <ac:spMkLst>
            <pc:docMk/>
            <pc:sldMk cId="448154227" sldId="379"/>
            <ac:spMk id="6" creationId="{F4E54229-FF44-4980-AB10-1E030E0F9DA2}"/>
          </ac:spMkLst>
        </pc:spChg>
        <pc:spChg chg="mod">
          <ac:chgData name="Kyle Tidswell-Brown" userId="3518c4a0-5c99-4880-b127-cb60ccf11a39" providerId="ADAL" clId="{954CF86F-9415-4A5A-BBDF-792E3682881F}" dt="2019-02-11T10:31:39.336" v="697" actId="1038"/>
          <ac:spMkLst>
            <pc:docMk/>
            <pc:sldMk cId="448154227" sldId="379"/>
            <ac:spMk id="9" creationId="{5C04543D-5A62-4BDA-97B4-3FCC8115218C}"/>
          </ac:spMkLst>
        </pc:spChg>
        <pc:spChg chg="mod">
          <ac:chgData name="Kyle Tidswell-Brown" userId="3518c4a0-5c99-4880-b127-cb60ccf11a39" providerId="ADAL" clId="{954CF86F-9415-4A5A-BBDF-792E3682881F}" dt="2019-02-11T14:17:10.656" v="1047" actId="13926"/>
          <ac:spMkLst>
            <pc:docMk/>
            <pc:sldMk cId="448154227" sldId="379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954CF86F-9415-4A5A-BBDF-792E3682881F}" dt="2019-02-11T14:17:44.943" v="1070" actId="20577"/>
          <ac:graphicFrameMkLst>
            <pc:docMk/>
            <pc:sldMk cId="448154227" sldId="379"/>
            <ac:graphicFrameMk id="12" creationId="{D89583EC-D0FA-4654-86A7-1C19D514407D}"/>
          </ac:graphicFrameMkLst>
        </pc:graphicFrameChg>
        <pc:picChg chg="mod">
          <ac:chgData name="Kyle Tidswell-Brown" userId="3518c4a0-5c99-4880-b127-cb60ccf11a39" providerId="ADAL" clId="{954CF86F-9415-4A5A-BBDF-792E3682881F}" dt="2019-02-11T10:31:25.395" v="695" actId="1038"/>
          <ac:picMkLst>
            <pc:docMk/>
            <pc:sldMk cId="448154227" sldId="379"/>
            <ac:picMk id="10" creationId="{64AB3E40-DFB0-4477-B95F-BB36030B109B}"/>
          </ac:picMkLst>
        </pc:picChg>
        <pc:picChg chg="mod">
          <ac:chgData name="Kyle Tidswell-Brown" userId="3518c4a0-5c99-4880-b127-cb60ccf11a39" providerId="ADAL" clId="{954CF86F-9415-4A5A-BBDF-792E3682881F}" dt="2019-02-11T10:30:53.520" v="680" actId="1038"/>
          <ac:picMkLst>
            <pc:docMk/>
            <pc:sldMk cId="448154227" sldId="379"/>
            <ac:picMk id="11" creationId="{AA8E4307-5147-462E-81C4-FDD38693E867}"/>
          </ac:picMkLst>
        </pc:picChg>
      </pc:sldChg>
      <pc:sldChg chg="del">
        <pc:chgData name="Kyle Tidswell-Brown" userId="3518c4a0-5c99-4880-b127-cb60ccf11a39" providerId="ADAL" clId="{954CF86F-9415-4A5A-BBDF-792E3682881F}" dt="2019-02-11T10:31:57.080" v="700" actId="2696"/>
        <pc:sldMkLst>
          <pc:docMk/>
          <pc:sldMk cId="1041496691" sldId="380"/>
        </pc:sldMkLst>
      </pc:sldChg>
      <pc:sldChg chg="addSp modSp">
        <pc:chgData name="Kyle Tidswell-Brown" userId="3518c4a0-5c99-4880-b127-cb60ccf11a39" providerId="ADAL" clId="{954CF86F-9415-4A5A-BBDF-792E3682881F}" dt="2019-02-08T14:22:19.827" v="354" actId="20577"/>
        <pc:sldMkLst>
          <pc:docMk/>
          <pc:sldMk cId="1223450102" sldId="384"/>
        </pc:sldMkLst>
        <pc:spChg chg="mod">
          <ac:chgData name="Kyle Tidswell-Brown" userId="3518c4a0-5c99-4880-b127-cb60ccf11a39" providerId="ADAL" clId="{954CF86F-9415-4A5A-BBDF-792E3682881F}" dt="2019-02-08T14:22:12.947" v="351"/>
          <ac:spMkLst>
            <pc:docMk/>
            <pc:sldMk cId="1223450102" sldId="384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954CF86F-9415-4A5A-BBDF-792E3682881F}" dt="2019-02-08T14:21:57.834" v="329" actId="1076"/>
          <ac:graphicFrameMkLst>
            <pc:docMk/>
            <pc:sldMk cId="1223450102" sldId="384"/>
            <ac:graphicFrameMk id="6" creationId="{8A9B89FE-1F29-4A81-8BC2-790270E1AED2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22:19.827" v="354" actId="20577"/>
          <ac:graphicFrameMkLst>
            <pc:docMk/>
            <pc:sldMk cId="1223450102" sldId="384"/>
            <ac:graphicFrameMk id="9" creationId="{A326148B-56C8-4968-BC3D-4BA8C223B1A4}"/>
          </ac:graphicFrameMkLst>
        </pc:graphicFrameChg>
      </pc:sldChg>
      <pc:sldChg chg="modSp">
        <pc:chgData name="Kyle Tidswell-Brown" userId="3518c4a0-5c99-4880-b127-cb60ccf11a39" providerId="ADAL" clId="{954CF86F-9415-4A5A-BBDF-792E3682881F}" dt="2019-02-08T14:24:23.859" v="438" actId="1038"/>
        <pc:sldMkLst>
          <pc:docMk/>
          <pc:sldMk cId="2452981681" sldId="385"/>
        </pc:sldMkLst>
        <pc:graphicFrameChg chg="mod">
          <ac:chgData name="Kyle Tidswell-Brown" userId="3518c4a0-5c99-4880-b127-cb60ccf11a39" providerId="ADAL" clId="{954CF86F-9415-4A5A-BBDF-792E3682881F}" dt="2019-02-08T14:22:37.958" v="355" actId="12788"/>
          <ac:graphicFrameMkLst>
            <pc:docMk/>
            <pc:sldMk cId="2452981681" sldId="385"/>
            <ac:graphicFrameMk id="6" creationId="{EA3CC856-9BED-4075-9C26-75F68ECDD9FE}"/>
          </ac:graphicFrameMkLst>
        </pc:graphicFrameChg>
        <pc:graphicFrameChg chg="mod modGraphic">
          <ac:chgData name="Kyle Tidswell-Brown" userId="3518c4a0-5c99-4880-b127-cb60ccf11a39" providerId="ADAL" clId="{954CF86F-9415-4A5A-BBDF-792E3682881F}" dt="2019-02-08T14:24:23.859" v="438" actId="1038"/>
          <ac:graphicFrameMkLst>
            <pc:docMk/>
            <pc:sldMk cId="2452981681" sldId="385"/>
            <ac:graphicFrameMk id="9" creationId="{8B30A6B0-3511-4433-8B76-E413CC845F40}"/>
          </ac:graphicFrameMkLst>
        </pc:graphicFrameChg>
        <pc:cxnChg chg="mod">
          <ac:chgData name="Kyle Tidswell-Brown" userId="3518c4a0-5c99-4880-b127-cb60ccf11a39" providerId="ADAL" clId="{954CF86F-9415-4A5A-BBDF-792E3682881F}" dt="2019-02-08T14:22:46.117" v="363" actId="1037"/>
          <ac:cxnSpMkLst>
            <pc:docMk/>
            <pc:sldMk cId="2452981681" sldId="385"/>
            <ac:cxnSpMk id="10" creationId="{2EF0033D-CDAF-40EE-A0E8-B67CECFB4DCD}"/>
          </ac:cxnSpMkLst>
        </pc:cxnChg>
      </pc:sldChg>
      <pc:sldChg chg="del">
        <pc:chgData name="Kyle Tidswell-Brown" userId="3518c4a0-5c99-4880-b127-cb60ccf11a39" providerId="ADAL" clId="{954CF86F-9415-4A5A-BBDF-792E3682881F}" dt="2019-02-11T10:28:55.899" v="543" actId="2696"/>
        <pc:sldMkLst>
          <pc:docMk/>
          <pc:sldMk cId="2110011557" sldId="386"/>
        </pc:sldMkLst>
      </pc:sldChg>
      <pc:sldChg chg="del">
        <pc:chgData name="Kyle Tidswell-Brown" userId="3518c4a0-5c99-4880-b127-cb60ccf11a39" providerId="ADAL" clId="{954CF86F-9415-4A5A-BBDF-792E3682881F}" dt="2019-02-11T10:32:14.411" v="742" actId="2696"/>
        <pc:sldMkLst>
          <pc:docMk/>
          <pc:sldMk cId="487163198" sldId="387"/>
        </pc:sldMkLst>
      </pc:sldChg>
      <pc:sldChg chg="modSp">
        <pc:chgData name="Kyle Tidswell-Brown" userId="3518c4a0-5c99-4880-b127-cb60ccf11a39" providerId="ADAL" clId="{954CF86F-9415-4A5A-BBDF-792E3682881F}" dt="2019-02-11T10:41:14.565" v="1040" actId="6549"/>
        <pc:sldMkLst>
          <pc:docMk/>
          <pc:sldMk cId="894972246" sldId="388"/>
        </pc:sldMkLst>
        <pc:spChg chg="mod">
          <ac:chgData name="Kyle Tidswell-Brown" userId="3518c4a0-5c99-4880-b127-cb60ccf11a39" providerId="ADAL" clId="{954CF86F-9415-4A5A-BBDF-792E3682881F}" dt="2019-02-11T10:41:14.565" v="1040" actId="6549"/>
          <ac:spMkLst>
            <pc:docMk/>
            <pc:sldMk cId="894972246" sldId="388"/>
            <ac:spMk id="13" creationId="{A41070A1-C08A-9046-9313-754177CC860E}"/>
          </ac:spMkLst>
        </pc:spChg>
        <pc:spChg chg="mod">
          <ac:chgData name="Kyle Tidswell-Brown" userId="3518c4a0-5c99-4880-b127-cb60ccf11a39" providerId="ADAL" clId="{954CF86F-9415-4A5A-BBDF-792E3682881F}" dt="2019-02-11T10:40:31.480" v="1021" actId="12788"/>
          <ac:spMkLst>
            <pc:docMk/>
            <pc:sldMk cId="894972246" sldId="388"/>
            <ac:spMk id="14" creationId="{FA743DDD-3AFC-D64B-B07B-CDFF07E94A54}"/>
          </ac:spMkLst>
        </pc:spChg>
        <pc:graphicFrameChg chg="mod">
          <ac:chgData name="Kyle Tidswell-Brown" userId="3518c4a0-5c99-4880-b127-cb60ccf11a39" providerId="ADAL" clId="{954CF86F-9415-4A5A-BBDF-792E3682881F}" dt="2019-02-11T10:40:35.872" v="1032" actId="1038"/>
          <ac:graphicFrameMkLst>
            <pc:docMk/>
            <pc:sldMk cId="894972246" sldId="388"/>
            <ac:graphicFrameMk id="15" creationId="{775A34E8-30AB-6D45-8C7C-F8102C0B858A}"/>
          </ac:graphicFrameMkLst>
        </pc:graphicFrameChg>
        <pc:graphicFrameChg chg="mod">
          <ac:chgData name="Kyle Tidswell-Brown" userId="3518c4a0-5c99-4880-b127-cb60ccf11a39" providerId="ADAL" clId="{954CF86F-9415-4A5A-BBDF-792E3682881F}" dt="2019-02-11T10:40:35.872" v="1032" actId="1038"/>
          <ac:graphicFrameMkLst>
            <pc:docMk/>
            <pc:sldMk cId="894972246" sldId="388"/>
            <ac:graphicFrameMk id="16" creationId="{21B91AA2-2B0E-5448-A372-1DDDA3B8FDB7}"/>
          </ac:graphicFrameMkLst>
        </pc:graphicFrameChg>
      </pc:sldChg>
      <pc:sldChg chg="del">
        <pc:chgData name="Kyle Tidswell-Brown" userId="3518c4a0-5c99-4880-b127-cb60ccf11a39" providerId="ADAL" clId="{954CF86F-9415-4A5A-BBDF-792E3682881F}" dt="2019-02-11T10:41:00.647" v="1038" actId="2696"/>
        <pc:sldMkLst>
          <pc:docMk/>
          <pc:sldMk cId="3770622974" sldId="389"/>
        </pc:sldMkLst>
      </pc:sldChg>
      <pc:sldChg chg="modSp add">
        <pc:chgData name="Kyle Tidswell-Brown" userId="3518c4a0-5c99-4880-b127-cb60ccf11a39" providerId="ADAL" clId="{954CF86F-9415-4A5A-BBDF-792E3682881F}" dt="2019-02-08T14:20:29.724" v="276" actId="20577"/>
        <pc:sldMkLst>
          <pc:docMk/>
          <pc:sldMk cId="1601129992" sldId="390"/>
        </pc:sldMkLst>
        <pc:graphicFrameChg chg="modGraphic">
          <ac:chgData name="Kyle Tidswell-Brown" userId="3518c4a0-5c99-4880-b127-cb60ccf11a39" providerId="ADAL" clId="{954CF86F-9415-4A5A-BBDF-792E3682881F}" dt="2019-02-08T14:20:17.363" v="265" actId="403"/>
          <ac:graphicFrameMkLst>
            <pc:docMk/>
            <pc:sldMk cId="1601129992" sldId="390"/>
            <ac:graphicFrameMk id="9" creationId="{74514DF6-A0F6-410B-A978-02F8B5C4A1AA}"/>
          </ac:graphicFrameMkLst>
        </pc:graphicFrameChg>
        <pc:graphicFrameChg chg="mod modGraphic">
          <ac:chgData name="Kyle Tidswell-Brown" userId="3518c4a0-5c99-4880-b127-cb60ccf11a39" providerId="ADAL" clId="{954CF86F-9415-4A5A-BBDF-792E3682881F}" dt="2019-02-08T14:20:29.724" v="276" actId="20577"/>
          <ac:graphicFrameMkLst>
            <pc:docMk/>
            <pc:sldMk cId="1601129992" sldId="390"/>
            <ac:graphicFrameMk id="10" creationId="{2258A966-16AE-4C5B-BBCD-A4020C7A0573}"/>
          </ac:graphicFrameMkLst>
        </pc:graphicFrameChg>
      </pc:sldChg>
      <pc:sldChg chg="modSp add">
        <pc:chgData name="Kyle Tidswell-Brown" userId="3518c4a0-5c99-4880-b127-cb60ccf11a39" providerId="ADAL" clId="{954CF86F-9415-4A5A-BBDF-792E3682881F}" dt="2019-02-11T10:29:13.236" v="578" actId="5793"/>
        <pc:sldMkLst>
          <pc:docMk/>
          <pc:sldMk cId="3117514951" sldId="391"/>
        </pc:sldMkLst>
        <pc:spChg chg="mod">
          <ac:chgData name="Kyle Tidswell-Brown" userId="3518c4a0-5c99-4880-b127-cb60ccf11a39" providerId="ADAL" clId="{954CF86F-9415-4A5A-BBDF-792E3682881F}" dt="2019-02-11T10:29:13.236" v="578" actId="5793"/>
          <ac:spMkLst>
            <pc:docMk/>
            <pc:sldMk cId="3117514951" sldId="391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954CF86F-9415-4A5A-BBDF-792E3682881F}" dt="2019-02-11T10:30:14.460" v="649" actId="207"/>
        <pc:sldMkLst>
          <pc:docMk/>
          <pc:sldMk cId="434956277" sldId="392"/>
        </pc:sldMkLst>
        <pc:spChg chg="mod">
          <ac:chgData name="Kyle Tidswell-Brown" userId="3518c4a0-5c99-4880-b127-cb60ccf11a39" providerId="ADAL" clId="{954CF86F-9415-4A5A-BBDF-792E3682881F}" dt="2019-02-11T10:30:14.460" v="649" actId="207"/>
          <ac:spMkLst>
            <pc:docMk/>
            <pc:sldMk cId="434956277" sldId="392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954CF86F-9415-4A5A-BBDF-792E3682881F}" dt="2019-02-11T14:17:41.535" v="1068" actId="20577"/>
        <pc:sldMkLst>
          <pc:docMk/>
          <pc:sldMk cId="3577253571" sldId="393"/>
        </pc:sldMkLst>
        <pc:spChg chg="mod">
          <ac:chgData name="Kyle Tidswell-Brown" userId="3518c4a0-5c99-4880-b127-cb60ccf11a39" providerId="ADAL" clId="{954CF86F-9415-4A5A-BBDF-792E3682881F}" dt="2019-02-11T14:17:41.535" v="1068" actId="20577"/>
          <ac:spMkLst>
            <pc:docMk/>
            <pc:sldMk cId="3577253571" sldId="393"/>
            <ac:spMk id="6" creationId="{F4E54229-FF44-4980-AB10-1E030E0F9DA2}"/>
          </ac:spMkLst>
        </pc:spChg>
        <pc:spChg chg="mod">
          <ac:chgData name="Kyle Tidswell-Brown" userId="3518c4a0-5c99-4880-b127-cb60ccf11a39" providerId="ADAL" clId="{954CF86F-9415-4A5A-BBDF-792E3682881F}" dt="2019-02-11T14:17:14.325" v="1051" actId="20577"/>
          <ac:spMkLst>
            <pc:docMk/>
            <pc:sldMk cId="3577253571" sldId="393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954CF86F-9415-4A5A-BBDF-792E3682881F}" dt="2019-02-11T14:17:38.849" v="1065" actId="20577"/>
          <ac:graphicFrameMkLst>
            <pc:docMk/>
            <pc:sldMk cId="3577253571" sldId="393"/>
            <ac:graphicFrameMk id="12" creationId="{D89583EC-D0FA-4654-86A7-1C19D514407D}"/>
          </ac:graphicFrameMkLst>
        </pc:graphicFrameChg>
      </pc:sldChg>
      <pc:sldChg chg="addSp modSp add">
        <pc:chgData name="Kyle Tidswell-Brown" userId="3518c4a0-5c99-4880-b127-cb60ccf11a39" providerId="ADAL" clId="{954CF86F-9415-4A5A-BBDF-792E3682881F}" dt="2019-02-11T14:18:00.723" v="1078" actId="20577"/>
        <pc:sldMkLst>
          <pc:docMk/>
          <pc:sldMk cId="1046878482" sldId="394"/>
        </pc:sldMkLst>
        <pc:spChg chg="mod">
          <ac:chgData name="Kyle Tidswell-Brown" userId="3518c4a0-5c99-4880-b127-cb60ccf11a39" providerId="ADAL" clId="{954CF86F-9415-4A5A-BBDF-792E3682881F}" dt="2019-02-11T14:17:27.125" v="1059" actId="20577"/>
          <ac:spMkLst>
            <pc:docMk/>
            <pc:sldMk cId="1046878482" sldId="394"/>
            <ac:spMk id="6" creationId="{F4E54229-FF44-4980-AB10-1E030E0F9DA2}"/>
          </ac:spMkLst>
        </pc:spChg>
        <pc:spChg chg="mod">
          <ac:chgData name="Kyle Tidswell-Brown" userId="3518c4a0-5c99-4880-b127-cb60ccf11a39" providerId="ADAL" clId="{954CF86F-9415-4A5A-BBDF-792E3682881F}" dt="2019-02-11T14:18:00.723" v="1078" actId="20577"/>
          <ac:spMkLst>
            <pc:docMk/>
            <pc:sldMk cId="1046878482" sldId="394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954CF86F-9415-4A5A-BBDF-792E3682881F}" dt="2019-02-11T14:17:25.553" v="1057" actId="20577"/>
          <ac:graphicFrameMkLst>
            <pc:docMk/>
            <pc:sldMk cId="1046878482" sldId="394"/>
            <ac:graphicFrameMk id="12" creationId="{D89583EC-D0FA-4654-86A7-1C19D514407D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11T14:17:30.258" v="1061" actId="20577"/>
          <ac:graphicFrameMkLst>
            <pc:docMk/>
            <pc:sldMk cId="1046878482" sldId="394"/>
            <ac:graphicFrameMk id="13" creationId="{B150279F-E7AC-417A-9AA2-C1CA2428164E}"/>
          </ac:graphicFrameMkLst>
        </pc:graphicFrameChg>
      </pc:sldChg>
      <pc:sldChg chg="modSp add">
        <pc:chgData name="Kyle Tidswell-Brown" userId="3518c4a0-5c99-4880-b127-cb60ccf11a39" providerId="ADAL" clId="{954CF86F-9415-4A5A-BBDF-792E3682881F}" dt="2019-02-11T10:41:11.949" v="1039" actId="6549"/>
        <pc:sldMkLst>
          <pc:docMk/>
          <pc:sldMk cId="3811788930" sldId="395"/>
        </pc:sldMkLst>
        <pc:spChg chg="mod">
          <ac:chgData name="Kyle Tidswell-Brown" userId="3518c4a0-5c99-4880-b127-cb60ccf11a39" providerId="ADAL" clId="{954CF86F-9415-4A5A-BBDF-792E3682881F}" dt="2019-02-11T10:41:11.949" v="1039" actId="6549"/>
          <ac:spMkLst>
            <pc:docMk/>
            <pc:sldMk cId="3811788930" sldId="395"/>
            <ac:spMk id="13" creationId="{A41070A1-C08A-9046-9313-754177CC860E}"/>
          </ac:spMkLst>
        </pc:spChg>
        <pc:spChg chg="mod">
          <ac:chgData name="Kyle Tidswell-Brown" userId="3518c4a0-5c99-4880-b127-cb60ccf11a39" providerId="ADAL" clId="{954CF86F-9415-4A5A-BBDF-792E3682881F}" dt="2019-02-11T10:40:58.871" v="1037"/>
          <ac:spMkLst>
            <pc:docMk/>
            <pc:sldMk cId="3811788930" sldId="395"/>
            <ac:spMk id="19" creationId="{5252A847-DE45-4FA3-A1F8-EEBEB845FF8E}"/>
          </ac:spMkLst>
        </pc:spChg>
      </pc:sldChg>
    </pc:docChg>
  </pc:docChgLst>
  <pc:docChgLst>
    <pc:chgData name="Claire Walker" userId="ea9b7a16-6533-4bfc-968f-2b771b65ab59" providerId="ADAL" clId="{9E5B558A-ED2A-46A4-99A0-BF25E1535B93}"/>
    <pc:docChg chg="undo custSel addSld delSld modSld sldOrd">
      <pc:chgData name="Claire Walker" userId="ea9b7a16-6533-4bfc-968f-2b771b65ab59" providerId="ADAL" clId="{9E5B558A-ED2A-46A4-99A0-BF25E1535B93}" dt="2019-02-05T15:47:33.961" v="2172" actId="20577"/>
      <pc:docMkLst>
        <pc:docMk/>
      </pc:docMkLst>
      <pc:sldChg chg="addSp modSp">
        <pc:chgData name="Claire Walker" userId="ea9b7a16-6533-4bfc-968f-2b771b65ab59" providerId="ADAL" clId="{9E5B558A-ED2A-46A4-99A0-BF25E1535B93}" dt="2019-02-05T15:47:20.900" v="2163" actId="20577"/>
        <pc:sldMkLst>
          <pc:docMk/>
          <pc:sldMk cId="1071900124" sldId="355"/>
        </pc:sldMkLst>
        <pc:spChg chg="mod">
          <ac:chgData name="Claire Walker" userId="ea9b7a16-6533-4bfc-968f-2b771b65ab59" providerId="ADAL" clId="{9E5B558A-ED2A-46A4-99A0-BF25E1535B93}" dt="2019-02-05T15:47:20.900" v="2163" actId="20577"/>
          <ac:spMkLst>
            <pc:docMk/>
            <pc:sldMk cId="1071900124" sldId="355"/>
            <ac:spMk id="19" creationId="{5252A847-DE45-4FA3-A1F8-EEBEB845FF8E}"/>
          </ac:spMkLst>
        </pc:spChg>
        <pc:picChg chg="add mod">
          <ac:chgData name="Claire Walker" userId="ea9b7a16-6533-4bfc-968f-2b771b65ab59" providerId="ADAL" clId="{9E5B558A-ED2A-46A4-99A0-BF25E1535B93}" dt="2019-02-05T15:21:50.610" v="1089" actId="1076"/>
          <ac:picMkLst>
            <pc:docMk/>
            <pc:sldMk cId="1071900124" sldId="355"/>
            <ac:picMk id="6" creationId="{DBEDED7B-5B8B-4C40-8DA7-986BE5623D71}"/>
          </ac:picMkLst>
        </pc:picChg>
        <pc:picChg chg="add mod">
          <ac:chgData name="Claire Walker" userId="ea9b7a16-6533-4bfc-968f-2b771b65ab59" providerId="ADAL" clId="{9E5B558A-ED2A-46A4-99A0-BF25E1535B93}" dt="2019-02-05T15:22:00.660" v="1090" actId="1076"/>
          <ac:picMkLst>
            <pc:docMk/>
            <pc:sldMk cId="1071900124" sldId="355"/>
            <ac:picMk id="9" creationId="{81466879-D928-4A3D-9E07-118D55E2EAF1}"/>
          </ac:picMkLst>
        </pc:picChg>
        <pc:picChg chg="add mod">
          <ac:chgData name="Claire Walker" userId="ea9b7a16-6533-4bfc-968f-2b771b65ab59" providerId="ADAL" clId="{9E5B558A-ED2A-46A4-99A0-BF25E1535B93}" dt="2019-02-05T15:22:07.381" v="1091" actId="1076"/>
          <ac:picMkLst>
            <pc:docMk/>
            <pc:sldMk cId="1071900124" sldId="355"/>
            <ac:picMk id="10" creationId="{386F1A20-A796-41D7-AF1A-FA8101325380}"/>
          </ac:picMkLst>
        </pc:picChg>
        <pc:picChg chg="add mod">
          <ac:chgData name="Claire Walker" userId="ea9b7a16-6533-4bfc-968f-2b771b65ab59" providerId="ADAL" clId="{9E5B558A-ED2A-46A4-99A0-BF25E1535B93}" dt="2019-02-05T15:22:13.328" v="1093" actId="1076"/>
          <ac:picMkLst>
            <pc:docMk/>
            <pc:sldMk cId="1071900124" sldId="355"/>
            <ac:picMk id="11" creationId="{410E04BD-4C83-46A0-BF82-64E0FB2D1CCB}"/>
          </ac:picMkLst>
        </pc:picChg>
        <pc:picChg chg="add mod">
          <ac:chgData name="Claire Walker" userId="ea9b7a16-6533-4bfc-968f-2b771b65ab59" providerId="ADAL" clId="{9E5B558A-ED2A-46A4-99A0-BF25E1535B93}" dt="2019-02-05T15:22:17.259" v="1095" actId="1076"/>
          <ac:picMkLst>
            <pc:docMk/>
            <pc:sldMk cId="1071900124" sldId="355"/>
            <ac:picMk id="12" creationId="{1EEDCC2C-499E-4A2B-9FDE-B9CDF01DBF8F}"/>
          </ac:picMkLst>
        </pc:picChg>
        <pc:picChg chg="add mod">
          <ac:chgData name="Claire Walker" userId="ea9b7a16-6533-4bfc-968f-2b771b65ab59" providerId="ADAL" clId="{9E5B558A-ED2A-46A4-99A0-BF25E1535B93}" dt="2019-02-05T15:22:22.844" v="1097" actId="1076"/>
          <ac:picMkLst>
            <pc:docMk/>
            <pc:sldMk cId="1071900124" sldId="355"/>
            <ac:picMk id="13" creationId="{20E2BDDF-1A9E-411E-B943-E2640D797A8E}"/>
          </ac:picMkLst>
        </pc:picChg>
        <pc:picChg chg="add mod">
          <ac:chgData name="Claire Walker" userId="ea9b7a16-6533-4bfc-968f-2b771b65ab59" providerId="ADAL" clId="{9E5B558A-ED2A-46A4-99A0-BF25E1535B93}" dt="2019-02-05T15:22:26.682" v="1099" actId="1076"/>
          <ac:picMkLst>
            <pc:docMk/>
            <pc:sldMk cId="1071900124" sldId="355"/>
            <ac:picMk id="14" creationId="{740A0B92-B129-496C-82EF-EB91AED9E464}"/>
          </ac:picMkLst>
        </pc:picChg>
        <pc:picChg chg="add mod">
          <ac:chgData name="Claire Walker" userId="ea9b7a16-6533-4bfc-968f-2b771b65ab59" providerId="ADAL" clId="{9E5B558A-ED2A-46A4-99A0-BF25E1535B93}" dt="2019-02-05T15:22:36.647" v="1101" actId="1076"/>
          <ac:picMkLst>
            <pc:docMk/>
            <pc:sldMk cId="1071900124" sldId="355"/>
            <ac:picMk id="15" creationId="{6049D442-EBFC-4FBB-A7C2-14BE6102D9BE}"/>
          </ac:picMkLst>
        </pc:picChg>
      </pc:sldChg>
      <pc:sldChg chg="addSp modSp">
        <pc:chgData name="Claire Walker" userId="ea9b7a16-6533-4bfc-968f-2b771b65ab59" providerId="ADAL" clId="{9E5B558A-ED2A-46A4-99A0-BF25E1535B93}" dt="2019-02-05T15:15:25.729" v="1020" actId="20577"/>
        <pc:sldMkLst>
          <pc:docMk/>
          <pc:sldMk cId="36917022" sldId="360"/>
        </pc:sldMkLst>
        <pc:spChg chg="mod">
          <ac:chgData name="Claire Walker" userId="ea9b7a16-6533-4bfc-968f-2b771b65ab59" providerId="ADAL" clId="{9E5B558A-ED2A-46A4-99A0-BF25E1535B93}" dt="2019-02-05T15:15:25.729" v="1020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Claire Walker" userId="ea9b7a16-6533-4bfc-968f-2b771b65ab59" providerId="ADAL" clId="{9E5B558A-ED2A-46A4-99A0-BF25E1535B93}" dt="2019-02-04T13:55:59.686" v="564" actId="207"/>
          <ac:graphicFrameMkLst>
            <pc:docMk/>
            <pc:sldMk cId="36917022" sldId="360"/>
            <ac:graphicFrameMk id="6" creationId="{6B1AB9D8-C79C-4754-B885-3A305B54504F}"/>
          </ac:graphicFrameMkLst>
        </pc:graphicFrameChg>
      </pc:sldChg>
      <pc:sldChg chg="addSp delSp modSp">
        <pc:chgData name="Claire Walker" userId="ea9b7a16-6533-4bfc-968f-2b771b65ab59" providerId="ADAL" clId="{9E5B558A-ED2A-46A4-99A0-BF25E1535B93}" dt="2019-02-05T15:14:50.338" v="1009" actId="1038"/>
        <pc:sldMkLst>
          <pc:docMk/>
          <pc:sldMk cId="1669721746" sldId="365"/>
        </pc:sldMkLst>
        <pc:spChg chg="mod topLvl">
          <ac:chgData name="Claire Walker" userId="ea9b7a16-6533-4bfc-968f-2b771b65ab59" providerId="ADAL" clId="{9E5B558A-ED2A-46A4-99A0-BF25E1535B93}" dt="2019-02-04T12:31:39.486" v="314" actId="164"/>
          <ac:spMkLst>
            <pc:docMk/>
            <pc:sldMk cId="1669721746" sldId="365"/>
            <ac:spMk id="9" creationId="{624B5268-ACA1-499B-9E2F-4E33ABFA7160}"/>
          </ac:spMkLst>
        </pc:spChg>
        <pc:spChg chg="del mod topLvl">
          <ac:chgData name="Claire Walker" userId="ea9b7a16-6533-4bfc-968f-2b771b65ab59" providerId="ADAL" clId="{9E5B558A-ED2A-46A4-99A0-BF25E1535B93}" dt="2019-02-04T12:30:19.082" v="297" actId="478"/>
          <ac:spMkLst>
            <pc:docMk/>
            <pc:sldMk cId="1669721746" sldId="365"/>
            <ac:spMk id="10" creationId="{153986C0-86F8-4E51-AA61-2345B17DFAFF}"/>
          </ac:spMkLst>
        </pc:spChg>
        <pc:spChg chg="del mod topLvl">
          <ac:chgData name="Claire Walker" userId="ea9b7a16-6533-4bfc-968f-2b771b65ab59" providerId="ADAL" clId="{9E5B558A-ED2A-46A4-99A0-BF25E1535B93}" dt="2019-02-04T12:30:26.460" v="300" actId="478"/>
          <ac:spMkLst>
            <pc:docMk/>
            <pc:sldMk cId="1669721746" sldId="365"/>
            <ac:spMk id="11" creationId="{64A55897-F945-4FD3-A82E-057813C75F87}"/>
          </ac:spMkLst>
        </pc:spChg>
        <pc:spChg chg="add del mod">
          <ac:chgData name="Claire Walker" userId="ea9b7a16-6533-4bfc-968f-2b771b65ab59" providerId="ADAL" clId="{9E5B558A-ED2A-46A4-99A0-BF25E1535B93}" dt="2019-02-05T15:13:47.919" v="820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Claire Walker" userId="ea9b7a16-6533-4bfc-968f-2b771b65ab59" providerId="ADAL" clId="{9E5B558A-ED2A-46A4-99A0-BF25E1535B93}" dt="2019-02-04T12:31:39.486" v="314" actId="164"/>
          <ac:spMkLst>
            <pc:docMk/>
            <pc:sldMk cId="1669721746" sldId="365"/>
            <ac:spMk id="23" creationId="{25A947B1-2323-45CF-9C0D-1C5FEF2A1E46}"/>
          </ac:spMkLst>
        </pc:spChg>
        <pc:spChg chg="add mod">
          <ac:chgData name="Claire Walker" userId="ea9b7a16-6533-4bfc-968f-2b771b65ab59" providerId="ADAL" clId="{9E5B558A-ED2A-46A4-99A0-BF25E1535B93}" dt="2019-02-04T12:31:39.486" v="314" actId="164"/>
          <ac:spMkLst>
            <pc:docMk/>
            <pc:sldMk cId="1669721746" sldId="365"/>
            <ac:spMk id="24" creationId="{9CC0736B-A137-46C9-AC8B-E0A74328E9D1}"/>
          </ac:spMkLst>
        </pc:spChg>
        <pc:spChg chg="add del mod">
          <ac:chgData name="Claire Walker" userId="ea9b7a16-6533-4bfc-968f-2b771b65ab59" providerId="ADAL" clId="{9E5B558A-ED2A-46A4-99A0-BF25E1535B93}" dt="2019-02-05T15:13:16.788" v="812" actId="478"/>
          <ac:spMkLst>
            <pc:docMk/>
            <pc:sldMk cId="1669721746" sldId="365"/>
            <ac:spMk id="27" creationId="{F6EB98EA-80FF-4C66-A91D-A9DD176AC74E}"/>
          </ac:spMkLst>
        </pc:spChg>
        <pc:spChg chg="add del mod">
          <ac:chgData name="Claire Walker" userId="ea9b7a16-6533-4bfc-968f-2b771b65ab59" providerId="ADAL" clId="{9E5B558A-ED2A-46A4-99A0-BF25E1535B93}" dt="2019-02-05T15:13:15.842" v="811" actId="478"/>
          <ac:spMkLst>
            <pc:docMk/>
            <pc:sldMk cId="1669721746" sldId="365"/>
            <ac:spMk id="29" creationId="{F8253D5E-0A58-474B-A1C1-A0181B7636F8}"/>
          </ac:spMkLst>
        </pc:spChg>
        <pc:grpChg chg="add del mod">
          <ac:chgData name="Claire Walker" userId="ea9b7a16-6533-4bfc-968f-2b771b65ab59" providerId="ADAL" clId="{9E5B558A-ED2A-46A4-99A0-BF25E1535B93}" dt="2019-02-05T15:13:09.842" v="807" actId="478"/>
          <ac:grpSpMkLst>
            <pc:docMk/>
            <pc:sldMk cId="1669721746" sldId="365"/>
            <ac:grpSpMk id="4" creationId="{86FC1F08-A78B-412F-8C95-F87017DBF311}"/>
          </ac:grpSpMkLst>
        </pc:grpChg>
        <pc:grpChg chg="add del mod">
          <ac:chgData name="Claire Walker" userId="ea9b7a16-6533-4bfc-968f-2b771b65ab59" providerId="ADAL" clId="{9E5B558A-ED2A-46A4-99A0-BF25E1535B93}" dt="2019-02-04T12:27:59.013" v="14" actId="165"/>
          <ac:grpSpMkLst>
            <pc:docMk/>
            <pc:sldMk cId="1669721746" sldId="365"/>
            <ac:grpSpMk id="6" creationId="{B1B4C016-B87E-4E9A-89E9-7D92055B4C88}"/>
          </ac:grpSpMkLst>
        </pc:grpChg>
        <pc:grpChg chg="add del">
          <ac:chgData name="Claire Walker" userId="ea9b7a16-6533-4bfc-968f-2b771b65ab59" providerId="ADAL" clId="{9E5B558A-ED2A-46A4-99A0-BF25E1535B93}" dt="2019-02-04T12:28:09.667" v="17" actId="478"/>
          <ac:grpSpMkLst>
            <pc:docMk/>
            <pc:sldMk cId="1669721746" sldId="365"/>
            <ac:grpSpMk id="14" creationId="{5CD04966-3300-45E8-92CB-527FDAFDF7B8}"/>
          </ac:grpSpMkLst>
        </pc:grpChg>
        <pc:grpChg chg="add del">
          <ac:chgData name="Claire Walker" userId="ea9b7a16-6533-4bfc-968f-2b771b65ab59" providerId="ADAL" clId="{9E5B558A-ED2A-46A4-99A0-BF25E1535B93}" dt="2019-02-05T15:13:35.572" v="818" actId="478"/>
          <ac:grpSpMkLst>
            <pc:docMk/>
            <pc:sldMk cId="1669721746" sldId="365"/>
            <ac:grpSpMk id="17" creationId="{39C3CF96-C567-43BB-999B-2DE654BEC32D}"/>
          </ac:grpSpMkLst>
        </pc:grpChg>
        <pc:grpChg chg="add mod">
          <ac:chgData name="Claire Walker" userId="ea9b7a16-6533-4bfc-968f-2b771b65ab59" providerId="ADAL" clId="{9E5B558A-ED2A-46A4-99A0-BF25E1535B93}" dt="2019-02-05T15:14:14.114" v="926" actId="1035"/>
          <ac:grpSpMkLst>
            <pc:docMk/>
            <pc:sldMk cId="1669721746" sldId="365"/>
            <ac:grpSpMk id="33" creationId="{09955104-5D30-433D-8E10-17412314D65D}"/>
          </ac:grpSpMkLst>
        </pc:grpChg>
        <pc:graphicFrameChg chg="add del mod modGraphic">
          <ac:chgData name="Claire Walker" userId="ea9b7a16-6533-4bfc-968f-2b771b65ab59" providerId="ADAL" clId="{9E5B558A-ED2A-46A4-99A0-BF25E1535B93}" dt="2019-02-05T15:13:14.861" v="810" actId="478"/>
          <ac:graphicFrameMkLst>
            <pc:docMk/>
            <pc:sldMk cId="1669721746" sldId="365"/>
            <ac:graphicFrameMk id="25" creationId="{B3B8F469-5C8A-4EFB-A5F0-D228B6B0C0A8}"/>
          </ac:graphicFrameMkLst>
        </pc:graphicFrameChg>
        <pc:graphicFrameChg chg="add del mod modGraphic">
          <ac:chgData name="Claire Walker" userId="ea9b7a16-6533-4bfc-968f-2b771b65ab59" providerId="ADAL" clId="{9E5B558A-ED2A-46A4-99A0-BF25E1535B93}" dt="2019-02-05T15:13:19.222" v="813" actId="478"/>
          <ac:graphicFrameMkLst>
            <pc:docMk/>
            <pc:sldMk cId="1669721746" sldId="365"/>
            <ac:graphicFrameMk id="26" creationId="{41B753C7-AECC-407C-BA14-7432F33AABD8}"/>
          </ac:graphicFrameMkLst>
        </pc:graphicFrameChg>
        <pc:graphicFrameChg chg="add del mod">
          <ac:chgData name="Claire Walker" userId="ea9b7a16-6533-4bfc-968f-2b771b65ab59" providerId="ADAL" clId="{9E5B558A-ED2A-46A4-99A0-BF25E1535B93}" dt="2019-02-05T15:13:21.515" v="814" actId="478"/>
          <ac:graphicFrameMkLst>
            <pc:docMk/>
            <pc:sldMk cId="1669721746" sldId="365"/>
            <ac:graphicFrameMk id="28" creationId="{ECABE275-1A75-49D8-AB89-1457221DAC6E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14:50.338" v="1009" actId="1038"/>
          <ac:graphicFrameMkLst>
            <pc:docMk/>
            <pc:sldMk cId="1669721746" sldId="365"/>
            <ac:graphicFrameMk id="39" creationId="{B87CB1B5-3C95-4C96-9A03-BEE90EBD0198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14:20.772" v="927" actId="1076"/>
          <ac:graphicFrameMkLst>
            <pc:docMk/>
            <pc:sldMk cId="1669721746" sldId="365"/>
            <ac:graphicFrameMk id="40" creationId="{DDF3B9AF-DEC6-44B1-A0ED-8FEB2F729828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14:25.578" v="928" actId="1076"/>
          <ac:graphicFrameMkLst>
            <pc:docMk/>
            <pc:sldMk cId="1669721746" sldId="365"/>
            <ac:graphicFrameMk id="41" creationId="{9BE20BF4-6BE1-4399-89F7-834CF9EC6C6D}"/>
          </ac:graphicFrameMkLst>
        </pc:graphicFrameChg>
        <pc:cxnChg chg="mod topLvl">
          <ac:chgData name="Claire Walker" userId="ea9b7a16-6533-4bfc-968f-2b771b65ab59" providerId="ADAL" clId="{9E5B558A-ED2A-46A4-99A0-BF25E1535B93}" dt="2019-02-05T15:13:09.842" v="807" actId="478"/>
          <ac:cxnSpMkLst>
            <pc:docMk/>
            <pc:sldMk cId="1669721746" sldId="365"/>
            <ac:cxnSpMk id="12" creationId="{4D61DC73-935A-4F31-B05D-6A18BBB8DA9A}"/>
          </ac:cxnSpMkLst>
        </pc:cxnChg>
        <pc:cxnChg chg="del mod topLvl">
          <ac:chgData name="Claire Walker" userId="ea9b7a16-6533-4bfc-968f-2b771b65ab59" providerId="ADAL" clId="{9E5B558A-ED2A-46A4-99A0-BF25E1535B93}" dt="2019-02-04T12:28:04.866" v="15" actId="478"/>
          <ac:cxnSpMkLst>
            <pc:docMk/>
            <pc:sldMk cId="1669721746" sldId="365"/>
            <ac:cxnSpMk id="13" creationId="{A3A7BB88-61BA-4687-B448-481A42F2D1DA}"/>
          </ac:cxnSpMkLst>
        </pc:cxnChg>
        <pc:cxnChg chg="mod">
          <ac:chgData name="Claire Walker" userId="ea9b7a16-6533-4bfc-968f-2b771b65ab59" providerId="ADAL" clId="{9E5B558A-ED2A-46A4-99A0-BF25E1535B93}" dt="2019-02-04T12:28:09.667" v="17" actId="478"/>
          <ac:cxnSpMkLst>
            <pc:docMk/>
            <pc:sldMk cId="1669721746" sldId="365"/>
            <ac:cxnSpMk id="20" creationId="{761ADC48-FAAC-4EFA-99A9-0E75E27A3823}"/>
          </ac:cxnSpMkLst>
        </pc:cxnChg>
        <pc:cxnChg chg="mod">
          <ac:chgData name="Claire Walker" userId="ea9b7a16-6533-4bfc-968f-2b771b65ab59" providerId="ADAL" clId="{9E5B558A-ED2A-46A4-99A0-BF25E1535B93}" dt="2019-02-04T12:28:09.667" v="17" actId="478"/>
          <ac:cxnSpMkLst>
            <pc:docMk/>
            <pc:sldMk cId="1669721746" sldId="365"/>
            <ac:cxnSpMk id="21" creationId="{0D4567D3-37BD-4FBD-95F5-DD240EF86598}"/>
          </ac:cxnSpMkLst>
        </pc:cxnChg>
        <pc:cxnChg chg="add mod">
          <ac:chgData name="Claire Walker" userId="ea9b7a16-6533-4bfc-968f-2b771b65ab59" providerId="ADAL" clId="{9E5B558A-ED2A-46A4-99A0-BF25E1535B93}" dt="2019-02-04T12:31:39.486" v="314" actId="164"/>
          <ac:cxnSpMkLst>
            <pc:docMk/>
            <pc:sldMk cId="1669721746" sldId="365"/>
            <ac:cxnSpMk id="22" creationId="{50C2EED9-B891-43F2-807E-85EA7465E327}"/>
          </ac:cxnSpMkLst>
        </pc:cxnChg>
        <pc:cxnChg chg="mod">
          <ac:chgData name="Claire Walker" userId="ea9b7a16-6533-4bfc-968f-2b771b65ab59" providerId="ADAL" clId="{9E5B558A-ED2A-46A4-99A0-BF25E1535B93}" dt="2019-02-05T15:13:35.572" v="818" actId="478"/>
          <ac:cxnSpMkLst>
            <pc:docMk/>
            <pc:sldMk cId="1669721746" sldId="365"/>
            <ac:cxnSpMk id="31" creationId="{24BCA01A-5DDE-4FB7-958F-B438A4F54404}"/>
          </ac:cxnSpMkLst>
        </pc:cxnChg>
      </pc:sldChg>
      <pc:sldChg chg="modSp">
        <pc:chgData name="Claire Walker" userId="ea9b7a16-6533-4bfc-968f-2b771b65ab59" providerId="ADAL" clId="{9E5B558A-ED2A-46A4-99A0-BF25E1535B93}" dt="2019-02-04T12:26:12.683" v="1" actId="20577"/>
        <pc:sldMkLst>
          <pc:docMk/>
          <pc:sldMk cId="332354265" sldId="366"/>
        </pc:sldMkLst>
        <pc:spChg chg="mod">
          <ac:chgData name="Claire Walker" userId="ea9b7a16-6533-4bfc-968f-2b771b65ab59" providerId="ADAL" clId="{9E5B558A-ED2A-46A4-99A0-BF25E1535B93}" dt="2019-02-04T12:26:12.683" v="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laire Walker" userId="ea9b7a16-6533-4bfc-968f-2b771b65ab59" providerId="ADAL" clId="{9E5B558A-ED2A-46A4-99A0-BF25E1535B93}" dt="2019-02-05T15:46:55.891" v="2150" actId="478"/>
        <pc:sldMkLst>
          <pc:docMk/>
          <pc:sldMk cId="686100753" sldId="371"/>
        </pc:sldMkLst>
        <pc:spChg chg="mod">
          <ac:chgData name="Claire Walker" userId="ea9b7a16-6533-4bfc-968f-2b771b65ab59" providerId="ADAL" clId="{9E5B558A-ED2A-46A4-99A0-BF25E1535B93}" dt="2019-02-04T14:01:16.541" v="736" actId="20577"/>
          <ac:spMkLst>
            <pc:docMk/>
            <pc:sldMk cId="686100753" sldId="371"/>
            <ac:spMk id="19" creationId="{5252A847-DE45-4FA3-A1F8-EEBEB845FF8E}"/>
          </ac:spMkLst>
        </pc:spChg>
        <pc:graphicFrameChg chg="mod">
          <ac:chgData name="Claire Walker" userId="ea9b7a16-6533-4bfc-968f-2b771b65ab59" providerId="ADAL" clId="{9E5B558A-ED2A-46A4-99A0-BF25E1535B93}" dt="2019-02-05T15:46:47.383" v="2147" actId="1036"/>
          <ac:graphicFrameMkLst>
            <pc:docMk/>
            <pc:sldMk cId="686100753" sldId="371"/>
            <ac:graphicFrameMk id="6" creationId="{EA3CC856-9BED-4075-9C26-75F68ECDD9FE}"/>
          </ac:graphicFrameMkLst>
        </pc:graphicFrameChg>
        <pc:graphicFrameChg chg="mod modGraphic">
          <ac:chgData name="Claire Walker" userId="ea9b7a16-6533-4bfc-968f-2b771b65ab59" providerId="ADAL" clId="{9E5B558A-ED2A-46A4-99A0-BF25E1535B93}" dt="2019-02-05T15:46:47.383" v="2147" actId="1036"/>
          <ac:graphicFrameMkLst>
            <pc:docMk/>
            <pc:sldMk cId="686100753" sldId="371"/>
            <ac:graphicFrameMk id="9" creationId="{8B30A6B0-3511-4433-8B76-E413CC845F40}"/>
          </ac:graphicFrameMkLst>
        </pc:graphicFrameChg>
        <pc:cxnChg chg="add del mod">
          <ac:chgData name="Claire Walker" userId="ea9b7a16-6533-4bfc-968f-2b771b65ab59" providerId="ADAL" clId="{9E5B558A-ED2A-46A4-99A0-BF25E1535B93}" dt="2019-02-05T15:46:55.891" v="2150" actId="478"/>
          <ac:cxnSpMkLst>
            <pc:docMk/>
            <pc:sldMk cId="686100753" sldId="371"/>
            <ac:cxnSpMk id="10" creationId="{2EF0033D-CDAF-40EE-A0E8-B67CECFB4DCD}"/>
          </ac:cxnSpMkLst>
        </pc:cxnChg>
      </pc:sldChg>
      <pc:sldChg chg="addSp delSp modSp add">
        <pc:chgData name="Claire Walker" userId="ea9b7a16-6533-4bfc-968f-2b771b65ab59" providerId="ADAL" clId="{9E5B558A-ED2A-46A4-99A0-BF25E1535B93}" dt="2019-02-05T15:34:13.147" v="1508" actId="1076"/>
        <pc:sldMkLst>
          <pc:docMk/>
          <pc:sldMk cId="37315730" sldId="373"/>
        </pc:sldMkLst>
        <pc:graphicFrameChg chg="del mod">
          <ac:chgData name="Claire Walker" userId="ea9b7a16-6533-4bfc-968f-2b771b65ab59" providerId="ADAL" clId="{9E5B558A-ED2A-46A4-99A0-BF25E1535B93}" dt="2019-02-05T15:33:45.953" v="1499" actId="478"/>
          <ac:graphicFrameMkLst>
            <pc:docMk/>
            <pc:sldMk cId="37315730" sldId="373"/>
            <ac:graphicFrameMk id="14" creationId="{9E47088C-5E44-4764-B74D-278B7B0AFFFB}"/>
          </ac:graphicFrameMkLst>
        </pc:graphicFrameChg>
        <pc:graphicFrameChg chg="del">
          <ac:chgData name="Claire Walker" userId="ea9b7a16-6533-4bfc-968f-2b771b65ab59" providerId="ADAL" clId="{9E5B558A-ED2A-46A4-99A0-BF25E1535B93}" dt="2019-02-05T15:33:54.533" v="1503" actId="478"/>
          <ac:graphicFrameMkLst>
            <pc:docMk/>
            <pc:sldMk cId="37315730" sldId="373"/>
            <ac:graphicFrameMk id="17" creationId="{BC91403F-E968-4DF5-A6CE-4946EE8601AA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33:51.755" v="1502" actId="20577"/>
          <ac:graphicFrameMkLst>
            <pc:docMk/>
            <pc:sldMk cId="37315730" sldId="373"/>
            <ac:graphicFrameMk id="21" creationId="{23454207-3262-4174-B9AF-D33915240A47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34:13.147" v="1508" actId="1076"/>
          <ac:graphicFrameMkLst>
            <pc:docMk/>
            <pc:sldMk cId="37315730" sldId="373"/>
            <ac:graphicFrameMk id="22" creationId="{F0901B77-E935-44CA-A697-7A2043117C02}"/>
          </ac:graphicFrameMkLst>
        </pc:graphicFrameChg>
        <pc:cxnChg chg="add mod">
          <ac:chgData name="Claire Walker" userId="ea9b7a16-6533-4bfc-968f-2b771b65ab59" providerId="ADAL" clId="{9E5B558A-ED2A-46A4-99A0-BF25E1535B93}" dt="2019-02-04T14:45:34.749" v="806" actId="14100"/>
          <ac:cxnSpMkLst>
            <pc:docMk/>
            <pc:sldMk cId="37315730" sldId="373"/>
            <ac:cxnSpMk id="3" creationId="{FBBADEB1-3F25-4B76-A535-037BED240719}"/>
          </ac:cxnSpMkLst>
        </pc:cxnChg>
        <pc:cxnChg chg="add mod">
          <ac:chgData name="Claire Walker" userId="ea9b7a16-6533-4bfc-968f-2b771b65ab59" providerId="ADAL" clId="{9E5B558A-ED2A-46A4-99A0-BF25E1535B93}" dt="2019-02-04T14:07:23.510" v="802" actId="1582"/>
          <ac:cxnSpMkLst>
            <pc:docMk/>
            <pc:sldMk cId="37315730" sldId="373"/>
            <ac:cxnSpMk id="5" creationId="{06C12530-BDF8-455F-A461-798D889F947D}"/>
          </ac:cxnSpMkLst>
        </pc:cxnChg>
        <pc:cxnChg chg="add mod">
          <ac:chgData name="Claire Walker" userId="ea9b7a16-6533-4bfc-968f-2b771b65ab59" providerId="ADAL" clId="{9E5B558A-ED2A-46A4-99A0-BF25E1535B93}" dt="2019-02-04T14:07:37.219" v="805" actId="14100"/>
          <ac:cxnSpMkLst>
            <pc:docMk/>
            <pc:sldMk cId="37315730" sldId="373"/>
            <ac:cxnSpMk id="20" creationId="{C61414CC-3A8F-4585-8C45-8266B30A4E56}"/>
          </ac:cxnSpMkLst>
        </pc:cxnChg>
      </pc:sldChg>
      <pc:sldChg chg="modSp add">
        <pc:chgData name="Claire Walker" userId="ea9b7a16-6533-4bfc-968f-2b771b65ab59" providerId="ADAL" clId="{9E5B558A-ED2A-46A4-99A0-BF25E1535B93}" dt="2019-02-05T15:15:17.107" v="1016" actId="255"/>
        <pc:sldMkLst>
          <pc:docMk/>
          <pc:sldMk cId="2543099216" sldId="374"/>
        </pc:sldMkLst>
        <pc:graphicFrameChg chg="modGraphic">
          <ac:chgData name="Claire Walker" userId="ea9b7a16-6533-4bfc-968f-2b771b65ab59" providerId="ADAL" clId="{9E5B558A-ED2A-46A4-99A0-BF25E1535B93}" dt="2019-02-05T15:15:17.107" v="1016" actId="255"/>
          <ac:graphicFrameMkLst>
            <pc:docMk/>
            <pc:sldMk cId="2543099216" sldId="374"/>
            <ac:graphicFrameMk id="39" creationId="{B87CB1B5-3C95-4C96-9A03-BEE90EBD0198}"/>
          </ac:graphicFrameMkLst>
        </pc:graphicFrameChg>
        <pc:graphicFrameChg chg="modGraphic">
          <ac:chgData name="Claire Walker" userId="ea9b7a16-6533-4bfc-968f-2b771b65ab59" providerId="ADAL" clId="{9E5B558A-ED2A-46A4-99A0-BF25E1535B93}" dt="2019-02-05T15:15:06.732" v="1013" actId="255"/>
          <ac:graphicFrameMkLst>
            <pc:docMk/>
            <pc:sldMk cId="2543099216" sldId="374"/>
            <ac:graphicFrameMk id="41" creationId="{9BE20BF4-6BE1-4399-89F7-834CF9EC6C6D}"/>
          </ac:graphicFrameMkLst>
        </pc:graphicFrameChg>
      </pc:sldChg>
      <pc:sldChg chg="delSp add ord">
        <pc:chgData name="Claire Walker" userId="ea9b7a16-6533-4bfc-968f-2b771b65ab59" providerId="ADAL" clId="{9E5B558A-ED2A-46A4-99A0-BF25E1535B93}" dt="2019-02-05T15:47:08.196" v="2151"/>
        <pc:sldMkLst>
          <pc:docMk/>
          <pc:sldMk cId="1005145558" sldId="378"/>
        </pc:sldMkLst>
        <pc:cxnChg chg="del">
          <ac:chgData name="Claire Walker" userId="ea9b7a16-6533-4bfc-968f-2b771b65ab59" providerId="ADAL" clId="{9E5B558A-ED2A-46A4-99A0-BF25E1535B93}" dt="2019-02-05T15:34:24.659" v="1511" actId="478"/>
          <ac:cxnSpMkLst>
            <pc:docMk/>
            <pc:sldMk cId="1005145558" sldId="378"/>
            <ac:cxnSpMk id="3" creationId="{FBBADEB1-3F25-4B76-A535-037BED240719}"/>
          </ac:cxnSpMkLst>
        </pc:cxnChg>
        <pc:cxnChg chg="del">
          <ac:chgData name="Claire Walker" userId="ea9b7a16-6533-4bfc-968f-2b771b65ab59" providerId="ADAL" clId="{9E5B558A-ED2A-46A4-99A0-BF25E1535B93}" dt="2019-02-05T15:34:24.659" v="1511" actId="478"/>
          <ac:cxnSpMkLst>
            <pc:docMk/>
            <pc:sldMk cId="1005145558" sldId="378"/>
            <ac:cxnSpMk id="5" creationId="{06C12530-BDF8-455F-A461-798D889F947D}"/>
          </ac:cxnSpMkLst>
        </pc:cxnChg>
        <pc:cxnChg chg="del">
          <ac:chgData name="Claire Walker" userId="ea9b7a16-6533-4bfc-968f-2b771b65ab59" providerId="ADAL" clId="{9E5B558A-ED2A-46A4-99A0-BF25E1535B93}" dt="2019-02-05T15:34:24.659" v="1511" actId="478"/>
          <ac:cxnSpMkLst>
            <pc:docMk/>
            <pc:sldMk cId="1005145558" sldId="378"/>
            <ac:cxnSpMk id="20" creationId="{C61414CC-3A8F-4585-8C45-8266B30A4E56}"/>
          </ac:cxnSpMkLst>
        </pc:cxnChg>
      </pc:sldChg>
      <pc:sldChg chg="addSp delSp modSp add">
        <pc:chgData name="Claire Walker" userId="ea9b7a16-6533-4bfc-968f-2b771b65ab59" providerId="ADAL" clId="{9E5B558A-ED2A-46A4-99A0-BF25E1535B93}" dt="2019-02-05T15:38:25.690" v="1705" actId="20577"/>
        <pc:sldMkLst>
          <pc:docMk/>
          <pc:sldMk cId="448154227" sldId="379"/>
        </pc:sldMkLst>
        <pc:spChg chg="mod">
          <ac:chgData name="Claire Walker" userId="ea9b7a16-6533-4bfc-968f-2b771b65ab59" providerId="ADAL" clId="{9E5B558A-ED2A-46A4-99A0-BF25E1535B93}" dt="2019-02-05T15:36:52.271" v="1647" actId="1036"/>
          <ac:spMkLst>
            <pc:docMk/>
            <pc:sldMk cId="448154227" sldId="379"/>
            <ac:spMk id="6" creationId="{F4E54229-FF44-4980-AB10-1E030E0F9DA2}"/>
          </ac:spMkLst>
        </pc:spChg>
        <pc:spChg chg="mod">
          <ac:chgData name="Claire Walker" userId="ea9b7a16-6533-4bfc-968f-2b771b65ab59" providerId="ADAL" clId="{9E5B558A-ED2A-46A4-99A0-BF25E1535B93}" dt="2019-02-05T15:37:02.303" v="1685" actId="1037"/>
          <ac:spMkLst>
            <pc:docMk/>
            <pc:sldMk cId="448154227" sldId="379"/>
            <ac:spMk id="9" creationId="{5C04543D-5A62-4BDA-97B4-3FCC8115218C}"/>
          </ac:spMkLst>
        </pc:spChg>
        <pc:spChg chg="mod">
          <ac:chgData name="Claire Walker" userId="ea9b7a16-6533-4bfc-968f-2b771b65ab59" providerId="ADAL" clId="{9E5B558A-ED2A-46A4-99A0-BF25E1535B93}" dt="2019-02-05T15:38:25.690" v="1705" actId="20577"/>
          <ac:spMkLst>
            <pc:docMk/>
            <pc:sldMk cId="448154227" sldId="379"/>
            <ac:spMk id="19" creationId="{5252A847-DE45-4FA3-A1F8-EEBEB845FF8E}"/>
          </ac:spMkLst>
        </pc:spChg>
        <pc:graphicFrameChg chg="mod">
          <ac:chgData name="Claire Walker" userId="ea9b7a16-6533-4bfc-968f-2b771b65ab59" providerId="ADAL" clId="{9E5B558A-ED2A-46A4-99A0-BF25E1535B93}" dt="2019-02-05T15:37:23.676" v="1686" actId="1076"/>
          <ac:graphicFrameMkLst>
            <pc:docMk/>
            <pc:sldMk cId="448154227" sldId="379"/>
            <ac:graphicFrameMk id="12" creationId="{D89583EC-D0FA-4654-86A7-1C19D514407D}"/>
          </ac:graphicFrameMkLst>
        </pc:graphicFrameChg>
        <pc:graphicFrameChg chg="add del">
          <ac:chgData name="Claire Walker" userId="ea9b7a16-6533-4bfc-968f-2b771b65ab59" providerId="ADAL" clId="{9E5B558A-ED2A-46A4-99A0-BF25E1535B93}" dt="2019-02-05T15:38:19.886" v="1703"/>
          <ac:graphicFrameMkLst>
            <pc:docMk/>
            <pc:sldMk cId="448154227" sldId="379"/>
            <ac:graphicFrameMk id="13" creationId="{980EFCB9-5D62-4C52-83F7-B75141BB6BC2}"/>
          </ac:graphicFrameMkLst>
        </pc:graphicFrameChg>
        <pc:picChg chg="mod">
          <ac:chgData name="Claire Walker" userId="ea9b7a16-6533-4bfc-968f-2b771b65ab59" providerId="ADAL" clId="{9E5B558A-ED2A-46A4-99A0-BF25E1535B93}" dt="2019-02-05T15:38:13.734" v="1701" actId="1036"/>
          <ac:picMkLst>
            <pc:docMk/>
            <pc:sldMk cId="448154227" sldId="379"/>
            <ac:picMk id="10" creationId="{64AB3E40-DFB0-4477-B95F-BB36030B109B}"/>
          </ac:picMkLst>
        </pc:picChg>
      </pc:sldChg>
      <pc:sldChg chg="modSp add">
        <pc:chgData name="Claire Walker" userId="ea9b7a16-6533-4bfc-968f-2b771b65ab59" providerId="ADAL" clId="{9E5B558A-ED2A-46A4-99A0-BF25E1535B93}" dt="2019-02-05T15:46:33.688" v="2120" actId="20577"/>
        <pc:sldMkLst>
          <pc:docMk/>
          <pc:sldMk cId="931171276" sldId="383"/>
        </pc:sldMkLst>
        <pc:spChg chg="mod">
          <ac:chgData name="Claire Walker" userId="ea9b7a16-6533-4bfc-968f-2b771b65ab59" providerId="ADAL" clId="{9E5B558A-ED2A-46A4-99A0-BF25E1535B93}" dt="2019-02-05T15:46:33.688" v="2120" actId="20577"/>
          <ac:spMkLst>
            <pc:docMk/>
            <pc:sldMk cId="931171276" sldId="383"/>
            <ac:spMk id="19" creationId="{5252A847-DE45-4FA3-A1F8-EEBEB845FF8E}"/>
          </ac:spMkLst>
        </pc:spChg>
      </pc:sldChg>
      <pc:sldChg chg="add">
        <pc:chgData name="Claire Walker" userId="ea9b7a16-6533-4bfc-968f-2b771b65ab59" providerId="ADAL" clId="{9E5B558A-ED2A-46A4-99A0-BF25E1535B93}" dt="2019-02-05T15:46:28.602" v="2114"/>
        <pc:sldMkLst>
          <pc:docMk/>
          <pc:sldMk cId="1223450102" sldId="384"/>
        </pc:sldMkLst>
      </pc:sldChg>
      <pc:sldChg chg="add">
        <pc:chgData name="Claire Walker" userId="ea9b7a16-6533-4bfc-968f-2b771b65ab59" providerId="ADAL" clId="{9E5B558A-ED2A-46A4-99A0-BF25E1535B93}" dt="2019-02-05T15:46:52.777" v="2149"/>
        <pc:sldMkLst>
          <pc:docMk/>
          <pc:sldMk cId="2452981681" sldId="3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4 – Decimals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2: Tenths as Decimals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0D99C1-A85A-45C0-B1A9-7199E5E70A5F}"/>
              </a:ext>
            </a:extLst>
          </p:cNvPr>
          <p:cNvGrpSpPr/>
          <p:nvPr/>
        </p:nvGrpSpPr>
        <p:grpSpPr>
          <a:xfrm>
            <a:off x="1579902" y="1619462"/>
            <a:ext cx="5984196" cy="3495451"/>
            <a:chOff x="1860995" y="1619462"/>
            <a:chExt cx="5984196" cy="349545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68F8C3-8988-4E34-8D39-11A0EB1EF94D}"/>
                </a:ext>
              </a:extLst>
            </p:cNvPr>
            <p:cNvSpPr/>
            <p:nvPr/>
          </p:nvSpPr>
          <p:spPr>
            <a:xfrm>
              <a:off x="6957389" y="3030351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C67D23-CB66-43F2-BE5E-77633D23B937}"/>
                </a:ext>
              </a:extLst>
            </p:cNvPr>
            <p:cNvSpPr/>
            <p:nvPr/>
          </p:nvSpPr>
          <p:spPr>
            <a:xfrm>
              <a:off x="6244415" y="3151685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6E969B-B7E7-4996-92BD-CF728474474D}"/>
                </a:ext>
              </a:extLst>
            </p:cNvPr>
            <p:cNvSpPr/>
            <p:nvPr/>
          </p:nvSpPr>
          <p:spPr>
            <a:xfrm>
              <a:off x="1883438" y="3151685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04CD2A4-5556-435C-8B6D-D42260ABCD89}"/>
                </a:ext>
              </a:extLst>
            </p:cNvPr>
            <p:cNvSpPr/>
            <p:nvPr/>
          </p:nvSpPr>
          <p:spPr>
            <a:xfrm>
              <a:off x="2491492" y="3006054"/>
              <a:ext cx="1958694" cy="6605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one tenth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00B03A7-9C1E-43F0-8729-E63DFEB677E5}"/>
                </a:ext>
              </a:extLst>
            </p:cNvPr>
            <p:cNvSpPr/>
            <p:nvPr/>
          </p:nvSpPr>
          <p:spPr>
            <a:xfrm>
              <a:off x="6981191" y="1790808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118906C-14AD-41B7-A60D-57BBD0C7E741}"/>
                </a:ext>
              </a:extLst>
            </p:cNvPr>
            <p:cNvSpPr/>
            <p:nvPr/>
          </p:nvSpPr>
          <p:spPr>
            <a:xfrm>
              <a:off x="6244418" y="1912142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1.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CC12B4-8EE6-4A25-9B0F-D6A752F40CD4}"/>
                </a:ext>
              </a:extLst>
            </p:cNvPr>
            <p:cNvSpPr/>
            <p:nvPr/>
          </p:nvSpPr>
          <p:spPr>
            <a:xfrm>
              <a:off x="1865004" y="1912142"/>
              <a:ext cx="420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A.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8555A7-BA42-40C2-8161-B98C698EF5EC}"/>
                </a:ext>
              </a:extLst>
            </p:cNvPr>
            <p:cNvGrpSpPr/>
            <p:nvPr/>
          </p:nvGrpSpPr>
          <p:grpSpPr>
            <a:xfrm>
              <a:off x="2491492" y="1619462"/>
              <a:ext cx="2010584" cy="954693"/>
              <a:chOff x="1947622" y="1824906"/>
              <a:chExt cx="2010584" cy="95469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74D2772-9DD6-4E8E-888E-90C7E28AB0E2}"/>
                  </a:ext>
                </a:extLst>
              </p:cNvPr>
              <p:cNvGrpSpPr/>
              <p:nvPr/>
            </p:nvGrpSpPr>
            <p:grpSpPr>
              <a:xfrm>
                <a:off x="1947622" y="1824906"/>
                <a:ext cx="2010584" cy="468000"/>
                <a:chOff x="1947622" y="1824906"/>
                <a:chExt cx="2010584" cy="468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98DF0EF-3949-4328-875B-1410E8116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4762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F1AB03B-3EF6-4EF6-A736-38E6186F76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1817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CDDB434-714E-4E2C-8E19-2C40133F6A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7601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5007E23-6B3B-4D1F-A0B4-17DAE05B0F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0206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E8FAA5A-9A89-4255-B672-87041F41DF75}"/>
                  </a:ext>
                </a:extLst>
              </p:cNvPr>
              <p:cNvGrpSpPr/>
              <p:nvPr/>
            </p:nvGrpSpPr>
            <p:grpSpPr>
              <a:xfrm>
                <a:off x="2204720" y="2311599"/>
                <a:ext cx="1496389" cy="468000"/>
                <a:chOff x="2614217" y="1977306"/>
                <a:chExt cx="1496389" cy="468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E87ACDF-6697-4E72-A005-55C692F5F4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14217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D54769C-E13E-42D3-8DB0-EEC6EBEBA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28412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1E995DD-142D-41E1-B907-0D7974EA49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42606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A5A51C-371C-446C-8F8C-FBB703EB6ECA}"/>
                </a:ext>
              </a:extLst>
            </p:cNvPr>
            <p:cNvSpPr/>
            <p:nvPr/>
          </p:nvSpPr>
          <p:spPr>
            <a:xfrm>
              <a:off x="6979124" y="4300730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135FDA-9844-4348-AB60-9423854A0911}"/>
                </a:ext>
              </a:extLst>
            </p:cNvPr>
            <p:cNvSpPr/>
            <p:nvPr/>
          </p:nvSpPr>
          <p:spPr>
            <a:xfrm>
              <a:off x="6244421" y="4422064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3.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3A47CF-17F3-4567-83EF-D494EA5EB570}"/>
                </a:ext>
              </a:extLst>
            </p:cNvPr>
            <p:cNvSpPr/>
            <p:nvPr/>
          </p:nvSpPr>
          <p:spPr>
            <a:xfrm>
              <a:off x="1860995" y="4422064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C.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C1C9233-9340-4D7F-A2CD-9CFDC509F6D4}"/>
                </a:ext>
              </a:extLst>
            </p:cNvPr>
            <p:cNvSpPr/>
            <p:nvPr/>
          </p:nvSpPr>
          <p:spPr>
            <a:xfrm>
              <a:off x="2491492" y="4098548"/>
              <a:ext cx="880900" cy="10163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FEDA26C-7DAB-498D-BBE8-67F4E0B0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34224"/>
              </p:ext>
            </p:extLst>
          </p:nvPr>
        </p:nvGraphicFramePr>
        <p:xfrm>
          <a:off x="2454937" y="421073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14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0D99C1-A85A-45C0-B1A9-7199E5E70A5F}"/>
              </a:ext>
            </a:extLst>
          </p:cNvPr>
          <p:cNvGrpSpPr/>
          <p:nvPr/>
        </p:nvGrpSpPr>
        <p:grpSpPr>
          <a:xfrm>
            <a:off x="1579902" y="1619462"/>
            <a:ext cx="5984196" cy="3495451"/>
            <a:chOff x="1860995" y="1619462"/>
            <a:chExt cx="5984196" cy="349545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68F8C3-8988-4E34-8D39-11A0EB1EF94D}"/>
                </a:ext>
              </a:extLst>
            </p:cNvPr>
            <p:cNvSpPr/>
            <p:nvPr/>
          </p:nvSpPr>
          <p:spPr>
            <a:xfrm>
              <a:off x="6957389" y="3030351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C67D23-CB66-43F2-BE5E-77633D23B937}"/>
                </a:ext>
              </a:extLst>
            </p:cNvPr>
            <p:cNvSpPr/>
            <p:nvPr/>
          </p:nvSpPr>
          <p:spPr>
            <a:xfrm>
              <a:off x="6244415" y="3151685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6E969B-B7E7-4996-92BD-CF728474474D}"/>
                </a:ext>
              </a:extLst>
            </p:cNvPr>
            <p:cNvSpPr/>
            <p:nvPr/>
          </p:nvSpPr>
          <p:spPr>
            <a:xfrm>
              <a:off x="1883438" y="3151685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04CD2A4-5556-435C-8B6D-D42260ABCD89}"/>
                </a:ext>
              </a:extLst>
            </p:cNvPr>
            <p:cNvSpPr/>
            <p:nvPr/>
          </p:nvSpPr>
          <p:spPr>
            <a:xfrm>
              <a:off x="2491492" y="3006054"/>
              <a:ext cx="1958694" cy="6605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one tenth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00B03A7-9C1E-43F0-8729-E63DFEB677E5}"/>
                </a:ext>
              </a:extLst>
            </p:cNvPr>
            <p:cNvSpPr/>
            <p:nvPr/>
          </p:nvSpPr>
          <p:spPr>
            <a:xfrm>
              <a:off x="6981191" y="1790808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0.2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118906C-14AD-41B7-A60D-57BBD0C7E741}"/>
                </a:ext>
              </a:extLst>
            </p:cNvPr>
            <p:cNvSpPr/>
            <p:nvPr/>
          </p:nvSpPr>
          <p:spPr>
            <a:xfrm>
              <a:off x="6244418" y="1912142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CC12B4-8EE6-4A25-9B0F-D6A752F40CD4}"/>
                </a:ext>
              </a:extLst>
            </p:cNvPr>
            <p:cNvSpPr/>
            <p:nvPr/>
          </p:nvSpPr>
          <p:spPr>
            <a:xfrm>
              <a:off x="1865004" y="1912142"/>
              <a:ext cx="420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A.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8555A7-BA42-40C2-8161-B98C698EF5EC}"/>
                </a:ext>
              </a:extLst>
            </p:cNvPr>
            <p:cNvGrpSpPr/>
            <p:nvPr/>
          </p:nvGrpSpPr>
          <p:grpSpPr>
            <a:xfrm>
              <a:off x="2491492" y="1619462"/>
              <a:ext cx="2010584" cy="954693"/>
              <a:chOff x="1947622" y="1824906"/>
              <a:chExt cx="2010584" cy="95469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74D2772-9DD6-4E8E-888E-90C7E28AB0E2}"/>
                  </a:ext>
                </a:extLst>
              </p:cNvPr>
              <p:cNvGrpSpPr/>
              <p:nvPr/>
            </p:nvGrpSpPr>
            <p:grpSpPr>
              <a:xfrm>
                <a:off x="1947622" y="1824906"/>
                <a:ext cx="2010584" cy="468000"/>
                <a:chOff x="1947622" y="1824906"/>
                <a:chExt cx="2010584" cy="468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98DF0EF-3949-4328-875B-1410E8116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4762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F1AB03B-3EF6-4EF6-A736-38E6186F76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1817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CDDB434-714E-4E2C-8E19-2C40133F6A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7601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5007E23-6B3B-4D1F-A0B4-17DAE05B0F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0206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E8FAA5A-9A89-4255-B672-87041F41DF75}"/>
                  </a:ext>
                </a:extLst>
              </p:cNvPr>
              <p:cNvGrpSpPr/>
              <p:nvPr/>
            </p:nvGrpSpPr>
            <p:grpSpPr>
              <a:xfrm>
                <a:off x="2204720" y="2311599"/>
                <a:ext cx="1496389" cy="468000"/>
                <a:chOff x="2614217" y="1977306"/>
                <a:chExt cx="1496389" cy="468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E87ACDF-6697-4E72-A005-55C692F5F4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14217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D54769C-E13E-42D3-8DB0-EEC6EBEBA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28412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1E995DD-142D-41E1-B907-0D7974EA49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42606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A5A51C-371C-446C-8F8C-FBB703EB6ECA}"/>
                </a:ext>
              </a:extLst>
            </p:cNvPr>
            <p:cNvSpPr/>
            <p:nvPr/>
          </p:nvSpPr>
          <p:spPr>
            <a:xfrm>
              <a:off x="6979124" y="4300730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135FDA-9844-4348-AB60-9423854A0911}"/>
                </a:ext>
              </a:extLst>
            </p:cNvPr>
            <p:cNvSpPr/>
            <p:nvPr/>
          </p:nvSpPr>
          <p:spPr>
            <a:xfrm>
              <a:off x="6244421" y="4422064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3.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3A47CF-17F3-4567-83EF-D494EA5EB570}"/>
                </a:ext>
              </a:extLst>
            </p:cNvPr>
            <p:cNvSpPr/>
            <p:nvPr/>
          </p:nvSpPr>
          <p:spPr>
            <a:xfrm>
              <a:off x="1860995" y="4422064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C.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C1C9233-9340-4D7F-A2CD-9CFDC509F6D4}"/>
                </a:ext>
              </a:extLst>
            </p:cNvPr>
            <p:cNvSpPr/>
            <p:nvPr/>
          </p:nvSpPr>
          <p:spPr>
            <a:xfrm>
              <a:off x="2491492" y="4098548"/>
              <a:ext cx="880900" cy="10163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FEDA26C-7DAB-498D-BBE8-67F4E0B067C5}"/>
              </a:ext>
            </a:extLst>
          </p:cNvPr>
          <p:cNvGraphicFramePr>
            <a:graphicFrameLocks noGrp="1"/>
          </p:cNvGraphicFramePr>
          <p:nvPr/>
        </p:nvGraphicFramePr>
        <p:xfrm>
          <a:off x="2454937" y="421073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27D329B-6758-424E-9B91-88CBE0638C63}"/>
              </a:ext>
            </a:extLst>
          </p:cNvPr>
          <p:cNvSpPr/>
          <p:nvPr/>
        </p:nvSpPr>
        <p:spPr>
          <a:xfrm>
            <a:off x="5805643" y="1600284"/>
            <a:ext cx="2045237" cy="1003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4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using a number line to represent a decimal.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writes down the decimal as 0.7.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Hamza correct? Explain your answer.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91F84-B8F2-4F35-9E2E-FFE30BF9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98254"/>
              </p:ext>
            </p:extLst>
          </p:nvPr>
        </p:nvGraphicFramePr>
        <p:xfrm>
          <a:off x="606060" y="2993390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3B20D2-C131-48E0-A55A-62880AB72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58362"/>
              </p:ext>
            </p:extLst>
          </p:nvPr>
        </p:nvGraphicFramePr>
        <p:xfrm>
          <a:off x="216000" y="2498898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4A043FD1-CB79-4890-9DCD-8E2349A6C0CE}"/>
              </a:ext>
            </a:extLst>
          </p:cNvPr>
          <p:cNvSpPr>
            <a:spLocks noChangeAspect="1"/>
          </p:cNvSpPr>
          <p:nvPr/>
        </p:nvSpPr>
        <p:spPr>
          <a:xfrm>
            <a:off x="5156907" y="1987611"/>
            <a:ext cx="410130" cy="82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using a number line to represent a decimal.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writes down the decimal as 0.7.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Hamza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incorrect because…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91F84-B8F2-4F35-9E2E-FFE30BF9E5F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993390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3B20D2-C131-48E0-A55A-62880AB72129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2498898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4A043FD1-CB79-4890-9DCD-8E2349A6C0CE}"/>
              </a:ext>
            </a:extLst>
          </p:cNvPr>
          <p:cNvSpPr>
            <a:spLocks noChangeAspect="1"/>
          </p:cNvSpPr>
          <p:nvPr/>
        </p:nvSpPr>
        <p:spPr>
          <a:xfrm>
            <a:off x="5156907" y="1987611"/>
            <a:ext cx="410130" cy="82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2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using a number line to represent a decimal.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writes down the decimal as 0.7.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Hamza correct? Explain your answer.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Hamza is incorrect because the arrow on the number line is showing 6 tenths or 0.6.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91F84-B8F2-4F35-9E2E-FFE30BF9E5F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993390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3B20D2-C131-48E0-A55A-62880AB72129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2498898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4A043FD1-CB79-4890-9DCD-8E2349A6C0CE}"/>
              </a:ext>
            </a:extLst>
          </p:cNvPr>
          <p:cNvSpPr>
            <a:spLocks noChangeAspect="1"/>
          </p:cNvSpPr>
          <p:nvPr/>
        </p:nvSpPr>
        <p:spPr>
          <a:xfrm>
            <a:off x="5156907" y="1987611"/>
            <a:ext cx="410130" cy="82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9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Katrina and Joseph are discussing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49EDFE-E7B2-47DC-BEFB-6A4D9892DECB}"/>
              </a:ext>
            </a:extLst>
          </p:cNvPr>
          <p:cNvGrpSpPr/>
          <p:nvPr/>
        </p:nvGrpSpPr>
        <p:grpSpPr>
          <a:xfrm>
            <a:off x="759285" y="1907020"/>
            <a:ext cx="7625430" cy="2891910"/>
            <a:chOff x="459248" y="1907020"/>
            <a:chExt cx="7625430" cy="28919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D322253-FFCA-481A-B032-23A4B3CEC26E}"/>
                </a:ext>
              </a:extLst>
            </p:cNvPr>
            <p:cNvGrpSpPr/>
            <p:nvPr/>
          </p:nvGrpSpPr>
          <p:grpSpPr>
            <a:xfrm>
              <a:off x="459248" y="1907020"/>
              <a:ext cx="5253705" cy="1488936"/>
              <a:chOff x="1945148" y="1907020"/>
              <a:chExt cx="5253705" cy="1488936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C6E46C4F-F099-492E-9863-10E05C9EF6B3}"/>
                  </a:ext>
                </a:extLst>
              </p:cNvPr>
              <p:cNvSpPr/>
              <p:nvPr/>
            </p:nvSpPr>
            <p:spPr>
              <a:xfrm>
                <a:off x="3598853" y="2237488"/>
                <a:ext cx="3600000" cy="828000"/>
              </a:xfrm>
              <a:prstGeom prst="wedgeRoundRectCallout">
                <a:avLst>
                  <a:gd name="adj1" fmla="val -58479"/>
                  <a:gd name="adj2" fmla="val 17761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50 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0730EA-06D3-4926-B05E-7360640C03A6}"/>
                  </a:ext>
                </a:extLst>
              </p:cNvPr>
              <p:cNvGrpSpPr/>
              <p:nvPr/>
            </p:nvGrpSpPr>
            <p:grpSpPr>
              <a:xfrm>
                <a:off x="1945148" y="1907020"/>
                <a:ext cx="1169839" cy="1488936"/>
                <a:chOff x="5577656" y="2746690"/>
                <a:chExt cx="1169839" cy="1488936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2E69485D-D016-42E9-AAC6-422FB1620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656" y="2746690"/>
                  <a:ext cx="1169839" cy="1125694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8D06604-644F-44A1-83A8-C48CABEA1EA7}"/>
                    </a:ext>
                  </a:extLst>
                </p:cNvPr>
                <p:cNvSpPr/>
                <p:nvPr/>
              </p:nvSpPr>
              <p:spPr>
                <a:xfrm>
                  <a:off x="5693233" y="3866294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Katrina</a:t>
                  </a:r>
                  <a:endParaRPr lang="en-GB" dirty="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4B9F73-0727-41C7-9314-FBCBE39A425F}"/>
                </a:ext>
              </a:extLst>
            </p:cNvPr>
            <p:cNvGrpSpPr/>
            <p:nvPr/>
          </p:nvGrpSpPr>
          <p:grpSpPr>
            <a:xfrm>
              <a:off x="2830973" y="3309994"/>
              <a:ext cx="5253705" cy="1488936"/>
              <a:chOff x="1945148" y="3309994"/>
              <a:chExt cx="5253705" cy="1488936"/>
            </a:xfrm>
          </p:grpSpPr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069FC91F-3A71-4E96-8620-F5C4F05D54DB}"/>
                  </a:ext>
                </a:extLst>
              </p:cNvPr>
              <p:cNvSpPr/>
              <p:nvPr/>
            </p:nvSpPr>
            <p:spPr>
              <a:xfrm>
                <a:off x="1945148" y="3640462"/>
                <a:ext cx="3600000" cy="828000"/>
              </a:xfrm>
              <a:prstGeom prst="wedgeRoundRectCallout">
                <a:avLst>
                  <a:gd name="adj1" fmla="val 58273"/>
                  <a:gd name="adj2" fmla="val 2106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0.5  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7E94C76-C35B-4F03-ADB1-378884AB3489}"/>
                  </a:ext>
                </a:extLst>
              </p:cNvPr>
              <p:cNvGrpSpPr/>
              <p:nvPr/>
            </p:nvGrpSpPr>
            <p:grpSpPr>
              <a:xfrm>
                <a:off x="6161448" y="3309994"/>
                <a:ext cx="1037405" cy="1488936"/>
                <a:chOff x="6862435" y="2746690"/>
                <a:chExt cx="1037405" cy="1488936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C6F164A7-D867-46C2-A583-F2701718AA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2435" y="2746690"/>
                  <a:ext cx="1037405" cy="1125694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24BFC8-9694-42E8-BB62-7030597E6868}"/>
                    </a:ext>
                  </a:extLst>
                </p:cNvPr>
                <p:cNvSpPr/>
                <p:nvPr/>
              </p:nvSpPr>
              <p:spPr>
                <a:xfrm>
                  <a:off x="6891011" y="3866294"/>
                  <a:ext cx="981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Joseph</a:t>
                  </a:r>
                  <a:endParaRPr lang="en-GB" dirty="0"/>
                </a:p>
              </p:txBody>
            </p:sp>
          </p:grpSp>
        </p:grp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B7F8795-4BCD-416E-AC59-1C3FE5FC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49953"/>
              </p:ext>
            </p:extLst>
          </p:nvPr>
        </p:nvGraphicFramePr>
        <p:xfrm>
          <a:off x="2052000" y="1338755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9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Katrina and Joseph are discussing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Joseph is correct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614F16-C067-487D-B2C2-F842F8147C21}"/>
              </a:ext>
            </a:extLst>
          </p:cNvPr>
          <p:cNvGrpSpPr/>
          <p:nvPr/>
        </p:nvGrpSpPr>
        <p:grpSpPr>
          <a:xfrm>
            <a:off x="759285" y="1907020"/>
            <a:ext cx="7625430" cy="2891910"/>
            <a:chOff x="459248" y="1907020"/>
            <a:chExt cx="7625430" cy="28919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314C34-E7A0-462A-B5BB-06E64D6CCFC5}"/>
                </a:ext>
              </a:extLst>
            </p:cNvPr>
            <p:cNvGrpSpPr/>
            <p:nvPr/>
          </p:nvGrpSpPr>
          <p:grpSpPr>
            <a:xfrm>
              <a:off x="459248" y="1907020"/>
              <a:ext cx="5253705" cy="1488936"/>
              <a:chOff x="1945148" y="1907020"/>
              <a:chExt cx="5253705" cy="1488936"/>
            </a:xfrm>
          </p:grpSpPr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1F646C82-CB3A-4802-84A1-3B4E578929E4}"/>
                  </a:ext>
                </a:extLst>
              </p:cNvPr>
              <p:cNvSpPr/>
              <p:nvPr/>
            </p:nvSpPr>
            <p:spPr>
              <a:xfrm>
                <a:off x="3598853" y="2237488"/>
                <a:ext cx="3600000" cy="828000"/>
              </a:xfrm>
              <a:prstGeom prst="wedgeRoundRectCallout">
                <a:avLst>
                  <a:gd name="adj1" fmla="val -58479"/>
                  <a:gd name="adj2" fmla="val 17761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50 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F8CB104-C1E3-4C94-B46B-A50CF3CF7B1D}"/>
                  </a:ext>
                </a:extLst>
              </p:cNvPr>
              <p:cNvGrpSpPr/>
              <p:nvPr/>
            </p:nvGrpSpPr>
            <p:grpSpPr>
              <a:xfrm>
                <a:off x="1945148" y="1907020"/>
                <a:ext cx="1169839" cy="1488936"/>
                <a:chOff x="5577656" y="2746690"/>
                <a:chExt cx="1169839" cy="1488936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9DDA013-95A9-438B-AD46-B6D016C0DA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656" y="2746690"/>
                  <a:ext cx="1169839" cy="1125694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E4CF37C-2414-47DD-B648-285942FD8966}"/>
                    </a:ext>
                  </a:extLst>
                </p:cNvPr>
                <p:cNvSpPr/>
                <p:nvPr/>
              </p:nvSpPr>
              <p:spPr>
                <a:xfrm>
                  <a:off x="5693233" y="3866294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Katrina</a:t>
                  </a:r>
                  <a:endParaRPr lang="en-GB" dirty="0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BFDB7B-6A88-42C8-BC22-E49B8D33939B}"/>
                </a:ext>
              </a:extLst>
            </p:cNvPr>
            <p:cNvGrpSpPr/>
            <p:nvPr/>
          </p:nvGrpSpPr>
          <p:grpSpPr>
            <a:xfrm>
              <a:off x="2830973" y="3309994"/>
              <a:ext cx="5253705" cy="1488936"/>
              <a:chOff x="1945148" y="3309994"/>
              <a:chExt cx="5253705" cy="1488936"/>
            </a:xfrm>
          </p:grpSpPr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42BAE508-B85F-4DF1-91FC-CF80388AED0E}"/>
                  </a:ext>
                </a:extLst>
              </p:cNvPr>
              <p:cNvSpPr/>
              <p:nvPr/>
            </p:nvSpPr>
            <p:spPr>
              <a:xfrm>
                <a:off x="1945148" y="3640462"/>
                <a:ext cx="3600000" cy="828000"/>
              </a:xfrm>
              <a:prstGeom prst="wedgeRoundRectCallout">
                <a:avLst>
                  <a:gd name="adj1" fmla="val 58273"/>
                  <a:gd name="adj2" fmla="val 2106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0.5  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783BF34-6A5C-401E-94BC-4F1F3A309EF2}"/>
                  </a:ext>
                </a:extLst>
              </p:cNvPr>
              <p:cNvGrpSpPr/>
              <p:nvPr/>
            </p:nvGrpSpPr>
            <p:grpSpPr>
              <a:xfrm>
                <a:off x="6161448" y="3309994"/>
                <a:ext cx="1037405" cy="1488936"/>
                <a:chOff x="6862435" y="2746690"/>
                <a:chExt cx="1037405" cy="148893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2DE4847D-0132-46DD-8C23-033D8C7F9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2435" y="2746690"/>
                  <a:ext cx="1037405" cy="1125694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C5B0F0-DA1D-4436-866D-E9299C472A48}"/>
                    </a:ext>
                  </a:extLst>
                </p:cNvPr>
                <p:cNvSpPr/>
                <p:nvPr/>
              </p:nvSpPr>
              <p:spPr>
                <a:xfrm>
                  <a:off x="6891011" y="3866294"/>
                  <a:ext cx="981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Joseph</a:t>
                  </a:r>
                  <a:endParaRPr lang="en-GB" dirty="0"/>
                </a:p>
              </p:txBody>
            </p:sp>
          </p:grpSp>
        </p:grp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C1B4A07-FD3B-4797-AD86-FEE0C3651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99167"/>
              </p:ext>
            </p:extLst>
          </p:nvPr>
        </p:nvGraphicFramePr>
        <p:xfrm>
          <a:off x="2052000" y="1338755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2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Katrina and Joseph are discussing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</a:t>
            </a:r>
          </a:p>
          <a:p>
            <a:endParaRPr lang="en-GB" sz="2000" b="1" u="sng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Joseph is correct because five tenths is written as 0.5. Katrina has calculated five tens, not tenths.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B7F8795-4BCD-416E-AC59-1C3FE5FC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01054"/>
              </p:ext>
            </p:extLst>
          </p:nvPr>
        </p:nvGraphicFramePr>
        <p:xfrm>
          <a:off x="2052000" y="1338755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D96DF-076F-49DD-AF0A-B1AAC674203E}"/>
              </a:ext>
            </a:extLst>
          </p:cNvPr>
          <p:cNvGrpSpPr/>
          <p:nvPr/>
        </p:nvGrpSpPr>
        <p:grpSpPr>
          <a:xfrm>
            <a:off x="759285" y="1907020"/>
            <a:ext cx="7625430" cy="2891910"/>
            <a:chOff x="459248" y="1907020"/>
            <a:chExt cx="7625430" cy="28919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5374DC5-B2B7-4FD8-B0A4-31F78379B961}"/>
                </a:ext>
              </a:extLst>
            </p:cNvPr>
            <p:cNvGrpSpPr/>
            <p:nvPr/>
          </p:nvGrpSpPr>
          <p:grpSpPr>
            <a:xfrm>
              <a:off x="459248" y="1907020"/>
              <a:ext cx="5253705" cy="1488936"/>
              <a:chOff x="1945148" y="1907020"/>
              <a:chExt cx="5253705" cy="1488936"/>
            </a:xfrm>
          </p:grpSpPr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C4B58ED4-7F8D-4572-B295-8536538D2D1E}"/>
                  </a:ext>
                </a:extLst>
              </p:cNvPr>
              <p:cNvSpPr/>
              <p:nvPr/>
            </p:nvSpPr>
            <p:spPr>
              <a:xfrm>
                <a:off x="3598853" y="2237488"/>
                <a:ext cx="3600000" cy="828000"/>
              </a:xfrm>
              <a:prstGeom prst="wedgeRoundRectCallout">
                <a:avLst>
                  <a:gd name="adj1" fmla="val -58479"/>
                  <a:gd name="adj2" fmla="val 17761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50 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D6329F4-972C-4934-AA2C-4F870A828C4F}"/>
                  </a:ext>
                </a:extLst>
              </p:cNvPr>
              <p:cNvGrpSpPr/>
              <p:nvPr/>
            </p:nvGrpSpPr>
            <p:grpSpPr>
              <a:xfrm>
                <a:off x="1945148" y="1907020"/>
                <a:ext cx="1169839" cy="1488936"/>
                <a:chOff x="5577656" y="2746690"/>
                <a:chExt cx="1169839" cy="1488936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E7F7E7C1-9FB2-41D9-AF1A-687D040D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656" y="2746690"/>
                  <a:ext cx="1169839" cy="1125694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521D9B5-E798-4111-BFC4-5801DFBCBFD8}"/>
                    </a:ext>
                  </a:extLst>
                </p:cNvPr>
                <p:cNvSpPr/>
                <p:nvPr/>
              </p:nvSpPr>
              <p:spPr>
                <a:xfrm>
                  <a:off x="5693233" y="3866294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Katrina</a:t>
                  </a:r>
                  <a:endParaRPr lang="en-GB" dirty="0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D4954F-1EB8-48C3-9B3A-6DB79EB443B3}"/>
                </a:ext>
              </a:extLst>
            </p:cNvPr>
            <p:cNvGrpSpPr/>
            <p:nvPr/>
          </p:nvGrpSpPr>
          <p:grpSpPr>
            <a:xfrm>
              <a:off x="2830973" y="3309994"/>
              <a:ext cx="5253705" cy="1488936"/>
              <a:chOff x="1945148" y="3309994"/>
              <a:chExt cx="5253705" cy="1488936"/>
            </a:xfrm>
          </p:grpSpPr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06E6C726-7CC5-4BA8-ABEC-32D473B12A65}"/>
                  </a:ext>
                </a:extLst>
              </p:cNvPr>
              <p:cNvSpPr/>
              <p:nvPr/>
            </p:nvSpPr>
            <p:spPr>
              <a:xfrm>
                <a:off x="1945148" y="3640462"/>
                <a:ext cx="3600000" cy="828000"/>
              </a:xfrm>
              <a:prstGeom prst="wedgeRoundRectCallout">
                <a:avLst>
                  <a:gd name="adj1" fmla="val 58273"/>
                  <a:gd name="adj2" fmla="val 2106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0.5  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DD18F09-834D-455A-938C-ABE21BF47CD6}"/>
                  </a:ext>
                </a:extLst>
              </p:cNvPr>
              <p:cNvGrpSpPr/>
              <p:nvPr/>
            </p:nvGrpSpPr>
            <p:grpSpPr>
              <a:xfrm>
                <a:off x="6161448" y="3309994"/>
                <a:ext cx="1037405" cy="1488936"/>
                <a:chOff x="6862435" y="2746690"/>
                <a:chExt cx="1037405" cy="148893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3500C86D-5D9A-4028-B847-FEC0F5E71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2435" y="2746690"/>
                  <a:ext cx="1037405" cy="1125694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CBE29B8-7895-4807-9A9B-4590C8329CD5}"/>
                    </a:ext>
                  </a:extLst>
                </p:cNvPr>
                <p:cNvSpPr/>
                <p:nvPr/>
              </p:nvSpPr>
              <p:spPr>
                <a:xfrm>
                  <a:off x="6891011" y="3866294"/>
                  <a:ext cx="981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Joseph</a:t>
                  </a:r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1640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Catherine is thinking of a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down 2 possibilities that Catherine’s decimal could be.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A41070A1-C08A-9046-9313-754177CC860E}"/>
              </a:ext>
            </a:extLst>
          </p:cNvPr>
          <p:cNvSpPr/>
          <p:nvPr/>
        </p:nvSpPr>
        <p:spPr>
          <a:xfrm>
            <a:off x="1502849" y="2475196"/>
            <a:ext cx="6138302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tenth is an odd number.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FA743DDD-3AFC-D64B-B07B-CDFF07E94A54}"/>
              </a:ext>
            </a:extLst>
          </p:cNvPr>
          <p:cNvSpPr/>
          <p:nvPr/>
        </p:nvSpPr>
        <p:spPr>
          <a:xfrm>
            <a:off x="1502849" y="1417554"/>
            <a:ext cx="6138303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It is smaller than      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F19368-69E1-42B6-B5BC-73BA92DF6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86214"/>
              </p:ext>
            </p:extLst>
          </p:nvPr>
        </p:nvGraphicFramePr>
        <p:xfrm>
          <a:off x="606060" y="3990346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3603A6-A0D7-4E06-B7D6-BC424397F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91828"/>
              </p:ext>
            </p:extLst>
          </p:nvPr>
        </p:nvGraphicFramePr>
        <p:xfrm>
          <a:off x="216000" y="3495854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F59AFF-EDC5-422A-BA2D-4224A31E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74434"/>
              </p:ext>
            </p:extLst>
          </p:nvPr>
        </p:nvGraphicFramePr>
        <p:xfrm>
          <a:off x="5333529" y="1501152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972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Catherine is thinking of a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down 2 possibilities that Catherine’s decimal could be.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0.1 and 0.3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A41070A1-C08A-9046-9313-754177CC860E}"/>
              </a:ext>
            </a:extLst>
          </p:cNvPr>
          <p:cNvSpPr/>
          <p:nvPr/>
        </p:nvSpPr>
        <p:spPr>
          <a:xfrm>
            <a:off x="1502849" y="2475196"/>
            <a:ext cx="6138302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tenth is an odd number.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FA743DDD-3AFC-D64B-B07B-CDFF07E94A54}"/>
              </a:ext>
            </a:extLst>
          </p:cNvPr>
          <p:cNvSpPr/>
          <p:nvPr/>
        </p:nvSpPr>
        <p:spPr>
          <a:xfrm>
            <a:off x="1502849" y="1417554"/>
            <a:ext cx="6138303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It is smaller than      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F19368-69E1-42B6-B5BC-73BA92DF6A2E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3990346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3603A6-A0D7-4E06-B7D6-BC424397F5D3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3495854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F59AFF-EDC5-422A-BA2D-4224A31E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02055"/>
              </p:ext>
            </p:extLst>
          </p:nvPr>
        </p:nvGraphicFramePr>
        <p:xfrm>
          <a:off x="5333529" y="1501152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6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part-whole model to partition 38 hundredths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into tenths and hundredths.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B7EB78-7FE1-4F84-BD2E-412DE4855E3F}"/>
              </a:ext>
            </a:extLst>
          </p:cNvPr>
          <p:cNvSpPr/>
          <p:nvPr/>
        </p:nvSpPr>
        <p:spPr>
          <a:xfrm>
            <a:off x="3603010" y="1714959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4E803B-8F0C-49F1-BA8F-6790A6B907F8}"/>
              </a:ext>
            </a:extLst>
          </p:cNvPr>
          <p:cNvSpPr/>
          <p:nvPr/>
        </p:nvSpPr>
        <p:spPr>
          <a:xfrm>
            <a:off x="5306317" y="3787767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6735CE-1525-4F1C-9567-07203E38DDAA}"/>
              </a:ext>
            </a:extLst>
          </p:cNvPr>
          <p:cNvSpPr/>
          <p:nvPr/>
        </p:nvSpPr>
        <p:spPr>
          <a:xfrm>
            <a:off x="1921044" y="3809774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B61D19-5425-46BB-9AF1-5C0E405FB28C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3410301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EA1191-2669-4DFC-94EF-4E6A978B3F28}"/>
              </a:ext>
            </a:extLst>
          </p:cNvPr>
          <p:cNvCxnSpPr>
            <a:cxnSpLocks/>
          </p:cNvCxnSpPr>
          <p:nvPr/>
        </p:nvCxnSpPr>
        <p:spPr>
          <a:xfrm>
            <a:off x="5238965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958EC1-B983-4534-9130-B9B812B5A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87652"/>
              </p:ext>
            </p:extLst>
          </p:nvPr>
        </p:nvGraphicFramePr>
        <p:xfrm>
          <a:off x="5922637" y="4098687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EDC3ADD-9C50-401E-860B-4A1C3E442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26080"/>
              </p:ext>
            </p:extLst>
          </p:nvPr>
        </p:nvGraphicFramePr>
        <p:xfrm>
          <a:off x="4219330" y="1989279"/>
          <a:ext cx="684000" cy="13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0332689-9FE3-4C52-A1CE-1E7816465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30036"/>
              </p:ext>
            </p:extLst>
          </p:nvPr>
        </p:nvGraphicFramePr>
        <p:xfrm>
          <a:off x="2537364" y="4120694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part-whole model to partition 38 hundredths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into tenths and hundredths.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7E4EDB-D20D-4CF2-9B2E-DFD40733392D}"/>
              </a:ext>
            </a:extLst>
          </p:cNvPr>
          <p:cNvSpPr/>
          <p:nvPr/>
        </p:nvSpPr>
        <p:spPr>
          <a:xfrm>
            <a:off x="3603010" y="1714959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9D1C72-9BFE-4357-A887-08960E2B9409}"/>
              </a:ext>
            </a:extLst>
          </p:cNvPr>
          <p:cNvSpPr/>
          <p:nvPr/>
        </p:nvSpPr>
        <p:spPr>
          <a:xfrm>
            <a:off x="5306317" y="3787767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6D603E-3051-4644-8178-A428900CA595}"/>
              </a:ext>
            </a:extLst>
          </p:cNvPr>
          <p:cNvSpPr/>
          <p:nvPr/>
        </p:nvSpPr>
        <p:spPr>
          <a:xfrm>
            <a:off x="1921044" y="3809774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83D4FA-356E-4C88-8CDD-9769535AE1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3410301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96B746-531E-4211-A4AA-8836CBE17430}"/>
              </a:ext>
            </a:extLst>
          </p:cNvPr>
          <p:cNvCxnSpPr>
            <a:cxnSpLocks/>
          </p:cNvCxnSpPr>
          <p:nvPr/>
        </p:nvCxnSpPr>
        <p:spPr>
          <a:xfrm>
            <a:off x="5238965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A2B63FC-0A55-469D-92A4-4A217F1EB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0635"/>
              </p:ext>
            </p:extLst>
          </p:nvPr>
        </p:nvGraphicFramePr>
        <p:xfrm>
          <a:off x="5922637" y="4098687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7E30A2B-428C-4162-8E1D-E750223D1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80626"/>
              </p:ext>
            </p:extLst>
          </p:nvPr>
        </p:nvGraphicFramePr>
        <p:xfrm>
          <a:off x="4219330" y="1989279"/>
          <a:ext cx="684000" cy="13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E4A3EE3-A80B-49E6-8861-99D7EE337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73312"/>
              </p:ext>
            </p:extLst>
          </p:nvPr>
        </p:nvGraphicFramePr>
        <p:xfrm>
          <a:off x="2537364" y="4120694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09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to complete the fraction and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1AB9D8-C79C-4754-B885-3A305B545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70831"/>
              </p:ext>
            </p:extLst>
          </p:nvPr>
        </p:nvGraphicFramePr>
        <p:xfrm>
          <a:off x="1507603" y="1696717"/>
          <a:ext cx="5929295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859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2422599360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457568971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444405698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640120631"/>
                    </a:ext>
                  </a:extLst>
                </a:gridCol>
              </a:tblGrid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19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514DF6-A0F6-410B-A978-02F8B5C4A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70203"/>
              </p:ext>
            </p:extLst>
          </p:nvPr>
        </p:nvGraphicFramePr>
        <p:xfrm>
          <a:off x="1916025" y="3694948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53A6AF-9DA6-4DEE-896A-EFCBBA1F0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00022"/>
              </p:ext>
            </p:extLst>
          </p:nvPr>
        </p:nvGraphicFramePr>
        <p:xfrm>
          <a:off x="5178522" y="4189440"/>
          <a:ext cx="1852059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4189718308"/>
                    </a:ext>
                  </a:extLst>
                </a:gridCol>
                <a:gridCol w="308675">
                  <a:extLst>
                    <a:ext uri="{9D8B030D-6E8A-4147-A177-3AD203B41FA5}">
                      <a16:colId xmlns:a16="http://schemas.microsoft.com/office/drawing/2014/main" val="2525809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523075570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9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to complete the fraction and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1AB9D8-C79C-4754-B885-3A305B54504F}"/>
              </a:ext>
            </a:extLst>
          </p:cNvPr>
          <p:cNvGraphicFramePr>
            <a:graphicFrameLocks noGrp="1"/>
          </p:cNvGraphicFramePr>
          <p:nvPr/>
        </p:nvGraphicFramePr>
        <p:xfrm>
          <a:off x="1507603" y="1696717"/>
          <a:ext cx="5929295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859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2422599360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457568971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444405698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640120631"/>
                    </a:ext>
                  </a:extLst>
                </a:gridCol>
              </a:tblGrid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19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514DF6-A0F6-410B-A978-02F8B5C4A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63172"/>
              </p:ext>
            </p:extLst>
          </p:nvPr>
        </p:nvGraphicFramePr>
        <p:xfrm>
          <a:off x="1916025" y="3694948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58A966-16AE-4C5B-BBCD-A4020C7A0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19035"/>
              </p:ext>
            </p:extLst>
          </p:nvPr>
        </p:nvGraphicFramePr>
        <p:xfrm>
          <a:off x="5178522" y="4189440"/>
          <a:ext cx="1852059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4189718308"/>
                    </a:ext>
                  </a:extLst>
                </a:gridCol>
                <a:gridCol w="308675">
                  <a:extLst>
                    <a:ext uri="{9D8B030D-6E8A-4147-A177-3AD203B41FA5}">
                      <a16:colId xmlns:a16="http://schemas.microsoft.com/office/drawing/2014/main" val="2525809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523075570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9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a decimal.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is the same as three tenths.</a:t>
            </a: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561697-B12F-44BC-8ED7-75A3BE2AC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74482"/>
              </p:ext>
            </p:extLst>
          </p:nvPr>
        </p:nvGraphicFramePr>
        <p:xfrm>
          <a:off x="2052000" y="3743823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7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a decimal.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same as three tenths.</a:t>
            </a: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561697-B12F-44BC-8ED7-75A3BE2AC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5470"/>
              </p:ext>
            </p:extLst>
          </p:nvPr>
        </p:nvGraphicFramePr>
        <p:xfrm>
          <a:off x="2052000" y="3743823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697F0C-A087-48C4-8323-E5BA34B60756}"/>
              </a:ext>
            </a:extLst>
          </p:cNvPr>
          <p:cNvSpPr/>
          <p:nvPr/>
        </p:nvSpPr>
        <p:spPr>
          <a:xfrm>
            <a:off x="1446898" y="2512562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0.3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to show where 0.1 would be placed on the number line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decimal as a fraction: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4B1534-F2C4-42B2-8CE9-F73FEC78107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418258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6F53D7-9C33-4282-BCE2-6B32DB489282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1923766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6E35A9-8438-4400-B202-CDB81B6E2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55937"/>
              </p:ext>
            </p:extLst>
          </p:nvPr>
        </p:nvGraphicFramePr>
        <p:xfrm>
          <a:off x="5646792" y="4079145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3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to show where 0.1 would be placed on the number line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decimal as a fraction: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4B1534-F2C4-42B2-8CE9-F73FEC78107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418258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6F53D7-9C33-4282-BCE2-6B32DB489282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1923766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6E35A9-8438-4400-B202-CDB81B6E2FC1}"/>
              </a:ext>
            </a:extLst>
          </p:cNvPr>
          <p:cNvGraphicFramePr>
            <a:graphicFrameLocks noGrp="1"/>
          </p:cNvGraphicFramePr>
          <p:nvPr/>
        </p:nvGraphicFramePr>
        <p:xfrm>
          <a:off x="5646792" y="4079145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66247C81-2373-4D31-B1F5-CF227E7BE25F}"/>
              </a:ext>
            </a:extLst>
          </p:cNvPr>
          <p:cNvSpPr>
            <a:spLocks noChangeAspect="1"/>
          </p:cNvSpPr>
          <p:nvPr/>
        </p:nvSpPr>
        <p:spPr>
          <a:xfrm>
            <a:off x="1200150" y="1454065"/>
            <a:ext cx="410130" cy="82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0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9F7417-8F54-4EB5-9964-BE1E124EE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6144f90-c7b6-48d0-aae5-f5e9e48cc3df"/>
    <ds:schemaRef ds:uri="5c7a0828-c5e4-45f8-a074-18a8fdc88ec6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634</Words>
  <Application>Microsoft Office PowerPoint</Application>
  <PresentationFormat>On-screen Show (4:3)</PresentationFormat>
  <Paragraphs>517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CRedford</cp:lastModifiedBy>
  <cp:revision>49</cp:revision>
  <dcterms:created xsi:type="dcterms:W3CDTF">2018-03-17T10:08:43Z</dcterms:created>
  <dcterms:modified xsi:type="dcterms:W3CDTF">2020-07-10T09:40:42Z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