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81" r:id="rId6"/>
    <p:sldId id="393" r:id="rId7"/>
    <p:sldId id="360" r:id="rId8"/>
    <p:sldId id="386" r:id="rId9"/>
    <p:sldId id="369" r:id="rId10"/>
    <p:sldId id="421" r:id="rId11"/>
    <p:sldId id="372" r:id="rId12"/>
    <p:sldId id="415" r:id="rId13"/>
    <p:sldId id="416" r:id="rId14"/>
    <p:sldId id="422" r:id="rId15"/>
    <p:sldId id="384" r:id="rId16"/>
    <p:sldId id="385" r:id="rId17"/>
    <p:sldId id="377" r:id="rId18"/>
    <p:sldId id="417" r:id="rId19"/>
    <p:sldId id="418" r:id="rId20"/>
    <p:sldId id="380" r:id="rId21"/>
    <p:sldId id="419" r:id="rId22"/>
    <p:sldId id="42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6760F9-4565-4502-A214-3C7B6EC4D621}" v="56" dt="2020-03-04T11:06:03.9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7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Higgins" userId="b66834d5-eb74-4026-874d-6c93efd557a3" providerId="ADAL" clId="{861CC644-840F-438F-8302-9DA1A9252A59}"/>
    <pc:docChg chg="custSel addSld delSld modSld sldOrd">
      <pc:chgData name="Matt Higgins" userId="b66834d5-eb74-4026-874d-6c93efd557a3" providerId="ADAL" clId="{861CC644-840F-438F-8302-9DA1A9252A59}" dt="2020-02-25T09:17:23.628" v="93"/>
      <pc:docMkLst>
        <pc:docMk/>
      </pc:docMkLst>
      <pc:sldChg chg="del">
        <pc:chgData name="Matt Higgins" userId="b66834d5-eb74-4026-874d-6c93efd557a3" providerId="ADAL" clId="{861CC644-840F-438F-8302-9DA1A9252A59}" dt="2020-02-25T09:13:00.065" v="0" actId="2696"/>
        <pc:sldMkLst>
          <pc:docMk/>
          <pc:sldMk cId="1669721746" sldId="365"/>
        </pc:sldMkLst>
      </pc:sldChg>
      <pc:sldChg chg="delSp modSp">
        <pc:chgData name="Matt Higgins" userId="b66834d5-eb74-4026-874d-6c93efd557a3" providerId="ADAL" clId="{861CC644-840F-438F-8302-9DA1A9252A59}" dt="2020-02-25T09:13:58.603" v="67" actId="478"/>
        <pc:sldMkLst>
          <pc:docMk/>
          <pc:sldMk cId="1924339527" sldId="381"/>
        </pc:sldMkLst>
        <pc:spChg chg="del">
          <ac:chgData name="Matt Higgins" userId="b66834d5-eb74-4026-874d-6c93efd557a3" providerId="ADAL" clId="{861CC644-840F-438F-8302-9DA1A9252A59}" dt="2020-02-25T09:13:57.067" v="66" actId="478"/>
          <ac:spMkLst>
            <pc:docMk/>
            <pc:sldMk cId="1924339527" sldId="381"/>
            <ac:spMk id="2" creationId="{C3B07131-856C-4D97-8A7B-0BEB597E5C1A}"/>
          </ac:spMkLst>
        </pc:spChg>
        <pc:spChg chg="del">
          <ac:chgData name="Matt Higgins" userId="b66834d5-eb74-4026-874d-6c93efd557a3" providerId="ADAL" clId="{861CC644-840F-438F-8302-9DA1A9252A59}" dt="2020-02-25T09:13:58.603" v="67" actId="478"/>
          <ac:spMkLst>
            <pc:docMk/>
            <pc:sldMk cId="1924339527" sldId="381"/>
            <ac:spMk id="9" creationId="{270E4159-DC65-4B0B-8095-3EFE6EE46338}"/>
          </ac:spMkLst>
        </pc:spChg>
        <pc:spChg chg="mod">
          <ac:chgData name="Matt Higgins" userId="b66834d5-eb74-4026-874d-6c93efd557a3" providerId="ADAL" clId="{861CC644-840F-438F-8302-9DA1A9252A59}" dt="2020-02-25T09:13:21.372" v="46" actId="20577"/>
          <ac:spMkLst>
            <pc:docMk/>
            <pc:sldMk cId="1924339527" sldId="381"/>
            <ac:spMk id="19" creationId="{5252A847-DE45-4FA3-A1F8-EEBEB845FF8E}"/>
          </ac:spMkLst>
        </pc:spChg>
      </pc:sldChg>
      <pc:sldChg chg="ord">
        <pc:chgData name="Matt Higgins" userId="b66834d5-eb74-4026-874d-6c93efd557a3" providerId="ADAL" clId="{861CC644-840F-438F-8302-9DA1A9252A59}" dt="2020-02-25T09:16:12.830" v="87"/>
        <pc:sldMkLst>
          <pc:docMk/>
          <pc:sldMk cId="1601276999" sldId="388"/>
        </pc:sldMkLst>
      </pc:sldChg>
      <pc:sldChg chg="modSp">
        <pc:chgData name="Matt Higgins" userId="b66834d5-eb74-4026-874d-6c93efd557a3" providerId="ADAL" clId="{861CC644-840F-438F-8302-9DA1A9252A59}" dt="2020-02-25T09:17:23.628" v="93"/>
        <pc:sldMkLst>
          <pc:docMk/>
          <pc:sldMk cId="96573409" sldId="389"/>
        </pc:sldMkLst>
        <pc:spChg chg="mod">
          <ac:chgData name="Matt Higgins" userId="b66834d5-eb74-4026-874d-6c93efd557a3" providerId="ADAL" clId="{861CC644-840F-438F-8302-9DA1A9252A59}" dt="2020-02-25T09:17:23.628" v="93"/>
          <ac:spMkLst>
            <pc:docMk/>
            <pc:sldMk cId="96573409" sldId="389"/>
            <ac:spMk id="19" creationId="{5252A847-DE45-4FA3-A1F8-EEBEB845FF8E}"/>
          </ac:spMkLst>
        </pc:spChg>
      </pc:sldChg>
      <pc:sldChg chg="modSp">
        <pc:chgData name="Matt Higgins" userId="b66834d5-eb74-4026-874d-6c93efd557a3" providerId="ADAL" clId="{861CC644-840F-438F-8302-9DA1A9252A59}" dt="2020-02-25T09:17:16.175" v="92" actId="20577"/>
        <pc:sldMkLst>
          <pc:docMk/>
          <pc:sldMk cId="1603789083" sldId="390"/>
        </pc:sldMkLst>
        <pc:spChg chg="mod">
          <ac:chgData name="Matt Higgins" userId="b66834d5-eb74-4026-874d-6c93efd557a3" providerId="ADAL" clId="{861CC644-840F-438F-8302-9DA1A9252A59}" dt="2020-02-25T09:17:16.175" v="92" actId="20577"/>
          <ac:spMkLst>
            <pc:docMk/>
            <pc:sldMk cId="1603789083" sldId="390"/>
            <ac:spMk id="19" creationId="{5252A847-DE45-4FA3-A1F8-EEBEB845FF8E}"/>
          </ac:spMkLst>
        </pc:spChg>
      </pc:sldChg>
      <pc:sldChg chg="addSp modSp add">
        <pc:chgData name="Matt Higgins" userId="b66834d5-eb74-4026-874d-6c93efd557a3" providerId="ADAL" clId="{861CC644-840F-438F-8302-9DA1A9252A59}" dt="2020-02-25T09:15:11.562" v="85" actId="20577"/>
        <pc:sldMkLst>
          <pc:docMk/>
          <pc:sldMk cId="68706009" sldId="393"/>
        </pc:sldMkLst>
        <pc:spChg chg="mod">
          <ac:chgData name="Matt Higgins" userId="b66834d5-eb74-4026-874d-6c93efd557a3" providerId="ADAL" clId="{861CC644-840F-438F-8302-9DA1A9252A59}" dt="2020-02-25T09:14:06.707" v="69" actId="14100"/>
          <ac:spMkLst>
            <pc:docMk/>
            <pc:sldMk cId="68706009" sldId="393"/>
            <ac:spMk id="2" creationId="{C3B07131-856C-4D97-8A7B-0BEB597E5C1A}"/>
          </ac:spMkLst>
        </pc:spChg>
        <pc:graphicFrameChg chg="add mod modGraphic">
          <ac:chgData name="Matt Higgins" userId="b66834d5-eb74-4026-874d-6c93efd557a3" providerId="ADAL" clId="{861CC644-840F-438F-8302-9DA1A9252A59}" dt="2020-02-25T09:15:02.319" v="83"/>
          <ac:graphicFrameMkLst>
            <pc:docMk/>
            <pc:sldMk cId="68706009" sldId="393"/>
            <ac:graphicFrameMk id="10" creationId="{7BA74067-FBEF-409D-9BFB-1F605E162139}"/>
          </ac:graphicFrameMkLst>
        </pc:graphicFrameChg>
        <pc:graphicFrameChg chg="add mod modGraphic">
          <ac:chgData name="Matt Higgins" userId="b66834d5-eb74-4026-874d-6c93efd557a3" providerId="ADAL" clId="{861CC644-840F-438F-8302-9DA1A9252A59}" dt="2020-02-25T09:14:59.843" v="82" actId="572"/>
          <ac:graphicFrameMkLst>
            <pc:docMk/>
            <pc:sldMk cId="68706009" sldId="393"/>
            <ac:graphicFrameMk id="13" creationId="{BC2A7E91-108B-4045-B0DA-FB7EDDD36EA9}"/>
          </ac:graphicFrameMkLst>
        </pc:graphicFrameChg>
        <pc:graphicFrameChg chg="add mod modGraphic">
          <ac:chgData name="Matt Higgins" userId="b66834d5-eb74-4026-874d-6c93efd557a3" providerId="ADAL" clId="{861CC644-840F-438F-8302-9DA1A9252A59}" dt="2020-02-25T09:15:11.562" v="85" actId="20577"/>
          <ac:graphicFrameMkLst>
            <pc:docMk/>
            <pc:sldMk cId="68706009" sldId="393"/>
            <ac:graphicFrameMk id="14" creationId="{58683A03-02A9-485B-B09C-5F44B43D1FC6}"/>
          </ac:graphicFrameMkLst>
        </pc:graphicFrameChg>
      </pc:sldChg>
    </pc:docChg>
  </pc:docChgLst>
  <pc:docChgLst>
    <pc:chgData name="Helen" userId="ad3a4230-80d7-443d-8a9e-007713cf765f" providerId="ADAL" clId="{436760F9-4565-4502-A214-3C7B6EC4D621}"/>
    <pc:docChg chg="undo custSel modSld">
      <pc:chgData name="Helen" userId="ad3a4230-80d7-443d-8a9e-007713cf765f" providerId="ADAL" clId="{436760F9-4565-4502-A214-3C7B6EC4D621}" dt="2020-03-04T11:07:00.044" v="304" actId="403"/>
      <pc:docMkLst>
        <pc:docMk/>
      </pc:docMkLst>
      <pc:sldChg chg="modSp">
        <pc:chgData name="Helen" userId="ad3a4230-80d7-443d-8a9e-007713cf765f" providerId="ADAL" clId="{436760F9-4565-4502-A214-3C7B6EC4D621}" dt="2020-03-04T10:54:33.783" v="41"/>
        <pc:sldMkLst>
          <pc:docMk/>
          <pc:sldMk cId="36917022" sldId="360"/>
        </pc:sldMkLst>
        <pc:spChg chg="mod">
          <ac:chgData name="Helen" userId="ad3a4230-80d7-443d-8a9e-007713cf765f" providerId="ADAL" clId="{436760F9-4565-4502-A214-3C7B6EC4D621}" dt="2020-03-04T10:54:33.783" v="41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Helen" userId="ad3a4230-80d7-443d-8a9e-007713cf765f" providerId="ADAL" clId="{436760F9-4565-4502-A214-3C7B6EC4D621}" dt="2020-03-04T10:57:43.902" v="99" actId="403"/>
        <pc:sldMkLst>
          <pc:docMk/>
          <pc:sldMk cId="1037426983" sldId="369"/>
        </pc:sldMkLst>
        <pc:graphicFrameChg chg="mod modGraphic">
          <ac:chgData name="Helen" userId="ad3a4230-80d7-443d-8a9e-007713cf765f" providerId="ADAL" clId="{436760F9-4565-4502-A214-3C7B6EC4D621}" dt="2020-03-04T10:57:35.623" v="96" actId="403"/>
          <ac:graphicFrameMkLst>
            <pc:docMk/>
            <pc:sldMk cId="1037426983" sldId="369"/>
            <ac:graphicFrameMk id="14" creationId="{C093D2A5-5246-2F4B-A7CE-939B68DD4BE7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0:57:43.902" v="99" actId="403"/>
          <ac:graphicFrameMkLst>
            <pc:docMk/>
            <pc:sldMk cId="1037426983" sldId="369"/>
            <ac:graphicFrameMk id="15" creationId="{0D52648F-1D6F-074B-B5D1-C3EFFE4114C6}"/>
          </ac:graphicFrameMkLst>
        </pc:graphicFrameChg>
        <pc:graphicFrameChg chg="modGraphic">
          <ac:chgData name="Helen" userId="ad3a4230-80d7-443d-8a9e-007713cf765f" providerId="ADAL" clId="{436760F9-4565-4502-A214-3C7B6EC4D621}" dt="2020-03-04T10:57:41.140" v="98" actId="403"/>
          <ac:graphicFrameMkLst>
            <pc:docMk/>
            <pc:sldMk cId="1037426983" sldId="369"/>
            <ac:graphicFrameMk id="16" creationId="{E6CC654E-DAF6-4386-9473-2BEE6B7A0E61}"/>
          </ac:graphicFrameMkLst>
        </pc:graphicFrameChg>
      </pc:sldChg>
      <pc:sldChg chg="addSp delSp modSp">
        <pc:chgData name="Helen" userId="ad3a4230-80d7-443d-8a9e-007713cf765f" providerId="ADAL" clId="{436760F9-4565-4502-A214-3C7B6EC4D621}" dt="2020-03-04T11:06:12.268" v="302" actId="20577"/>
        <pc:sldMkLst>
          <pc:docMk/>
          <pc:sldMk cId="3833766753" sldId="372"/>
        </pc:sldMkLst>
        <pc:spChg chg="del mod">
          <ac:chgData name="Helen" userId="ad3a4230-80d7-443d-8a9e-007713cf765f" providerId="ADAL" clId="{436760F9-4565-4502-A214-3C7B6EC4D621}" dt="2020-03-04T11:06:03.515" v="297" actId="478"/>
          <ac:spMkLst>
            <pc:docMk/>
            <pc:sldMk cId="3833766753" sldId="372"/>
            <ac:spMk id="2" creationId="{4881D778-07B6-47F4-B0C5-6D47F7B10090}"/>
          </ac:spMkLst>
        </pc:spChg>
        <pc:spChg chg="del mod">
          <ac:chgData name="Helen" userId="ad3a4230-80d7-443d-8a9e-007713cf765f" providerId="ADAL" clId="{436760F9-4565-4502-A214-3C7B6EC4D621}" dt="2020-03-04T11:06:03.515" v="297" actId="478"/>
          <ac:spMkLst>
            <pc:docMk/>
            <pc:sldMk cId="3833766753" sldId="372"/>
            <ac:spMk id="17" creationId="{D795CC7A-0781-4251-9FF0-5EF4045FA925}"/>
          </ac:spMkLst>
        </pc:spChg>
        <pc:spChg chg="del mod">
          <ac:chgData name="Helen" userId="ad3a4230-80d7-443d-8a9e-007713cf765f" providerId="ADAL" clId="{436760F9-4565-4502-A214-3C7B6EC4D621}" dt="2020-03-04T11:06:03.515" v="297" actId="478"/>
          <ac:spMkLst>
            <pc:docMk/>
            <pc:sldMk cId="3833766753" sldId="372"/>
            <ac:spMk id="20" creationId="{E7EDCEAE-12C7-447F-B82A-A7C4ADB40B84}"/>
          </ac:spMkLst>
        </pc:spChg>
        <pc:spChg chg="del mod">
          <ac:chgData name="Helen" userId="ad3a4230-80d7-443d-8a9e-007713cf765f" providerId="ADAL" clId="{436760F9-4565-4502-A214-3C7B6EC4D621}" dt="2020-03-04T11:06:03.515" v="297" actId="478"/>
          <ac:spMkLst>
            <pc:docMk/>
            <pc:sldMk cId="3833766753" sldId="372"/>
            <ac:spMk id="21" creationId="{328FCEBB-0DA0-4B63-8C8A-178A803232CE}"/>
          </ac:spMkLst>
        </pc:spChg>
        <pc:spChg chg="del mod">
          <ac:chgData name="Helen" userId="ad3a4230-80d7-443d-8a9e-007713cf765f" providerId="ADAL" clId="{436760F9-4565-4502-A214-3C7B6EC4D621}" dt="2020-03-04T11:06:03.515" v="297" actId="478"/>
          <ac:spMkLst>
            <pc:docMk/>
            <pc:sldMk cId="3833766753" sldId="372"/>
            <ac:spMk id="22" creationId="{9B30F6DE-C87B-4B6A-9AEB-6A3F49D7C9CC}"/>
          </ac:spMkLst>
        </pc:spChg>
        <pc:spChg chg="del mod">
          <ac:chgData name="Helen" userId="ad3a4230-80d7-443d-8a9e-007713cf765f" providerId="ADAL" clId="{436760F9-4565-4502-A214-3C7B6EC4D621}" dt="2020-03-04T11:06:03.515" v="297" actId="478"/>
          <ac:spMkLst>
            <pc:docMk/>
            <pc:sldMk cId="3833766753" sldId="372"/>
            <ac:spMk id="23" creationId="{A7639206-765E-462D-BDF0-E12E9A2BCD0E}"/>
          </ac:spMkLst>
        </pc:spChg>
        <pc:spChg chg="add">
          <ac:chgData name="Helen" userId="ad3a4230-80d7-443d-8a9e-007713cf765f" providerId="ADAL" clId="{436760F9-4565-4502-A214-3C7B6EC4D621}" dt="2020-03-04T11:06:03.965" v="298"/>
          <ac:spMkLst>
            <pc:docMk/>
            <pc:sldMk cId="3833766753" sldId="372"/>
            <ac:spMk id="30" creationId="{47052A32-B8EF-4714-8FC4-D8091D045A08}"/>
          </ac:spMkLst>
        </pc:spChg>
        <pc:spChg chg="add">
          <ac:chgData name="Helen" userId="ad3a4230-80d7-443d-8a9e-007713cf765f" providerId="ADAL" clId="{436760F9-4565-4502-A214-3C7B6EC4D621}" dt="2020-03-04T11:06:03.965" v="298"/>
          <ac:spMkLst>
            <pc:docMk/>
            <pc:sldMk cId="3833766753" sldId="372"/>
            <ac:spMk id="31" creationId="{6D986F88-7F8F-416E-95AD-1A0B0CDA8576}"/>
          </ac:spMkLst>
        </pc:spChg>
        <pc:spChg chg="add">
          <ac:chgData name="Helen" userId="ad3a4230-80d7-443d-8a9e-007713cf765f" providerId="ADAL" clId="{436760F9-4565-4502-A214-3C7B6EC4D621}" dt="2020-03-04T11:06:03.965" v="298"/>
          <ac:spMkLst>
            <pc:docMk/>
            <pc:sldMk cId="3833766753" sldId="372"/>
            <ac:spMk id="32" creationId="{59BE7BF8-01FB-4C49-A8D4-CF80B19CEE48}"/>
          </ac:spMkLst>
        </pc:spChg>
        <pc:spChg chg="add">
          <ac:chgData name="Helen" userId="ad3a4230-80d7-443d-8a9e-007713cf765f" providerId="ADAL" clId="{436760F9-4565-4502-A214-3C7B6EC4D621}" dt="2020-03-04T11:06:03.965" v="298"/>
          <ac:spMkLst>
            <pc:docMk/>
            <pc:sldMk cId="3833766753" sldId="372"/>
            <ac:spMk id="33" creationId="{676EAEB6-69A4-457A-87CF-63324CF43F62}"/>
          </ac:spMkLst>
        </pc:spChg>
        <pc:spChg chg="add">
          <ac:chgData name="Helen" userId="ad3a4230-80d7-443d-8a9e-007713cf765f" providerId="ADAL" clId="{436760F9-4565-4502-A214-3C7B6EC4D621}" dt="2020-03-04T11:06:03.965" v="298"/>
          <ac:spMkLst>
            <pc:docMk/>
            <pc:sldMk cId="3833766753" sldId="372"/>
            <ac:spMk id="34" creationId="{AB4650B1-5DF4-4A11-B436-6A72480A81B5}"/>
          </ac:spMkLst>
        </pc:spChg>
        <pc:spChg chg="add">
          <ac:chgData name="Helen" userId="ad3a4230-80d7-443d-8a9e-007713cf765f" providerId="ADAL" clId="{436760F9-4565-4502-A214-3C7B6EC4D621}" dt="2020-03-04T11:06:03.965" v="298"/>
          <ac:spMkLst>
            <pc:docMk/>
            <pc:sldMk cId="3833766753" sldId="372"/>
            <ac:spMk id="35" creationId="{C9DDE1FC-9507-448B-A138-AA87C2BBDF42}"/>
          </ac:spMkLst>
        </pc:spChg>
        <pc:graphicFrameChg chg="del">
          <ac:chgData name="Helen" userId="ad3a4230-80d7-443d-8a9e-007713cf765f" providerId="ADAL" clId="{436760F9-4565-4502-A214-3C7B6EC4D621}" dt="2020-03-04T11:06:03.515" v="297" actId="478"/>
          <ac:graphicFrameMkLst>
            <pc:docMk/>
            <pc:sldMk cId="3833766753" sldId="372"/>
            <ac:graphicFrameMk id="6" creationId="{A990A030-9E40-41FE-A66A-CFB1FDBC5DF2}"/>
          </ac:graphicFrameMkLst>
        </pc:graphicFrameChg>
        <pc:graphicFrameChg chg="del">
          <ac:chgData name="Helen" userId="ad3a4230-80d7-443d-8a9e-007713cf765f" providerId="ADAL" clId="{436760F9-4565-4502-A214-3C7B6EC4D621}" dt="2020-03-04T11:06:03.515" v="297" actId="478"/>
          <ac:graphicFrameMkLst>
            <pc:docMk/>
            <pc:sldMk cId="3833766753" sldId="372"/>
            <ac:graphicFrameMk id="9" creationId="{620EB1C6-A273-4859-8CB7-8FE5AB6259BA}"/>
          </ac:graphicFrameMkLst>
        </pc:graphicFrameChg>
        <pc:graphicFrameChg chg="del">
          <ac:chgData name="Helen" userId="ad3a4230-80d7-443d-8a9e-007713cf765f" providerId="ADAL" clId="{436760F9-4565-4502-A214-3C7B6EC4D621}" dt="2020-03-04T11:06:03.515" v="297" actId="478"/>
          <ac:graphicFrameMkLst>
            <pc:docMk/>
            <pc:sldMk cId="3833766753" sldId="372"/>
            <ac:graphicFrameMk id="11" creationId="{D223D549-4C07-449B-AF60-A4D393B940BA}"/>
          </ac:graphicFrameMkLst>
        </pc:graphicFrameChg>
        <pc:graphicFrameChg chg="del">
          <ac:chgData name="Helen" userId="ad3a4230-80d7-443d-8a9e-007713cf765f" providerId="ADAL" clId="{436760F9-4565-4502-A214-3C7B6EC4D621}" dt="2020-03-04T11:06:03.515" v="297" actId="478"/>
          <ac:graphicFrameMkLst>
            <pc:docMk/>
            <pc:sldMk cId="3833766753" sldId="372"/>
            <ac:graphicFrameMk id="14" creationId="{EA1BDBCB-50A3-4BDE-8ACA-0867489AA65D}"/>
          </ac:graphicFrameMkLst>
        </pc:graphicFrameChg>
        <pc:graphicFrameChg chg="del">
          <ac:chgData name="Helen" userId="ad3a4230-80d7-443d-8a9e-007713cf765f" providerId="ADAL" clId="{436760F9-4565-4502-A214-3C7B6EC4D621}" dt="2020-03-04T11:06:03.515" v="297" actId="478"/>
          <ac:graphicFrameMkLst>
            <pc:docMk/>
            <pc:sldMk cId="3833766753" sldId="372"/>
            <ac:graphicFrameMk id="15" creationId="{7935475F-4283-4DF9-B986-0B51D2865D9C}"/>
          </ac:graphicFrameMkLst>
        </pc:graphicFrameChg>
        <pc:graphicFrameChg chg="del">
          <ac:chgData name="Helen" userId="ad3a4230-80d7-443d-8a9e-007713cf765f" providerId="ADAL" clId="{436760F9-4565-4502-A214-3C7B6EC4D621}" dt="2020-03-04T11:06:03.515" v="297" actId="478"/>
          <ac:graphicFrameMkLst>
            <pc:docMk/>
            <pc:sldMk cId="3833766753" sldId="372"/>
            <ac:graphicFrameMk id="16" creationId="{9FC1C2D0-0228-4C39-B35F-ADD615221640}"/>
          </ac:graphicFrameMkLst>
        </pc:graphicFrameChg>
        <pc:graphicFrameChg chg="add">
          <ac:chgData name="Helen" userId="ad3a4230-80d7-443d-8a9e-007713cf765f" providerId="ADAL" clId="{436760F9-4565-4502-A214-3C7B6EC4D621}" dt="2020-03-04T11:06:03.965" v="298"/>
          <ac:graphicFrameMkLst>
            <pc:docMk/>
            <pc:sldMk cId="3833766753" sldId="372"/>
            <ac:graphicFrameMk id="24" creationId="{6D1468ED-51B6-4DA9-A046-4A3AE8BB6B1C}"/>
          </ac:graphicFrameMkLst>
        </pc:graphicFrameChg>
        <pc:graphicFrameChg chg="add">
          <ac:chgData name="Helen" userId="ad3a4230-80d7-443d-8a9e-007713cf765f" providerId="ADAL" clId="{436760F9-4565-4502-A214-3C7B6EC4D621}" dt="2020-03-04T11:06:03.965" v="298"/>
          <ac:graphicFrameMkLst>
            <pc:docMk/>
            <pc:sldMk cId="3833766753" sldId="372"/>
            <ac:graphicFrameMk id="25" creationId="{ED7CFDD7-EBFD-4A33-9747-0AE22005B611}"/>
          </ac:graphicFrameMkLst>
        </pc:graphicFrameChg>
        <pc:graphicFrameChg chg="add modGraphic">
          <ac:chgData name="Helen" userId="ad3a4230-80d7-443d-8a9e-007713cf765f" providerId="ADAL" clId="{436760F9-4565-4502-A214-3C7B6EC4D621}" dt="2020-03-04T11:06:11.112" v="301" actId="20577"/>
          <ac:graphicFrameMkLst>
            <pc:docMk/>
            <pc:sldMk cId="3833766753" sldId="372"/>
            <ac:graphicFrameMk id="26" creationId="{67C3E19E-47BF-4084-86FC-72648D041D49}"/>
          </ac:graphicFrameMkLst>
        </pc:graphicFrameChg>
        <pc:graphicFrameChg chg="add modGraphic">
          <ac:chgData name="Helen" userId="ad3a4230-80d7-443d-8a9e-007713cf765f" providerId="ADAL" clId="{436760F9-4565-4502-A214-3C7B6EC4D621}" dt="2020-03-04T11:06:12.268" v="302" actId="20577"/>
          <ac:graphicFrameMkLst>
            <pc:docMk/>
            <pc:sldMk cId="3833766753" sldId="372"/>
            <ac:graphicFrameMk id="27" creationId="{99BC329D-98F9-4575-9F93-55EDAD3E1D18}"/>
          </ac:graphicFrameMkLst>
        </pc:graphicFrameChg>
        <pc:graphicFrameChg chg="add modGraphic">
          <ac:chgData name="Helen" userId="ad3a4230-80d7-443d-8a9e-007713cf765f" providerId="ADAL" clId="{436760F9-4565-4502-A214-3C7B6EC4D621}" dt="2020-03-04T11:06:10.009" v="300" actId="20577"/>
          <ac:graphicFrameMkLst>
            <pc:docMk/>
            <pc:sldMk cId="3833766753" sldId="372"/>
            <ac:graphicFrameMk id="28" creationId="{8799FD26-600F-44AB-BDA0-FD377E594B9D}"/>
          </ac:graphicFrameMkLst>
        </pc:graphicFrameChg>
        <pc:graphicFrameChg chg="add modGraphic">
          <ac:chgData name="Helen" userId="ad3a4230-80d7-443d-8a9e-007713cf765f" providerId="ADAL" clId="{436760F9-4565-4502-A214-3C7B6EC4D621}" dt="2020-03-04T11:06:08.165" v="299" actId="20577"/>
          <ac:graphicFrameMkLst>
            <pc:docMk/>
            <pc:sldMk cId="3833766753" sldId="372"/>
            <ac:graphicFrameMk id="29" creationId="{2FDF7D3B-9AB5-4878-B024-CC8B6D866182}"/>
          </ac:graphicFrameMkLst>
        </pc:graphicFrameChg>
      </pc:sldChg>
      <pc:sldChg chg="modSp">
        <pc:chgData name="Helen" userId="ad3a4230-80d7-443d-8a9e-007713cf765f" providerId="ADAL" clId="{436760F9-4565-4502-A214-3C7B6EC4D621}" dt="2020-03-04T11:04:00.666" v="247" actId="20577"/>
        <pc:sldMkLst>
          <pc:docMk/>
          <pc:sldMk cId="909325163" sldId="377"/>
        </pc:sldMkLst>
        <pc:spChg chg="mod">
          <ac:chgData name="Helen" userId="ad3a4230-80d7-443d-8a9e-007713cf765f" providerId="ADAL" clId="{436760F9-4565-4502-A214-3C7B6EC4D621}" dt="2020-03-04T11:04:00.666" v="247" actId="20577"/>
          <ac:spMkLst>
            <pc:docMk/>
            <pc:sldMk cId="909325163" sldId="377"/>
            <ac:spMk id="19" creationId="{5252A847-DE45-4FA3-A1F8-EEBEB845FF8E}"/>
          </ac:spMkLst>
        </pc:spChg>
        <pc:graphicFrameChg chg="mod">
          <ac:chgData name="Helen" userId="ad3a4230-80d7-443d-8a9e-007713cf765f" providerId="ADAL" clId="{436760F9-4565-4502-A214-3C7B6EC4D621}" dt="2020-03-04T11:03:39.120" v="241" actId="1035"/>
          <ac:graphicFrameMkLst>
            <pc:docMk/>
            <pc:sldMk cId="909325163" sldId="377"/>
            <ac:graphicFrameMk id="12" creationId="{2CE78FD2-55B9-4E54-8BEC-11EE4712B072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3:39.120" v="241" actId="1035"/>
          <ac:graphicFrameMkLst>
            <pc:docMk/>
            <pc:sldMk cId="909325163" sldId="377"/>
            <ac:graphicFrameMk id="13" creationId="{3D1D7405-D13E-4E60-B56E-D7E70484AA44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3:39.120" v="241" actId="1035"/>
          <ac:graphicFrameMkLst>
            <pc:docMk/>
            <pc:sldMk cId="909325163" sldId="377"/>
            <ac:graphicFrameMk id="14" creationId="{6B767CD3-3044-473A-B76C-6655B2412761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3:39.120" v="241" actId="1035"/>
          <ac:graphicFrameMkLst>
            <pc:docMk/>
            <pc:sldMk cId="909325163" sldId="377"/>
            <ac:graphicFrameMk id="15" creationId="{6ADA4C0A-451C-48F4-9363-FF5353B49CD4}"/>
          </ac:graphicFrameMkLst>
        </pc:graphicFrameChg>
      </pc:sldChg>
      <pc:sldChg chg="modSp">
        <pc:chgData name="Helen" userId="ad3a4230-80d7-443d-8a9e-007713cf765f" providerId="ADAL" clId="{436760F9-4565-4502-A214-3C7B6EC4D621}" dt="2020-03-04T11:05:09.401" v="292" actId="1035"/>
        <pc:sldMkLst>
          <pc:docMk/>
          <pc:sldMk cId="1031001344" sldId="380"/>
        </pc:sldMkLst>
        <pc:graphicFrameChg chg="modGraphic">
          <ac:chgData name="Helen" userId="ad3a4230-80d7-443d-8a9e-007713cf765f" providerId="ADAL" clId="{436760F9-4565-4502-A214-3C7B6EC4D621}" dt="2020-03-04T11:04:33.945" v="251" actId="403"/>
          <ac:graphicFrameMkLst>
            <pc:docMk/>
            <pc:sldMk cId="1031001344" sldId="380"/>
            <ac:graphicFrameMk id="21" creationId="{1565A836-84C4-684E-8AB8-5E7840444AEE}"/>
          </ac:graphicFrameMkLst>
        </pc:graphicFrameChg>
        <pc:graphicFrameChg chg="modGraphic">
          <ac:chgData name="Helen" userId="ad3a4230-80d7-443d-8a9e-007713cf765f" providerId="ADAL" clId="{436760F9-4565-4502-A214-3C7B6EC4D621}" dt="2020-03-04T11:04:36.720" v="252" actId="403"/>
          <ac:graphicFrameMkLst>
            <pc:docMk/>
            <pc:sldMk cId="1031001344" sldId="380"/>
            <ac:graphicFrameMk id="22" creationId="{76EE1095-D2EB-5643-83FD-1E4E74C416E9}"/>
          </ac:graphicFrameMkLst>
        </pc:graphicFrameChg>
        <pc:graphicFrameChg chg="modGraphic">
          <ac:chgData name="Helen" userId="ad3a4230-80d7-443d-8a9e-007713cf765f" providerId="ADAL" clId="{436760F9-4565-4502-A214-3C7B6EC4D621}" dt="2020-03-04T11:04:31.957" v="250" actId="403"/>
          <ac:graphicFrameMkLst>
            <pc:docMk/>
            <pc:sldMk cId="1031001344" sldId="380"/>
            <ac:graphicFrameMk id="23" creationId="{15BE6EA9-771B-6345-ABD4-688376DB93DA}"/>
          </ac:graphicFrameMkLst>
        </pc:graphicFrameChg>
        <pc:graphicFrameChg chg="mod">
          <ac:chgData name="Helen" userId="ad3a4230-80d7-443d-8a9e-007713cf765f" providerId="ADAL" clId="{436760F9-4565-4502-A214-3C7B6EC4D621}" dt="2020-03-04T11:04:59.483" v="268"/>
          <ac:graphicFrameMkLst>
            <pc:docMk/>
            <pc:sldMk cId="1031001344" sldId="380"/>
            <ac:graphicFrameMk id="26" creationId="{F925F2FF-B49D-4B84-9C7C-920F2EE49C75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5:05.622" v="289" actId="1036"/>
          <ac:graphicFrameMkLst>
            <pc:docMk/>
            <pc:sldMk cId="1031001344" sldId="380"/>
            <ac:graphicFrameMk id="27" creationId="{63B45001-0A56-4390-A221-80D1DF004D10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5:05.622" v="289" actId="1036"/>
          <ac:graphicFrameMkLst>
            <pc:docMk/>
            <pc:sldMk cId="1031001344" sldId="380"/>
            <ac:graphicFrameMk id="28" creationId="{8CCE1EF0-458E-4F53-BB3B-F97995210E4B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5:09.401" v="292" actId="1035"/>
          <ac:graphicFrameMkLst>
            <pc:docMk/>
            <pc:sldMk cId="1031001344" sldId="380"/>
            <ac:graphicFrameMk id="29" creationId="{CEF6C149-D4A6-4CB1-9CFF-7C3E9C1E673A}"/>
          </ac:graphicFrameMkLst>
        </pc:graphicFrameChg>
        <pc:cxnChg chg="mod">
          <ac:chgData name="Helen" userId="ad3a4230-80d7-443d-8a9e-007713cf765f" providerId="ADAL" clId="{436760F9-4565-4502-A214-3C7B6EC4D621}" dt="2020-03-04T11:04:28.662" v="249" actId="1582"/>
          <ac:cxnSpMkLst>
            <pc:docMk/>
            <pc:sldMk cId="1031001344" sldId="380"/>
            <ac:cxnSpMk id="17" creationId="{EFB99B2F-278F-3D44-B3F8-97C4271A680F}"/>
          </ac:cxnSpMkLst>
        </pc:cxnChg>
        <pc:cxnChg chg="mod">
          <ac:chgData name="Helen" userId="ad3a4230-80d7-443d-8a9e-007713cf765f" providerId="ADAL" clId="{436760F9-4565-4502-A214-3C7B6EC4D621}" dt="2020-03-04T11:04:28.662" v="249" actId="1582"/>
          <ac:cxnSpMkLst>
            <pc:docMk/>
            <pc:sldMk cId="1031001344" sldId="380"/>
            <ac:cxnSpMk id="20" creationId="{BD0C38BE-9E97-8640-8AA8-171A1B43F1E7}"/>
          </ac:cxnSpMkLst>
        </pc:cxnChg>
      </pc:sldChg>
      <pc:sldChg chg="modSp">
        <pc:chgData name="Helen" userId="ad3a4230-80d7-443d-8a9e-007713cf765f" providerId="ADAL" clId="{436760F9-4565-4502-A214-3C7B6EC4D621}" dt="2020-03-04T10:53:10.679" v="5" actId="20577"/>
        <pc:sldMkLst>
          <pc:docMk/>
          <pc:sldMk cId="1924339527" sldId="381"/>
        </pc:sldMkLst>
        <pc:spChg chg="mod">
          <ac:chgData name="Helen" userId="ad3a4230-80d7-443d-8a9e-007713cf765f" providerId="ADAL" clId="{436760F9-4565-4502-A214-3C7B6EC4D621}" dt="2020-03-04T10:53:10.679" v="5" actId="20577"/>
          <ac:spMkLst>
            <pc:docMk/>
            <pc:sldMk cId="1924339527" sldId="381"/>
            <ac:spMk id="19" creationId="{5252A847-DE45-4FA3-A1F8-EEBEB845FF8E}"/>
          </ac:spMkLst>
        </pc:spChg>
      </pc:sldChg>
      <pc:sldChg chg="modSp">
        <pc:chgData name="Helen" userId="ad3a4230-80d7-443d-8a9e-007713cf765f" providerId="ADAL" clId="{436760F9-4565-4502-A214-3C7B6EC4D621}" dt="2020-03-04T11:01:13.500" v="148" actId="255"/>
        <pc:sldMkLst>
          <pc:docMk/>
          <pc:sldMk cId="2398047252" sldId="384"/>
        </pc:sldMkLst>
        <pc:spChg chg="mod">
          <ac:chgData name="Helen" userId="ad3a4230-80d7-443d-8a9e-007713cf765f" providerId="ADAL" clId="{436760F9-4565-4502-A214-3C7B6EC4D621}" dt="2020-03-04T11:01:13.500" v="148" actId="255"/>
          <ac:spMkLst>
            <pc:docMk/>
            <pc:sldMk cId="2398047252" sldId="384"/>
            <ac:spMk id="35" creationId="{3B028AEC-049B-4811-919E-D0F277E1A927}"/>
          </ac:spMkLst>
        </pc:spChg>
        <pc:spChg chg="mod">
          <ac:chgData name="Helen" userId="ad3a4230-80d7-443d-8a9e-007713cf765f" providerId="ADAL" clId="{436760F9-4565-4502-A214-3C7B6EC4D621}" dt="2020-03-04T11:01:13.500" v="148" actId="255"/>
          <ac:spMkLst>
            <pc:docMk/>
            <pc:sldMk cId="2398047252" sldId="384"/>
            <ac:spMk id="36" creationId="{F4D3E13E-42EB-439B-A08C-20185AF0470A}"/>
          </ac:spMkLst>
        </pc:spChg>
      </pc:sldChg>
      <pc:sldChg chg="modSp">
        <pc:chgData name="Helen" userId="ad3a4230-80d7-443d-8a9e-007713cf765f" providerId="ADAL" clId="{436760F9-4565-4502-A214-3C7B6EC4D621}" dt="2020-03-04T11:01:53.016" v="159" actId="403"/>
        <pc:sldMkLst>
          <pc:docMk/>
          <pc:sldMk cId="1296869810" sldId="385"/>
        </pc:sldMkLst>
        <pc:spChg chg="mod">
          <ac:chgData name="Helen" userId="ad3a4230-80d7-443d-8a9e-007713cf765f" providerId="ADAL" clId="{436760F9-4565-4502-A214-3C7B6EC4D621}" dt="2020-03-04T11:01:20.495" v="149" actId="255"/>
          <ac:spMkLst>
            <pc:docMk/>
            <pc:sldMk cId="1296869810" sldId="385"/>
            <ac:spMk id="35" creationId="{3B028AEC-049B-4811-919E-D0F277E1A927}"/>
          </ac:spMkLst>
        </pc:spChg>
        <pc:spChg chg="mod">
          <ac:chgData name="Helen" userId="ad3a4230-80d7-443d-8a9e-007713cf765f" providerId="ADAL" clId="{436760F9-4565-4502-A214-3C7B6EC4D621}" dt="2020-03-04T11:01:20.495" v="149" actId="255"/>
          <ac:spMkLst>
            <pc:docMk/>
            <pc:sldMk cId="1296869810" sldId="385"/>
            <ac:spMk id="36" creationId="{F4D3E13E-42EB-439B-A08C-20185AF0470A}"/>
          </ac:spMkLst>
        </pc:spChg>
        <pc:graphicFrameChg chg="modGraphic">
          <ac:chgData name="Helen" userId="ad3a4230-80d7-443d-8a9e-007713cf765f" providerId="ADAL" clId="{436760F9-4565-4502-A214-3C7B6EC4D621}" dt="2020-03-04T11:01:27.331" v="151" actId="403"/>
          <ac:graphicFrameMkLst>
            <pc:docMk/>
            <pc:sldMk cId="1296869810" sldId="385"/>
            <ac:graphicFrameMk id="9" creationId="{3C755877-D8D1-4C5B-9644-AEA35555AC47}"/>
          </ac:graphicFrameMkLst>
        </pc:graphicFrameChg>
        <pc:graphicFrameChg chg="modGraphic">
          <ac:chgData name="Helen" userId="ad3a4230-80d7-443d-8a9e-007713cf765f" providerId="ADAL" clId="{436760F9-4565-4502-A214-3C7B6EC4D621}" dt="2020-03-04T11:01:32.868" v="153" actId="403"/>
          <ac:graphicFrameMkLst>
            <pc:docMk/>
            <pc:sldMk cId="1296869810" sldId="385"/>
            <ac:graphicFrameMk id="10" creationId="{71488B61-5383-4DB1-B4D3-10F10858F98B}"/>
          </ac:graphicFrameMkLst>
        </pc:graphicFrameChg>
        <pc:graphicFrameChg chg="modGraphic">
          <ac:chgData name="Helen" userId="ad3a4230-80d7-443d-8a9e-007713cf765f" providerId="ADAL" clId="{436760F9-4565-4502-A214-3C7B6EC4D621}" dt="2020-03-04T11:01:37.692" v="155" actId="403"/>
          <ac:graphicFrameMkLst>
            <pc:docMk/>
            <pc:sldMk cId="1296869810" sldId="385"/>
            <ac:graphicFrameMk id="11" creationId="{7AC86402-E65A-47EF-9280-9AFE19E6C2E3}"/>
          </ac:graphicFrameMkLst>
        </pc:graphicFrameChg>
        <pc:graphicFrameChg chg="modGraphic">
          <ac:chgData name="Helen" userId="ad3a4230-80d7-443d-8a9e-007713cf765f" providerId="ADAL" clId="{436760F9-4565-4502-A214-3C7B6EC4D621}" dt="2020-03-04T11:01:46.806" v="157" actId="403"/>
          <ac:graphicFrameMkLst>
            <pc:docMk/>
            <pc:sldMk cId="1296869810" sldId="385"/>
            <ac:graphicFrameMk id="12" creationId="{AAD0C9B5-88C4-4A7A-8DB6-4425039D1E33}"/>
          </ac:graphicFrameMkLst>
        </pc:graphicFrameChg>
        <pc:graphicFrameChg chg="modGraphic">
          <ac:chgData name="Helen" userId="ad3a4230-80d7-443d-8a9e-007713cf765f" providerId="ADAL" clId="{436760F9-4565-4502-A214-3C7B6EC4D621}" dt="2020-03-04T11:01:53.016" v="159" actId="403"/>
          <ac:graphicFrameMkLst>
            <pc:docMk/>
            <pc:sldMk cId="1296869810" sldId="385"/>
            <ac:graphicFrameMk id="13" creationId="{7EFB1C8A-B314-4518-B400-14781A2AE763}"/>
          </ac:graphicFrameMkLst>
        </pc:graphicFrameChg>
      </pc:sldChg>
      <pc:sldChg chg="modSp">
        <pc:chgData name="Helen" userId="ad3a4230-80d7-443d-8a9e-007713cf765f" providerId="ADAL" clId="{436760F9-4565-4502-A214-3C7B6EC4D621}" dt="2020-03-04T10:58:18.429" v="106" actId="403"/>
        <pc:sldMkLst>
          <pc:docMk/>
          <pc:sldMk cId="68706009" sldId="393"/>
        </pc:sldMkLst>
        <pc:spChg chg="mod">
          <ac:chgData name="Helen" userId="ad3a4230-80d7-443d-8a9e-007713cf765f" providerId="ADAL" clId="{436760F9-4565-4502-A214-3C7B6EC4D621}" dt="2020-03-04T10:58:12.640" v="104" actId="403"/>
          <ac:spMkLst>
            <pc:docMk/>
            <pc:sldMk cId="68706009" sldId="393"/>
            <ac:spMk id="2" creationId="{C3B07131-856C-4D97-8A7B-0BEB597E5C1A}"/>
          </ac:spMkLst>
        </pc:spChg>
        <pc:spChg chg="mod">
          <ac:chgData name="Helen" userId="ad3a4230-80d7-443d-8a9e-007713cf765f" providerId="ADAL" clId="{436760F9-4565-4502-A214-3C7B6EC4D621}" dt="2020-03-04T10:53:06.620" v="3" actId="20577"/>
          <ac:spMkLst>
            <pc:docMk/>
            <pc:sldMk cId="68706009" sldId="393"/>
            <ac:spMk id="19" creationId="{5252A847-DE45-4FA3-A1F8-EEBEB845FF8E}"/>
          </ac:spMkLst>
        </pc:spChg>
        <pc:graphicFrameChg chg="modGraphic">
          <ac:chgData name="Helen" userId="ad3a4230-80d7-443d-8a9e-007713cf765f" providerId="ADAL" clId="{436760F9-4565-4502-A214-3C7B6EC4D621}" dt="2020-03-04T10:58:08.016" v="103" actId="403"/>
          <ac:graphicFrameMkLst>
            <pc:docMk/>
            <pc:sldMk cId="68706009" sldId="393"/>
            <ac:graphicFrameMk id="10" creationId="{7BA74067-FBEF-409D-9BFB-1F605E162139}"/>
          </ac:graphicFrameMkLst>
        </pc:graphicFrameChg>
        <pc:graphicFrameChg chg="modGraphic">
          <ac:chgData name="Helen" userId="ad3a4230-80d7-443d-8a9e-007713cf765f" providerId="ADAL" clId="{436760F9-4565-4502-A214-3C7B6EC4D621}" dt="2020-03-04T10:58:02.576" v="101" actId="403"/>
          <ac:graphicFrameMkLst>
            <pc:docMk/>
            <pc:sldMk cId="68706009" sldId="393"/>
            <ac:graphicFrameMk id="13" creationId="{BC2A7E91-108B-4045-B0DA-FB7EDDD36EA9}"/>
          </ac:graphicFrameMkLst>
        </pc:graphicFrameChg>
        <pc:graphicFrameChg chg="modGraphic">
          <ac:chgData name="Helen" userId="ad3a4230-80d7-443d-8a9e-007713cf765f" providerId="ADAL" clId="{436760F9-4565-4502-A214-3C7B6EC4D621}" dt="2020-03-04T10:58:18.429" v="106" actId="403"/>
          <ac:graphicFrameMkLst>
            <pc:docMk/>
            <pc:sldMk cId="68706009" sldId="393"/>
            <ac:graphicFrameMk id="14" creationId="{58683A03-02A9-485B-B09C-5F44B43D1FC6}"/>
          </ac:graphicFrameMkLst>
        </pc:graphicFrameChg>
      </pc:sldChg>
      <pc:sldChg chg="modSp">
        <pc:chgData name="Helen" userId="ad3a4230-80d7-443d-8a9e-007713cf765f" providerId="ADAL" clId="{436760F9-4565-4502-A214-3C7B6EC4D621}" dt="2020-03-04T10:57:05.093" v="89" actId="403"/>
        <pc:sldMkLst>
          <pc:docMk/>
          <pc:sldMk cId="1099784709" sldId="415"/>
        </pc:sldMkLst>
        <pc:spChg chg="mod">
          <ac:chgData name="Helen" userId="ad3a4230-80d7-443d-8a9e-007713cf765f" providerId="ADAL" clId="{436760F9-4565-4502-A214-3C7B6EC4D621}" dt="2020-03-04T10:56:07.597" v="72" actId="403"/>
          <ac:spMkLst>
            <pc:docMk/>
            <pc:sldMk cId="1099784709" sldId="415"/>
            <ac:spMk id="2" creationId="{4881D778-07B6-47F4-B0C5-6D47F7B10090}"/>
          </ac:spMkLst>
        </pc:spChg>
        <pc:spChg chg="mod">
          <ac:chgData name="Helen" userId="ad3a4230-80d7-443d-8a9e-007713cf765f" providerId="ADAL" clId="{436760F9-4565-4502-A214-3C7B6EC4D621}" dt="2020-03-04T10:56:07.597" v="72" actId="403"/>
          <ac:spMkLst>
            <pc:docMk/>
            <pc:sldMk cId="1099784709" sldId="415"/>
            <ac:spMk id="17" creationId="{D795CC7A-0781-4251-9FF0-5EF4045FA925}"/>
          </ac:spMkLst>
        </pc:spChg>
        <pc:spChg chg="mod">
          <ac:chgData name="Helen" userId="ad3a4230-80d7-443d-8a9e-007713cf765f" providerId="ADAL" clId="{436760F9-4565-4502-A214-3C7B6EC4D621}" dt="2020-03-04T10:56:07.597" v="72" actId="403"/>
          <ac:spMkLst>
            <pc:docMk/>
            <pc:sldMk cId="1099784709" sldId="415"/>
            <ac:spMk id="20" creationId="{E7EDCEAE-12C7-447F-B82A-A7C4ADB40B84}"/>
          </ac:spMkLst>
        </pc:spChg>
        <pc:spChg chg="mod">
          <ac:chgData name="Helen" userId="ad3a4230-80d7-443d-8a9e-007713cf765f" providerId="ADAL" clId="{436760F9-4565-4502-A214-3C7B6EC4D621}" dt="2020-03-04T10:56:07.597" v="72" actId="403"/>
          <ac:spMkLst>
            <pc:docMk/>
            <pc:sldMk cId="1099784709" sldId="415"/>
            <ac:spMk id="21" creationId="{328FCEBB-0DA0-4B63-8C8A-178A803232CE}"/>
          </ac:spMkLst>
        </pc:spChg>
        <pc:spChg chg="mod">
          <ac:chgData name="Helen" userId="ad3a4230-80d7-443d-8a9e-007713cf765f" providerId="ADAL" clId="{436760F9-4565-4502-A214-3C7B6EC4D621}" dt="2020-03-04T10:56:07.597" v="72" actId="403"/>
          <ac:spMkLst>
            <pc:docMk/>
            <pc:sldMk cId="1099784709" sldId="415"/>
            <ac:spMk id="22" creationId="{9B30F6DE-C87B-4B6A-9AEB-6A3F49D7C9CC}"/>
          </ac:spMkLst>
        </pc:spChg>
        <pc:spChg chg="mod">
          <ac:chgData name="Helen" userId="ad3a4230-80d7-443d-8a9e-007713cf765f" providerId="ADAL" clId="{436760F9-4565-4502-A214-3C7B6EC4D621}" dt="2020-03-04T10:56:07.597" v="72" actId="403"/>
          <ac:spMkLst>
            <pc:docMk/>
            <pc:sldMk cId="1099784709" sldId="415"/>
            <ac:spMk id="23" creationId="{A7639206-765E-462D-BDF0-E12E9A2BCD0E}"/>
          </ac:spMkLst>
        </pc:spChg>
        <pc:graphicFrameChg chg="modGraphic">
          <ac:chgData name="Helen" userId="ad3a4230-80d7-443d-8a9e-007713cf765f" providerId="ADAL" clId="{436760F9-4565-4502-A214-3C7B6EC4D621}" dt="2020-03-04T10:56:48.598" v="81" actId="403"/>
          <ac:graphicFrameMkLst>
            <pc:docMk/>
            <pc:sldMk cId="1099784709" sldId="415"/>
            <ac:graphicFrameMk id="6" creationId="{A990A030-9E40-41FE-A66A-CFB1FDBC5DF2}"/>
          </ac:graphicFrameMkLst>
        </pc:graphicFrameChg>
        <pc:graphicFrameChg chg="modGraphic">
          <ac:chgData name="Helen" userId="ad3a4230-80d7-443d-8a9e-007713cf765f" providerId="ADAL" clId="{436760F9-4565-4502-A214-3C7B6EC4D621}" dt="2020-03-04T10:56:54.098" v="83" actId="403"/>
          <ac:graphicFrameMkLst>
            <pc:docMk/>
            <pc:sldMk cId="1099784709" sldId="415"/>
            <ac:graphicFrameMk id="9" creationId="{620EB1C6-A273-4859-8CB7-8FE5AB6259BA}"/>
          </ac:graphicFrameMkLst>
        </pc:graphicFrameChg>
        <pc:graphicFrameChg chg="modGraphic">
          <ac:chgData name="Helen" userId="ad3a4230-80d7-443d-8a9e-007713cf765f" providerId="ADAL" clId="{436760F9-4565-4502-A214-3C7B6EC4D621}" dt="2020-03-04T10:56:59.656" v="87" actId="403"/>
          <ac:graphicFrameMkLst>
            <pc:docMk/>
            <pc:sldMk cId="1099784709" sldId="415"/>
            <ac:graphicFrameMk id="11" creationId="{D223D549-4C07-449B-AF60-A4D393B940BA}"/>
          </ac:graphicFrameMkLst>
        </pc:graphicFrameChg>
        <pc:graphicFrameChg chg="modGraphic">
          <ac:chgData name="Helen" userId="ad3a4230-80d7-443d-8a9e-007713cf765f" providerId="ADAL" clId="{436760F9-4565-4502-A214-3C7B6EC4D621}" dt="2020-03-04T10:57:05.093" v="89" actId="403"/>
          <ac:graphicFrameMkLst>
            <pc:docMk/>
            <pc:sldMk cId="1099784709" sldId="415"/>
            <ac:graphicFrameMk id="14" creationId="{EA1BDBCB-50A3-4BDE-8ACA-0867489AA65D}"/>
          </ac:graphicFrameMkLst>
        </pc:graphicFrameChg>
        <pc:graphicFrameChg chg="modGraphic">
          <ac:chgData name="Helen" userId="ad3a4230-80d7-443d-8a9e-007713cf765f" providerId="ADAL" clId="{436760F9-4565-4502-A214-3C7B6EC4D621}" dt="2020-03-04T10:56:32.786" v="77" actId="242"/>
          <ac:graphicFrameMkLst>
            <pc:docMk/>
            <pc:sldMk cId="1099784709" sldId="415"/>
            <ac:graphicFrameMk id="15" creationId="{7935475F-4283-4DF9-B986-0B51D2865D9C}"/>
          </ac:graphicFrameMkLst>
        </pc:graphicFrameChg>
        <pc:graphicFrameChg chg="modGraphic">
          <ac:chgData name="Helen" userId="ad3a4230-80d7-443d-8a9e-007713cf765f" providerId="ADAL" clId="{436760F9-4565-4502-A214-3C7B6EC4D621}" dt="2020-03-04T10:56:38.857" v="79" actId="403"/>
          <ac:graphicFrameMkLst>
            <pc:docMk/>
            <pc:sldMk cId="1099784709" sldId="415"/>
            <ac:graphicFrameMk id="16" creationId="{9FC1C2D0-0228-4C39-B35F-ADD615221640}"/>
          </ac:graphicFrameMkLst>
        </pc:graphicFrameChg>
      </pc:sldChg>
      <pc:sldChg chg="modSp">
        <pc:chgData name="Helen" userId="ad3a4230-80d7-443d-8a9e-007713cf765f" providerId="ADAL" clId="{436760F9-4565-4502-A214-3C7B6EC4D621}" dt="2020-03-04T10:59:20.681" v="129" actId="1582"/>
        <pc:sldMkLst>
          <pc:docMk/>
          <pc:sldMk cId="556614095" sldId="416"/>
        </pc:sldMkLst>
        <pc:spChg chg="mod">
          <ac:chgData name="Helen" userId="ad3a4230-80d7-443d-8a9e-007713cf765f" providerId="ADAL" clId="{436760F9-4565-4502-A214-3C7B6EC4D621}" dt="2020-03-04T10:58:58.712" v="122" actId="1076"/>
          <ac:spMkLst>
            <pc:docMk/>
            <pc:sldMk cId="556614095" sldId="416"/>
            <ac:spMk id="19" creationId="{5252A847-DE45-4FA3-A1F8-EEBEB845FF8E}"/>
          </ac:spMkLst>
        </pc:spChg>
        <pc:graphicFrameChg chg="modGraphic">
          <ac:chgData name="Helen" userId="ad3a4230-80d7-443d-8a9e-007713cf765f" providerId="ADAL" clId="{436760F9-4565-4502-A214-3C7B6EC4D621}" dt="2020-03-04T10:58:29.037" v="108" actId="403"/>
          <ac:graphicFrameMkLst>
            <pc:docMk/>
            <pc:sldMk cId="556614095" sldId="416"/>
            <ac:graphicFrameMk id="3" creationId="{3BDD9ED1-D920-1445-9268-D36A951ABAB4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0:58:44.183" v="115" actId="1037"/>
          <ac:graphicFrameMkLst>
            <pc:docMk/>
            <pc:sldMk cId="556614095" sldId="416"/>
            <ac:graphicFrameMk id="32" creationId="{A3AAE99C-B58B-004E-A410-CB283CD877F9}"/>
          </ac:graphicFrameMkLst>
        </pc:graphicFrameChg>
        <pc:graphicFrameChg chg="modGraphic">
          <ac:chgData name="Helen" userId="ad3a4230-80d7-443d-8a9e-007713cf765f" providerId="ADAL" clId="{436760F9-4565-4502-A214-3C7B6EC4D621}" dt="2020-03-04T10:58:52.779" v="117" actId="403"/>
          <ac:graphicFrameMkLst>
            <pc:docMk/>
            <pc:sldMk cId="556614095" sldId="416"/>
            <ac:graphicFrameMk id="33" creationId="{7D328EA8-264D-CD48-A776-294C038F2C2B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0:59:07.704" v="128" actId="1037"/>
          <ac:graphicFrameMkLst>
            <pc:docMk/>
            <pc:sldMk cId="556614095" sldId="416"/>
            <ac:graphicFrameMk id="34" creationId="{36D93AD1-3467-1D42-9F17-4F8CA6B32646}"/>
          </ac:graphicFrameMkLst>
        </pc:graphicFrameChg>
        <pc:cxnChg chg="mod">
          <ac:chgData name="Helen" userId="ad3a4230-80d7-443d-8a9e-007713cf765f" providerId="ADAL" clId="{436760F9-4565-4502-A214-3C7B6EC4D621}" dt="2020-03-04T10:59:20.681" v="129" actId="1582"/>
          <ac:cxnSpMkLst>
            <pc:docMk/>
            <pc:sldMk cId="556614095" sldId="416"/>
            <ac:cxnSpMk id="11" creationId="{D0381C41-6C07-5045-A83E-1044123B03AC}"/>
          </ac:cxnSpMkLst>
        </pc:cxnChg>
        <pc:cxnChg chg="mod">
          <ac:chgData name="Helen" userId="ad3a4230-80d7-443d-8a9e-007713cf765f" providerId="ADAL" clId="{436760F9-4565-4502-A214-3C7B6EC4D621}" dt="2020-03-04T10:59:20.681" v="129" actId="1582"/>
          <ac:cxnSpMkLst>
            <pc:docMk/>
            <pc:sldMk cId="556614095" sldId="416"/>
            <ac:cxnSpMk id="12" creationId="{1FAC2063-D22C-9841-8934-8B70BF81567B}"/>
          </ac:cxnSpMkLst>
        </pc:cxnChg>
        <pc:cxnChg chg="mod">
          <ac:chgData name="Helen" userId="ad3a4230-80d7-443d-8a9e-007713cf765f" providerId="ADAL" clId="{436760F9-4565-4502-A214-3C7B6EC4D621}" dt="2020-03-04T10:59:20.681" v="129" actId="1582"/>
          <ac:cxnSpMkLst>
            <pc:docMk/>
            <pc:sldMk cId="556614095" sldId="416"/>
            <ac:cxnSpMk id="27" creationId="{68BDCE6D-EE05-7640-8B7C-5F2E84C53013}"/>
          </ac:cxnSpMkLst>
        </pc:cxnChg>
        <pc:cxnChg chg="mod">
          <ac:chgData name="Helen" userId="ad3a4230-80d7-443d-8a9e-007713cf765f" providerId="ADAL" clId="{436760F9-4565-4502-A214-3C7B6EC4D621}" dt="2020-03-04T10:59:20.681" v="129" actId="1582"/>
          <ac:cxnSpMkLst>
            <pc:docMk/>
            <pc:sldMk cId="556614095" sldId="416"/>
            <ac:cxnSpMk id="28" creationId="{F6BA7943-BE13-6C45-8A7E-19078457003C}"/>
          </ac:cxnSpMkLst>
        </pc:cxnChg>
      </pc:sldChg>
      <pc:sldChg chg="addSp delSp modSp">
        <pc:chgData name="Helen" userId="ad3a4230-80d7-443d-8a9e-007713cf765f" providerId="ADAL" clId="{436760F9-4565-4502-A214-3C7B6EC4D621}" dt="2020-03-04T11:03:58.190" v="246" actId="20577"/>
        <pc:sldMkLst>
          <pc:docMk/>
          <pc:sldMk cId="2181637621" sldId="417"/>
        </pc:sldMkLst>
        <pc:spChg chg="mod">
          <ac:chgData name="Helen" userId="ad3a4230-80d7-443d-8a9e-007713cf765f" providerId="ADAL" clId="{436760F9-4565-4502-A214-3C7B6EC4D621}" dt="2020-03-04T11:03:58.190" v="246" actId="20577"/>
          <ac:spMkLst>
            <pc:docMk/>
            <pc:sldMk cId="2181637621" sldId="417"/>
            <ac:spMk id="19" creationId="{5252A847-DE45-4FA3-A1F8-EEBEB845FF8E}"/>
          </ac:spMkLst>
        </pc:spChg>
        <pc:graphicFrameChg chg="add">
          <ac:chgData name="Helen" userId="ad3a4230-80d7-443d-8a9e-007713cf765f" providerId="ADAL" clId="{436760F9-4565-4502-A214-3C7B6EC4D621}" dt="2020-03-04T11:03:44.521" v="243"/>
          <ac:graphicFrameMkLst>
            <pc:docMk/>
            <pc:sldMk cId="2181637621" sldId="417"/>
            <ac:graphicFrameMk id="10" creationId="{9E735A6D-D36A-4283-ABCC-68BE8DCA7986}"/>
          </ac:graphicFrameMkLst>
        </pc:graphicFrameChg>
        <pc:graphicFrameChg chg="add">
          <ac:chgData name="Helen" userId="ad3a4230-80d7-443d-8a9e-007713cf765f" providerId="ADAL" clId="{436760F9-4565-4502-A214-3C7B6EC4D621}" dt="2020-03-04T11:03:44.521" v="243"/>
          <ac:graphicFrameMkLst>
            <pc:docMk/>
            <pc:sldMk cId="2181637621" sldId="417"/>
            <ac:graphicFrameMk id="11" creationId="{C584D36D-BE36-4DB7-8F03-9DD7341DB42A}"/>
          </ac:graphicFrameMkLst>
        </pc:graphicFrameChg>
        <pc:graphicFrameChg chg="del">
          <ac:chgData name="Helen" userId="ad3a4230-80d7-443d-8a9e-007713cf765f" providerId="ADAL" clId="{436760F9-4565-4502-A214-3C7B6EC4D621}" dt="2020-03-04T11:03:43.735" v="242" actId="478"/>
          <ac:graphicFrameMkLst>
            <pc:docMk/>
            <pc:sldMk cId="2181637621" sldId="417"/>
            <ac:graphicFrameMk id="12" creationId="{2CE78FD2-55B9-4E54-8BEC-11EE4712B072}"/>
          </ac:graphicFrameMkLst>
        </pc:graphicFrameChg>
        <pc:graphicFrameChg chg="del">
          <ac:chgData name="Helen" userId="ad3a4230-80d7-443d-8a9e-007713cf765f" providerId="ADAL" clId="{436760F9-4565-4502-A214-3C7B6EC4D621}" dt="2020-03-04T11:03:43.735" v="242" actId="478"/>
          <ac:graphicFrameMkLst>
            <pc:docMk/>
            <pc:sldMk cId="2181637621" sldId="417"/>
            <ac:graphicFrameMk id="13" creationId="{3D1D7405-D13E-4E60-B56E-D7E70484AA44}"/>
          </ac:graphicFrameMkLst>
        </pc:graphicFrameChg>
        <pc:graphicFrameChg chg="del">
          <ac:chgData name="Helen" userId="ad3a4230-80d7-443d-8a9e-007713cf765f" providerId="ADAL" clId="{436760F9-4565-4502-A214-3C7B6EC4D621}" dt="2020-03-04T11:03:43.735" v="242" actId="478"/>
          <ac:graphicFrameMkLst>
            <pc:docMk/>
            <pc:sldMk cId="2181637621" sldId="417"/>
            <ac:graphicFrameMk id="14" creationId="{6B767CD3-3044-473A-B76C-6655B2412761}"/>
          </ac:graphicFrameMkLst>
        </pc:graphicFrameChg>
        <pc:graphicFrameChg chg="del">
          <ac:chgData name="Helen" userId="ad3a4230-80d7-443d-8a9e-007713cf765f" providerId="ADAL" clId="{436760F9-4565-4502-A214-3C7B6EC4D621}" dt="2020-03-04T11:03:43.735" v="242" actId="478"/>
          <ac:graphicFrameMkLst>
            <pc:docMk/>
            <pc:sldMk cId="2181637621" sldId="417"/>
            <ac:graphicFrameMk id="15" creationId="{6ADA4C0A-451C-48F4-9363-FF5353B49CD4}"/>
          </ac:graphicFrameMkLst>
        </pc:graphicFrameChg>
        <pc:graphicFrameChg chg="add">
          <ac:chgData name="Helen" userId="ad3a4230-80d7-443d-8a9e-007713cf765f" providerId="ADAL" clId="{436760F9-4565-4502-A214-3C7B6EC4D621}" dt="2020-03-04T11:03:44.521" v="243"/>
          <ac:graphicFrameMkLst>
            <pc:docMk/>
            <pc:sldMk cId="2181637621" sldId="417"/>
            <ac:graphicFrameMk id="16" creationId="{7C20CCD8-33BD-4CE0-8F0B-C93ADE1F4682}"/>
          </ac:graphicFrameMkLst>
        </pc:graphicFrameChg>
        <pc:graphicFrameChg chg="add">
          <ac:chgData name="Helen" userId="ad3a4230-80d7-443d-8a9e-007713cf765f" providerId="ADAL" clId="{436760F9-4565-4502-A214-3C7B6EC4D621}" dt="2020-03-04T11:03:44.521" v="243"/>
          <ac:graphicFrameMkLst>
            <pc:docMk/>
            <pc:sldMk cId="2181637621" sldId="417"/>
            <ac:graphicFrameMk id="17" creationId="{FC2C8ABC-08D5-4C01-9E8F-4531F7E0ECAD}"/>
          </ac:graphicFrameMkLst>
        </pc:graphicFrameChg>
      </pc:sldChg>
      <pc:sldChg chg="addSp delSp modSp">
        <pc:chgData name="Helen" userId="ad3a4230-80d7-443d-8a9e-007713cf765f" providerId="ADAL" clId="{436760F9-4565-4502-A214-3C7B6EC4D621}" dt="2020-03-04T11:04:02.956" v="248" actId="20577"/>
        <pc:sldMkLst>
          <pc:docMk/>
          <pc:sldMk cId="2499545115" sldId="418"/>
        </pc:sldMkLst>
        <pc:spChg chg="mod">
          <ac:chgData name="Helen" userId="ad3a4230-80d7-443d-8a9e-007713cf765f" providerId="ADAL" clId="{436760F9-4565-4502-A214-3C7B6EC4D621}" dt="2020-03-04T11:04:02.956" v="248" actId="20577"/>
          <ac:spMkLst>
            <pc:docMk/>
            <pc:sldMk cId="2499545115" sldId="418"/>
            <ac:spMk id="19" creationId="{5252A847-DE45-4FA3-A1F8-EEBEB845FF8E}"/>
          </ac:spMkLst>
        </pc:spChg>
        <pc:graphicFrameChg chg="add">
          <ac:chgData name="Helen" userId="ad3a4230-80d7-443d-8a9e-007713cf765f" providerId="ADAL" clId="{436760F9-4565-4502-A214-3C7B6EC4D621}" dt="2020-03-04T11:03:48.567" v="245"/>
          <ac:graphicFrameMkLst>
            <pc:docMk/>
            <pc:sldMk cId="2499545115" sldId="418"/>
            <ac:graphicFrameMk id="10" creationId="{5C375588-3B55-47BF-ADFF-BCFFA8B84F36}"/>
          </ac:graphicFrameMkLst>
        </pc:graphicFrameChg>
        <pc:graphicFrameChg chg="add">
          <ac:chgData name="Helen" userId="ad3a4230-80d7-443d-8a9e-007713cf765f" providerId="ADAL" clId="{436760F9-4565-4502-A214-3C7B6EC4D621}" dt="2020-03-04T11:03:48.567" v="245"/>
          <ac:graphicFrameMkLst>
            <pc:docMk/>
            <pc:sldMk cId="2499545115" sldId="418"/>
            <ac:graphicFrameMk id="11" creationId="{3BE889CC-6905-4CE2-89D2-407CC56869FD}"/>
          </ac:graphicFrameMkLst>
        </pc:graphicFrameChg>
        <pc:graphicFrameChg chg="del">
          <ac:chgData name="Helen" userId="ad3a4230-80d7-443d-8a9e-007713cf765f" providerId="ADAL" clId="{436760F9-4565-4502-A214-3C7B6EC4D621}" dt="2020-03-04T11:03:48.220" v="244" actId="478"/>
          <ac:graphicFrameMkLst>
            <pc:docMk/>
            <pc:sldMk cId="2499545115" sldId="418"/>
            <ac:graphicFrameMk id="12" creationId="{2CE78FD2-55B9-4E54-8BEC-11EE4712B072}"/>
          </ac:graphicFrameMkLst>
        </pc:graphicFrameChg>
        <pc:graphicFrameChg chg="del">
          <ac:chgData name="Helen" userId="ad3a4230-80d7-443d-8a9e-007713cf765f" providerId="ADAL" clId="{436760F9-4565-4502-A214-3C7B6EC4D621}" dt="2020-03-04T11:03:48.220" v="244" actId="478"/>
          <ac:graphicFrameMkLst>
            <pc:docMk/>
            <pc:sldMk cId="2499545115" sldId="418"/>
            <ac:graphicFrameMk id="13" creationId="{3D1D7405-D13E-4E60-B56E-D7E70484AA44}"/>
          </ac:graphicFrameMkLst>
        </pc:graphicFrameChg>
        <pc:graphicFrameChg chg="del">
          <ac:chgData name="Helen" userId="ad3a4230-80d7-443d-8a9e-007713cf765f" providerId="ADAL" clId="{436760F9-4565-4502-A214-3C7B6EC4D621}" dt="2020-03-04T11:03:48.220" v="244" actId="478"/>
          <ac:graphicFrameMkLst>
            <pc:docMk/>
            <pc:sldMk cId="2499545115" sldId="418"/>
            <ac:graphicFrameMk id="14" creationId="{6B767CD3-3044-473A-B76C-6655B2412761}"/>
          </ac:graphicFrameMkLst>
        </pc:graphicFrameChg>
        <pc:graphicFrameChg chg="del">
          <ac:chgData name="Helen" userId="ad3a4230-80d7-443d-8a9e-007713cf765f" providerId="ADAL" clId="{436760F9-4565-4502-A214-3C7B6EC4D621}" dt="2020-03-04T11:03:48.220" v="244" actId="478"/>
          <ac:graphicFrameMkLst>
            <pc:docMk/>
            <pc:sldMk cId="2499545115" sldId="418"/>
            <ac:graphicFrameMk id="15" creationId="{6ADA4C0A-451C-48F4-9363-FF5353B49CD4}"/>
          </ac:graphicFrameMkLst>
        </pc:graphicFrameChg>
        <pc:graphicFrameChg chg="add">
          <ac:chgData name="Helen" userId="ad3a4230-80d7-443d-8a9e-007713cf765f" providerId="ADAL" clId="{436760F9-4565-4502-A214-3C7B6EC4D621}" dt="2020-03-04T11:03:48.567" v="245"/>
          <ac:graphicFrameMkLst>
            <pc:docMk/>
            <pc:sldMk cId="2499545115" sldId="418"/>
            <ac:graphicFrameMk id="16" creationId="{85A3150D-B04A-4603-8A2F-D07D06CA76E0}"/>
          </ac:graphicFrameMkLst>
        </pc:graphicFrameChg>
        <pc:graphicFrameChg chg="add">
          <ac:chgData name="Helen" userId="ad3a4230-80d7-443d-8a9e-007713cf765f" providerId="ADAL" clId="{436760F9-4565-4502-A214-3C7B6EC4D621}" dt="2020-03-04T11:03:48.567" v="245"/>
          <ac:graphicFrameMkLst>
            <pc:docMk/>
            <pc:sldMk cId="2499545115" sldId="418"/>
            <ac:graphicFrameMk id="17" creationId="{A629389E-7F91-46B6-8B39-71E4700DC70B}"/>
          </ac:graphicFrameMkLst>
        </pc:graphicFrameChg>
      </pc:sldChg>
      <pc:sldChg chg="addSp delSp modSp">
        <pc:chgData name="Helen" userId="ad3a4230-80d7-443d-8a9e-007713cf765f" providerId="ADAL" clId="{436760F9-4565-4502-A214-3C7B6EC4D621}" dt="2020-03-04T11:05:17.610" v="294"/>
        <pc:sldMkLst>
          <pc:docMk/>
          <pc:sldMk cId="3296133548" sldId="419"/>
        </pc:sldMkLst>
        <pc:grpChg chg="del">
          <ac:chgData name="Helen" userId="ad3a4230-80d7-443d-8a9e-007713cf765f" providerId="ADAL" clId="{436760F9-4565-4502-A214-3C7B6EC4D621}" dt="2020-03-04T11:05:17.144" v="293" actId="478"/>
          <ac:grpSpMkLst>
            <pc:docMk/>
            <pc:sldMk cId="3296133548" sldId="419"/>
            <ac:grpSpMk id="13" creationId="{B2AF569E-D61A-8F40-9B54-0C6808A8146F}"/>
          </ac:grpSpMkLst>
        </pc:grpChg>
        <pc:grpChg chg="add">
          <ac:chgData name="Helen" userId="ad3a4230-80d7-443d-8a9e-007713cf765f" providerId="ADAL" clId="{436760F9-4565-4502-A214-3C7B6EC4D621}" dt="2020-03-04T11:05:17.610" v="294"/>
          <ac:grpSpMkLst>
            <pc:docMk/>
            <pc:sldMk cId="3296133548" sldId="419"/>
            <ac:grpSpMk id="24" creationId="{FD596D38-FE5E-4284-B1BB-0D0F861BF3E7}"/>
          </ac:grpSpMkLst>
        </pc:grp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1" creationId="{1565A836-84C4-684E-8AB8-5E7840444AEE}"/>
          </ac:graphicFrameMkLst>
        </pc:graphicFrame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2" creationId="{76EE1095-D2EB-5643-83FD-1E4E74C416E9}"/>
          </ac:graphicFrameMkLst>
        </pc:graphicFrame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3" creationId="{15BE6EA9-771B-6345-ABD4-688376DB93DA}"/>
          </ac:graphicFrameMkLst>
        </pc:graphicFrame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6" creationId="{F925F2FF-B49D-4B84-9C7C-920F2EE49C75}"/>
          </ac:graphicFrameMkLst>
        </pc:graphicFrame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7" creationId="{63B45001-0A56-4390-A221-80D1DF004D10}"/>
          </ac:graphicFrameMkLst>
        </pc:graphicFrame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8" creationId="{8CCE1EF0-458E-4F53-BB3B-F97995210E4B}"/>
          </ac:graphicFrameMkLst>
        </pc:graphicFrameChg>
        <pc:graphicFrameChg chg="del">
          <ac:chgData name="Helen" userId="ad3a4230-80d7-443d-8a9e-007713cf765f" providerId="ADAL" clId="{436760F9-4565-4502-A214-3C7B6EC4D621}" dt="2020-03-04T11:05:17.144" v="293" actId="478"/>
          <ac:graphicFrameMkLst>
            <pc:docMk/>
            <pc:sldMk cId="3296133548" sldId="419"/>
            <ac:graphicFrameMk id="29" creationId="{CEF6C149-D4A6-4CB1-9CFF-7C3E9C1E673A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34" creationId="{2E66FF14-0097-4CEA-95AB-58C82AB45D23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35" creationId="{A283068D-41FB-4CBC-AEF3-6424F93F0500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36" creationId="{E05DA178-938A-4FC7-BB71-62E7085A511A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37" creationId="{31632DB1-13C2-420D-91C9-9D8CCADAE77C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38" creationId="{1099EAD6-01C4-4482-9F8E-4131D3DDC222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39" creationId="{5CDE15D0-38FE-45E7-B5A1-5E726D4E0D88}"/>
          </ac:graphicFrameMkLst>
        </pc:graphicFrameChg>
        <pc:graphicFrameChg chg="add">
          <ac:chgData name="Helen" userId="ad3a4230-80d7-443d-8a9e-007713cf765f" providerId="ADAL" clId="{436760F9-4565-4502-A214-3C7B6EC4D621}" dt="2020-03-04T11:05:17.610" v="294"/>
          <ac:graphicFrameMkLst>
            <pc:docMk/>
            <pc:sldMk cId="3296133548" sldId="419"/>
            <ac:graphicFrameMk id="40" creationId="{68FDE2DE-CC61-4A80-BADD-708CBD6D0C6C}"/>
          </ac:graphicFrameMkLst>
        </pc:graphicFrameChg>
        <pc:cxnChg chg="mod">
          <ac:chgData name="Helen" userId="ad3a4230-80d7-443d-8a9e-007713cf765f" providerId="ADAL" clId="{436760F9-4565-4502-A214-3C7B6EC4D621}" dt="2020-03-04T11:05:17.144" v="293" actId="478"/>
          <ac:cxnSpMkLst>
            <pc:docMk/>
            <pc:sldMk cId="3296133548" sldId="419"/>
            <ac:cxnSpMk id="17" creationId="{EFB99B2F-278F-3D44-B3F8-97C4271A680F}"/>
          </ac:cxnSpMkLst>
        </pc:cxnChg>
        <pc:cxnChg chg="mod">
          <ac:chgData name="Helen" userId="ad3a4230-80d7-443d-8a9e-007713cf765f" providerId="ADAL" clId="{436760F9-4565-4502-A214-3C7B6EC4D621}" dt="2020-03-04T11:05:17.144" v="293" actId="478"/>
          <ac:cxnSpMkLst>
            <pc:docMk/>
            <pc:sldMk cId="3296133548" sldId="419"/>
            <ac:cxnSpMk id="20" creationId="{BD0C38BE-9E97-8640-8AA8-171A1B43F1E7}"/>
          </ac:cxnSpMkLst>
        </pc:cxnChg>
      </pc:sldChg>
      <pc:sldChg chg="addSp delSp modSp">
        <pc:chgData name="Helen" userId="ad3a4230-80d7-443d-8a9e-007713cf765f" providerId="ADAL" clId="{436760F9-4565-4502-A214-3C7B6EC4D621}" dt="2020-03-04T11:07:00.044" v="304" actId="403"/>
        <pc:sldMkLst>
          <pc:docMk/>
          <pc:sldMk cId="343756873" sldId="420"/>
        </pc:sldMkLst>
        <pc:grpChg chg="del">
          <ac:chgData name="Helen" userId="ad3a4230-80d7-443d-8a9e-007713cf765f" providerId="ADAL" clId="{436760F9-4565-4502-A214-3C7B6EC4D621}" dt="2020-03-04T11:05:20.827" v="295" actId="478"/>
          <ac:grpSpMkLst>
            <pc:docMk/>
            <pc:sldMk cId="343756873" sldId="420"/>
            <ac:grpSpMk id="13" creationId="{B2AF569E-D61A-8F40-9B54-0C6808A8146F}"/>
          </ac:grpSpMkLst>
        </pc:grpChg>
        <pc:grpChg chg="add">
          <ac:chgData name="Helen" userId="ad3a4230-80d7-443d-8a9e-007713cf765f" providerId="ADAL" clId="{436760F9-4565-4502-A214-3C7B6EC4D621}" dt="2020-03-04T11:05:21.269" v="296"/>
          <ac:grpSpMkLst>
            <pc:docMk/>
            <pc:sldMk cId="343756873" sldId="420"/>
            <ac:grpSpMk id="25" creationId="{B824E0B7-81A0-4201-84B9-D8E8034151DB}"/>
          </ac:grpSpMkLst>
        </pc:grp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1" creationId="{1565A836-84C4-684E-8AB8-5E7840444AEE}"/>
          </ac:graphicFrameMkLst>
        </pc:graphicFrame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2" creationId="{76EE1095-D2EB-5643-83FD-1E4E74C416E9}"/>
          </ac:graphicFrameMkLst>
        </pc:graphicFrame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3" creationId="{15BE6EA9-771B-6345-ABD4-688376DB93DA}"/>
          </ac:graphicFrameMkLst>
        </pc:graphicFrameChg>
        <pc:graphicFrameChg chg="modGraphic">
          <ac:chgData name="Helen" userId="ad3a4230-80d7-443d-8a9e-007713cf765f" providerId="ADAL" clId="{436760F9-4565-4502-A214-3C7B6EC4D621}" dt="2020-03-04T11:07:00.044" v="304" actId="403"/>
          <ac:graphicFrameMkLst>
            <pc:docMk/>
            <pc:sldMk cId="343756873" sldId="420"/>
            <ac:graphicFrameMk id="24" creationId="{CB0819DF-5CDD-45D0-9AE6-F5146C731A38}"/>
          </ac:graphicFrameMkLst>
        </pc:graphicFrame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6" creationId="{F925F2FF-B49D-4B84-9C7C-920F2EE49C75}"/>
          </ac:graphicFrameMkLst>
        </pc:graphicFrame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7" creationId="{63B45001-0A56-4390-A221-80D1DF004D10}"/>
          </ac:graphicFrameMkLst>
        </pc:graphicFrame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8" creationId="{8CCE1EF0-458E-4F53-BB3B-F97995210E4B}"/>
          </ac:graphicFrameMkLst>
        </pc:graphicFrameChg>
        <pc:graphicFrameChg chg="del">
          <ac:chgData name="Helen" userId="ad3a4230-80d7-443d-8a9e-007713cf765f" providerId="ADAL" clId="{436760F9-4565-4502-A214-3C7B6EC4D621}" dt="2020-03-04T11:05:20.827" v="295" actId="478"/>
          <ac:graphicFrameMkLst>
            <pc:docMk/>
            <pc:sldMk cId="343756873" sldId="420"/>
            <ac:graphicFrameMk id="29" creationId="{CEF6C149-D4A6-4CB1-9CFF-7C3E9C1E673A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35" creationId="{8592EF5C-9A83-49E6-8572-D1401FED29AD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36" creationId="{334D8343-241F-445D-A3CE-830C481430F6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37" creationId="{EBCD10D5-A8D6-49F6-89DF-504DB1B6FF2E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38" creationId="{58F6E6FA-6C62-47AD-9FAE-E2895C9DE70C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39" creationId="{FC65AE2D-071B-4F50-A2DC-C7592CEDB41D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40" creationId="{170A24FB-B656-494B-B2D7-44ECAF96FE13}"/>
          </ac:graphicFrameMkLst>
        </pc:graphicFrameChg>
        <pc:graphicFrameChg chg="add">
          <ac:chgData name="Helen" userId="ad3a4230-80d7-443d-8a9e-007713cf765f" providerId="ADAL" clId="{436760F9-4565-4502-A214-3C7B6EC4D621}" dt="2020-03-04T11:05:21.269" v="296"/>
          <ac:graphicFrameMkLst>
            <pc:docMk/>
            <pc:sldMk cId="343756873" sldId="420"/>
            <ac:graphicFrameMk id="41" creationId="{75FFCA3E-F30C-46CC-A696-625E21DA5584}"/>
          </ac:graphicFrameMkLst>
        </pc:graphicFrameChg>
        <pc:cxnChg chg="mod">
          <ac:chgData name="Helen" userId="ad3a4230-80d7-443d-8a9e-007713cf765f" providerId="ADAL" clId="{436760F9-4565-4502-A214-3C7B6EC4D621}" dt="2020-03-04T11:05:20.827" v="295" actId="478"/>
          <ac:cxnSpMkLst>
            <pc:docMk/>
            <pc:sldMk cId="343756873" sldId="420"/>
            <ac:cxnSpMk id="17" creationId="{EFB99B2F-278F-3D44-B3F8-97C4271A680F}"/>
          </ac:cxnSpMkLst>
        </pc:cxnChg>
        <pc:cxnChg chg="mod">
          <ac:chgData name="Helen" userId="ad3a4230-80d7-443d-8a9e-007713cf765f" providerId="ADAL" clId="{436760F9-4565-4502-A214-3C7B6EC4D621}" dt="2020-03-04T11:05:20.827" v="295" actId="478"/>
          <ac:cxnSpMkLst>
            <pc:docMk/>
            <pc:sldMk cId="343756873" sldId="420"/>
            <ac:cxnSpMk id="20" creationId="{BD0C38BE-9E97-8640-8AA8-171A1B43F1E7}"/>
          </ac:cxnSpMkLst>
        </pc:cxnChg>
      </pc:sldChg>
      <pc:sldChg chg="modSp">
        <pc:chgData name="Helen" userId="ad3a4230-80d7-443d-8a9e-007713cf765f" providerId="ADAL" clId="{436760F9-4565-4502-A214-3C7B6EC4D621}" dt="2020-03-04T10:57:31.460" v="95" actId="403"/>
        <pc:sldMkLst>
          <pc:docMk/>
          <pc:sldMk cId="3862274389" sldId="421"/>
        </pc:sldMkLst>
        <pc:graphicFrameChg chg="mod modGraphic">
          <ac:chgData name="Helen" userId="ad3a4230-80d7-443d-8a9e-007713cf765f" providerId="ADAL" clId="{436760F9-4565-4502-A214-3C7B6EC4D621}" dt="2020-03-04T10:57:25.857" v="93" actId="403"/>
          <ac:graphicFrameMkLst>
            <pc:docMk/>
            <pc:sldMk cId="3862274389" sldId="421"/>
            <ac:graphicFrameMk id="14" creationId="{C093D2A5-5246-2F4B-A7CE-939B68DD4BE7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0:57:31.460" v="95" actId="403"/>
          <ac:graphicFrameMkLst>
            <pc:docMk/>
            <pc:sldMk cId="3862274389" sldId="421"/>
            <ac:graphicFrameMk id="15" creationId="{0D52648F-1D6F-074B-B5D1-C3EFFE4114C6}"/>
          </ac:graphicFrameMkLst>
        </pc:graphicFrameChg>
        <pc:graphicFrameChg chg="modGraphic">
          <ac:chgData name="Helen" userId="ad3a4230-80d7-443d-8a9e-007713cf765f" providerId="ADAL" clId="{436760F9-4565-4502-A214-3C7B6EC4D621}" dt="2020-03-04T10:57:17.958" v="91" actId="403"/>
          <ac:graphicFrameMkLst>
            <pc:docMk/>
            <pc:sldMk cId="3862274389" sldId="421"/>
            <ac:graphicFrameMk id="16" creationId="{E6CC654E-DAF6-4386-9473-2BEE6B7A0E61}"/>
          </ac:graphicFrameMkLst>
        </pc:graphicFrameChg>
      </pc:sldChg>
      <pc:sldChg chg="addSp delSp modSp">
        <pc:chgData name="Helen" userId="ad3a4230-80d7-443d-8a9e-007713cf765f" providerId="ADAL" clId="{436760F9-4565-4502-A214-3C7B6EC4D621}" dt="2020-03-04T11:01:02.747" v="147" actId="1037"/>
        <pc:sldMkLst>
          <pc:docMk/>
          <pc:sldMk cId="2460628489" sldId="422"/>
        </pc:sldMkLst>
        <pc:graphicFrameChg chg="del">
          <ac:chgData name="Helen" userId="ad3a4230-80d7-443d-8a9e-007713cf765f" providerId="ADAL" clId="{436760F9-4565-4502-A214-3C7B6EC4D621}" dt="2020-03-04T10:59:43.720" v="131" actId="478"/>
          <ac:graphicFrameMkLst>
            <pc:docMk/>
            <pc:sldMk cId="2460628489" sldId="422"/>
            <ac:graphicFrameMk id="3" creationId="{3BDD9ED1-D920-1445-9268-D36A951ABAB4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0:59.916" v="144" actId="1038"/>
          <ac:graphicFrameMkLst>
            <pc:docMk/>
            <pc:sldMk cId="2460628489" sldId="422"/>
            <ac:graphicFrameMk id="20" creationId="{66F2DECF-0F1A-44CC-9BCF-32CBAA91B9EC}"/>
          </ac:graphicFrameMkLst>
        </pc:graphicFrameChg>
        <pc:graphicFrameChg chg="mod modGraphic">
          <ac:chgData name="Helen" userId="ad3a4230-80d7-443d-8a9e-007713cf765f" providerId="ADAL" clId="{436760F9-4565-4502-A214-3C7B6EC4D621}" dt="2020-03-04T11:01:02.747" v="147" actId="1037"/>
          <ac:graphicFrameMkLst>
            <pc:docMk/>
            <pc:sldMk cId="2460628489" sldId="422"/>
            <ac:graphicFrameMk id="21" creationId="{F5DFA985-1BA8-47DA-AAC9-8551EEABCDA7}"/>
          </ac:graphicFrameMkLst>
        </pc:graphicFrameChg>
        <pc:graphicFrameChg chg="add">
          <ac:chgData name="Helen" userId="ad3a4230-80d7-443d-8a9e-007713cf765f" providerId="ADAL" clId="{436760F9-4565-4502-A214-3C7B6EC4D621}" dt="2020-03-04T10:59:44.114" v="132"/>
          <ac:graphicFrameMkLst>
            <pc:docMk/>
            <pc:sldMk cId="2460628489" sldId="422"/>
            <ac:graphicFrameMk id="22" creationId="{EB7C5085-BDBA-4110-9C1F-5A492515CFC7}"/>
          </ac:graphicFrameMkLst>
        </pc:graphicFrameChg>
        <pc:graphicFrameChg chg="add">
          <ac:chgData name="Helen" userId="ad3a4230-80d7-443d-8a9e-007713cf765f" providerId="ADAL" clId="{436760F9-4565-4502-A214-3C7B6EC4D621}" dt="2020-03-04T10:59:44.114" v="132"/>
          <ac:graphicFrameMkLst>
            <pc:docMk/>
            <pc:sldMk cId="2460628489" sldId="422"/>
            <ac:graphicFrameMk id="23" creationId="{8D6A58B3-4453-4B76-BAF9-0261F70E45F6}"/>
          </ac:graphicFrameMkLst>
        </pc:graphicFrameChg>
        <pc:graphicFrameChg chg="add">
          <ac:chgData name="Helen" userId="ad3a4230-80d7-443d-8a9e-007713cf765f" providerId="ADAL" clId="{436760F9-4565-4502-A214-3C7B6EC4D621}" dt="2020-03-04T10:59:44.114" v="132"/>
          <ac:graphicFrameMkLst>
            <pc:docMk/>
            <pc:sldMk cId="2460628489" sldId="422"/>
            <ac:graphicFrameMk id="29" creationId="{9EA5AF3A-ACFC-4EDB-9CA8-E8BD2161A272}"/>
          </ac:graphicFrameMkLst>
        </pc:graphicFrameChg>
        <pc:graphicFrameChg chg="add">
          <ac:chgData name="Helen" userId="ad3a4230-80d7-443d-8a9e-007713cf765f" providerId="ADAL" clId="{436760F9-4565-4502-A214-3C7B6EC4D621}" dt="2020-03-04T10:59:44.114" v="132"/>
          <ac:graphicFrameMkLst>
            <pc:docMk/>
            <pc:sldMk cId="2460628489" sldId="422"/>
            <ac:graphicFrameMk id="30" creationId="{9CA7F756-1562-43D1-B68F-7CAE7DCA81FD}"/>
          </ac:graphicFrameMkLst>
        </pc:graphicFrameChg>
        <pc:graphicFrameChg chg="del">
          <ac:chgData name="Helen" userId="ad3a4230-80d7-443d-8a9e-007713cf765f" providerId="ADAL" clId="{436760F9-4565-4502-A214-3C7B6EC4D621}" dt="2020-03-04T10:59:43.720" v="131" actId="478"/>
          <ac:graphicFrameMkLst>
            <pc:docMk/>
            <pc:sldMk cId="2460628489" sldId="422"/>
            <ac:graphicFrameMk id="32" creationId="{A3AAE99C-B58B-004E-A410-CB283CD877F9}"/>
          </ac:graphicFrameMkLst>
        </pc:graphicFrameChg>
        <pc:graphicFrameChg chg="del">
          <ac:chgData name="Helen" userId="ad3a4230-80d7-443d-8a9e-007713cf765f" providerId="ADAL" clId="{436760F9-4565-4502-A214-3C7B6EC4D621}" dt="2020-03-04T10:59:43.720" v="131" actId="478"/>
          <ac:graphicFrameMkLst>
            <pc:docMk/>
            <pc:sldMk cId="2460628489" sldId="422"/>
            <ac:graphicFrameMk id="33" creationId="{7D328EA8-264D-CD48-A776-294C038F2C2B}"/>
          </ac:graphicFrameMkLst>
        </pc:graphicFrameChg>
        <pc:graphicFrameChg chg="del">
          <ac:chgData name="Helen" userId="ad3a4230-80d7-443d-8a9e-007713cf765f" providerId="ADAL" clId="{436760F9-4565-4502-A214-3C7B6EC4D621}" dt="2020-03-04T10:59:43.720" v="131" actId="478"/>
          <ac:graphicFrameMkLst>
            <pc:docMk/>
            <pc:sldMk cId="2460628489" sldId="422"/>
            <ac:graphicFrameMk id="34" creationId="{36D93AD1-3467-1D42-9F17-4F8CA6B32646}"/>
          </ac:graphicFrameMkLst>
        </pc:graphicFrameChg>
        <pc:cxnChg chg="mod">
          <ac:chgData name="Helen" userId="ad3a4230-80d7-443d-8a9e-007713cf765f" providerId="ADAL" clId="{436760F9-4565-4502-A214-3C7B6EC4D621}" dt="2020-03-04T10:59:32.383" v="130" actId="1582"/>
          <ac:cxnSpMkLst>
            <pc:docMk/>
            <pc:sldMk cId="2460628489" sldId="422"/>
            <ac:cxnSpMk id="11" creationId="{D0381C41-6C07-5045-A83E-1044123B03AC}"/>
          </ac:cxnSpMkLst>
        </pc:cxnChg>
        <pc:cxnChg chg="mod">
          <ac:chgData name="Helen" userId="ad3a4230-80d7-443d-8a9e-007713cf765f" providerId="ADAL" clId="{436760F9-4565-4502-A214-3C7B6EC4D621}" dt="2020-03-04T10:59:32.383" v="130" actId="1582"/>
          <ac:cxnSpMkLst>
            <pc:docMk/>
            <pc:sldMk cId="2460628489" sldId="422"/>
            <ac:cxnSpMk id="12" creationId="{1FAC2063-D22C-9841-8934-8B70BF81567B}"/>
          </ac:cxnSpMkLst>
        </pc:cxnChg>
        <pc:cxnChg chg="mod">
          <ac:chgData name="Helen" userId="ad3a4230-80d7-443d-8a9e-007713cf765f" providerId="ADAL" clId="{436760F9-4565-4502-A214-3C7B6EC4D621}" dt="2020-03-04T10:59:32.383" v="130" actId="1582"/>
          <ac:cxnSpMkLst>
            <pc:docMk/>
            <pc:sldMk cId="2460628489" sldId="422"/>
            <ac:cxnSpMk id="27" creationId="{68BDCE6D-EE05-7640-8B7C-5F2E84C53013}"/>
          </ac:cxnSpMkLst>
        </pc:cxnChg>
        <pc:cxnChg chg="mod">
          <ac:chgData name="Helen" userId="ad3a4230-80d7-443d-8a9e-007713cf765f" providerId="ADAL" clId="{436760F9-4565-4502-A214-3C7B6EC4D621}" dt="2020-03-04T10:59:32.383" v="130" actId="1582"/>
          <ac:cxnSpMkLst>
            <pc:docMk/>
            <pc:sldMk cId="2460628489" sldId="422"/>
            <ac:cxnSpMk id="28" creationId="{F6BA7943-BE13-6C45-8A7E-19078457003C}"/>
          </ac:cxnSpMkLst>
        </pc:cxnChg>
      </pc:sldChg>
    </pc:docChg>
  </pc:docChgLst>
  <pc:docChgLst>
    <pc:chgData name="Josh" userId="daecdff2-2c86-45d5-9dc5-33d360948956" providerId="ADAL" clId="{797489DB-F224-4C21-8E36-FD520B09E587}"/>
    <pc:docChg chg="undo custSel addSld delSld modSld sldOrd">
      <pc:chgData name="Josh" userId="daecdff2-2c86-45d5-9dc5-33d360948956" providerId="ADAL" clId="{797489DB-F224-4C21-8E36-FD520B09E587}" dt="2020-03-02T13:14:57.037" v="902" actId="478"/>
      <pc:docMkLst>
        <pc:docMk/>
      </pc:docMkLst>
      <pc:sldChg chg="modSp">
        <pc:chgData name="Josh" userId="daecdff2-2c86-45d5-9dc5-33d360948956" providerId="ADAL" clId="{797489DB-F224-4C21-8E36-FD520B09E587}" dt="2020-03-02T08:25:23.254" v="3"/>
        <pc:sldMkLst>
          <pc:docMk/>
          <pc:sldMk cId="2637481266" sldId="256"/>
        </pc:sldMkLst>
        <pc:spChg chg="mod">
          <ac:chgData name="Josh" userId="daecdff2-2c86-45d5-9dc5-33d360948956" providerId="ADAL" clId="{797489DB-F224-4C21-8E36-FD520B09E587}" dt="2020-03-02T08:25:23.254" v="3"/>
          <ac:spMkLst>
            <pc:docMk/>
            <pc:sldMk cId="2637481266" sldId="256"/>
            <ac:spMk id="19" creationId="{5252A847-DE45-4FA3-A1F8-EEBEB845FF8E}"/>
          </ac:spMkLst>
        </pc:spChg>
      </pc:sldChg>
      <pc:sldChg chg="modSp mod">
        <pc:chgData name="Josh" userId="daecdff2-2c86-45d5-9dc5-33d360948956" providerId="ADAL" clId="{797489DB-F224-4C21-8E36-FD520B09E587}" dt="2020-03-02T12:28:46.660" v="17" actId="20577"/>
        <pc:sldMkLst>
          <pc:docMk/>
          <pc:sldMk cId="36917022" sldId="360"/>
        </pc:sldMkLst>
        <pc:spChg chg="mod">
          <ac:chgData name="Josh" userId="daecdff2-2c86-45d5-9dc5-33d360948956" providerId="ADAL" clId="{797489DB-F224-4C21-8E36-FD520B09E587}" dt="2020-03-02T12:28:46.660" v="17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modSp mod">
        <pc:chgData name="Josh" userId="daecdff2-2c86-45d5-9dc5-33d360948956" providerId="ADAL" clId="{797489DB-F224-4C21-8E36-FD520B09E587}" dt="2020-03-02T13:03:07.673" v="868" actId="20577"/>
        <pc:sldMkLst>
          <pc:docMk/>
          <pc:sldMk cId="1037426983" sldId="369"/>
        </pc:sldMkLst>
        <pc:spChg chg="mod">
          <ac:chgData name="Josh" userId="daecdff2-2c86-45d5-9dc5-33d360948956" providerId="ADAL" clId="{797489DB-F224-4C21-8E36-FD520B09E587}" dt="2020-03-02T13:03:07.673" v="868" actId="20577"/>
          <ac:spMkLst>
            <pc:docMk/>
            <pc:sldMk cId="1037426983" sldId="369"/>
            <ac:spMk id="19" creationId="{5252A847-DE45-4FA3-A1F8-EEBEB845FF8E}"/>
          </ac:spMkLst>
        </pc:spChg>
        <pc:graphicFrameChg chg="mod">
          <ac:chgData name="Josh" userId="daecdff2-2c86-45d5-9dc5-33d360948956" providerId="ADAL" clId="{797489DB-F224-4C21-8E36-FD520B09E587}" dt="2020-03-02T12:57:36.004" v="738" actId="1037"/>
          <ac:graphicFrameMkLst>
            <pc:docMk/>
            <pc:sldMk cId="1037426983" sldId="369"/>
            <ac:graphicFrameMk id="14" creationId="{C093D2A5-5246-2F4B-A7CE-939B68DD4BE7}"/>
          </ac:graphicFrameMkLst>
        </pc:graphicFrameChg>
        <pc:graphicFrameChg chg="mod">
          <ac:chgData name="Josh" userId="daecdff2-2c86-45d5-9dc5-33d360948956" providerId="ADAL" clId="{797489DB-F224-4C21-8E36-FD520B09E587}" dt="2020-03-02T12:57:37.869" v="740" actId="1037"/>
          <ac:graphicFrameMkLst>
            <pc:docMk/>
            <pc:sldMk cId="1037426983" sldId="369"/>
            <ac:graphicFrameMk id="15" creationId="{0D52648F-1D6F-074B-B5D1-C3EFFE4114C6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57:28.939" v="735"/>
          <ac:graphicFrameMkLst>
            <pc:docMk/>
            <pc:sldMk cId="1037426983" sldId="369"/>
            <ac:graphicFrameMk id="16" creationId="{E6CC654E-DAF6-4386-9473-2BEE6B7A0E61}"/>
          </ac:graphicFrameMkLst>
        </pc:graphicFrameChg>
      </pc:sldChg>
      <pc:sldChg chg="addSp delSp modSp mod">
        <pc:chgData name="Josh" userId="daecdff2-2c86-45d5-9dc5-33d360948956" providerId="ADAL" clId="{797489DB-F224-4C21-8E36-FD520B09E587}" dt="2020-03-02T13:06:02.685" v="897" actId="207"/>
        <pc:sldMkLst>
          <pc:docMk/>
          <pc:sldMk cId="3833766753" sldId="372"/>
        </pc:sldMkLst>
        <pc:spChg chg="add mod">
          <ac:chgData name="Josh" userId="daecdff2-2c86-45d5-9dc5-33d360948956" providerId="ADAL" clId="{797489DB-F224-4C21-8E36-FD520B09E587}" dt="2020-03-02T12:40:52.351" v="348" actId="408"/>
          <ac:spMkLst>
            <pc:docMk/>
            <pc:sldMk cId="3833766753" sldId="372"/>
            <ac:spMk id="2" creationId="{4881D778-07B6-47F4-B0C5-6D47F7B10090}"/>
          </ac:spMkLst>
        </pc:spChg>
        <pc:spChg chg="add mod">
          <ac:chgData name="Josh" userId="daecdff2-2c86-45d5-9dc5-33d360948956" providerId="ADAL" clId="{797489DB-F224-4C21-8E36-FD520B09E587}" dt="2020-03-02T12:40:59.337" v="349" actId="408"/>
          <ac:spMkLst>
            <pc:docMk/>
            <pc:sldMk cId="3833766753" sldId="372"/>
            <ac:spMk id="17" creationId="{D795CC7A-0781-4251-9FF0-5EF4045FA925}"/>
          </ac:spMkLst>
        </pc:spChg>
        <pc:spChg chg="mod">
          <ac:chgData name="Josh" userId="daecdff2-2c86-45d5-9dc5-33d360948956" providerId="ADAL" clId="{797489DB-F224-4C21-8E36-FD520B09E587}" dt="2020-03-02T12:34:19.783" v="171" actId="20577"/>
          <ac:spMkLst>
            <pc:docMk/>
            <pc:sldMk cId="3833766753" sldId="372"/>
            <ac:spMk id="19" creationId="{5252A847-DE45-4FA3-A1F8-EEBEB845FF8E}"/>
          </ac:spMkLst>
        </pc:spChg>
        <pc:spChg chg="add mod">
          <ac:chgData name="Josh" userId="daecdff2-2c86-45d5-9dc5-33d360948956" providerId="ADAL" clId="{797489DB-F224-4C21-8E36-FD520B09E587}" dt="2020-03-02T12:40:59.337" v="349" actId="408"/>
          <ac:spMkLst>
            <pc:docMk/>
            <pc:sldMk cId="3833766753" sldId="372"/>
            <ac:spMk id="20" creationId="{E7EDCEAE-12C7-447F-B82A-A7C4ADB40B84}"/>
          </ac:spMkLst>
        </pc:spChg>
        <pc:spChg chg="add mod">
          <ac:chgData name="Josh" userId="daecdff2-2c86-45d5-9dc5-33d360948956" providerId="ADAL" clId="{797489DB-F224-4C21-8E36-FD520B09E587}" dt="2020-03-02T12:40:52.351" v="348" actId="408"/>
          <ac:spMkLst>
            <pc:docMk/>
            <pc:sldMk cId="3833766753" sldId="372"/>
            <ac:spMk id="21" creationId="{328FCEBB-0DA0-4B63-8C8A-178A803232CE}"/>
          </ac:spMkLst>
        </pc:spChg>
        <pc:spChg chg="add mod">
          <ac:chgData name="Josh" userId="daecdff2-2c86-45d5-9dc5-33d360948956" providerId="ADAL" clId="{797489DB-F224-4C21-8E36-FD520B09E587}" dt="2020-03-02T12:40:52.351" v="348" actId="408"/>
          <ac:spMkLst>
            <pc:docMk/>
            <pc:sldMk cId="3833766753" sldId="372"/>
            <ac:spMk id="22" creationId="{9B30F6DE-C87B-4B6A-9AEB-6A3F49D7C9CC}"/>
          </ac:spMkLst>
        </pc:spChg>
        <pc:spChg chg="add mod">
          <ac:chgData name="Josh" userId="daecdff2-2c86-45d5-9dc5-33d360948956" providerId="ADAL" clId="{797489DB-F224-4C21-8E36-FD520B09E587}" dt="2020-03-02T12:40:59.337" v="349" actId="408"/>
          <ac:spMkLst>
            <pc:docMk/>
            <pc:sldMk cId="3833766753" sldId="372"/>
            <ac:spMk id="23" creationId="{A7639206-765E-462D-BDF0-E12E9A2BCD0E}"/>
          </ac:spMkLst>
        </pc:spChg>
        <pc:graphicFrameChg chg="mod">
          <ac:chgData name="Josh" userId="daecdff2-2c86-45d5-9dc5-33d360948956" providerId="ADAL" clId="{797489DB-F224-4C21-8E36-FD520B09E587}" dt="2020-03-02T12:40:52.351" v="348" actId="408"/>
          <ac:graphicFrameMkLst>
            <pc:docMk/>
            <pc:sldMk cId="3833766753" sldId="372"/>
            <ac:graphicFrameMk id="6" creationId="{A990A030-9E40-41FE-A66A-CFB1FDBC5DF2}"/>
          </ac:graphicFrameMkLst>
        </pc:graphicFrameChg>
        <pc:graphicFrameChg chg="mod">
          <ac:chgData name="Josh" userId="daecdff2-2c86-45d5-9dc5-33d360948956" providerId="ADAL" clId="{797489DB-F224-4C21-8E36-FD520B09E587}" dt="2020-03-02T12:40:59.337" v="349" actId="408"/>
          <ac:graphicFrameMkLst>
            <pc:docMk/>
            <pc:sldMk cId="3833766753" sldId="372"/>
            <ac:graphicFrameMk id="9" creationId="{620EB1C6-A273-4859-8CB7-8FE5AB6259BA}"/>
          </ac:graphicFrameMkLst>
        </pc:graphicFrameChg>
        <pc:graphicFrameChg chg="add del mod">
          <ac:chgData name="Josh" userId="daecdff2-2c86-45d5-9dc5-33d360948956" providerId="ADAL" clId="{797489DB-F224-4C21-8E36-FD520B09E587}" dt="2020-03-02T12:37:41.175" v="279" actId="478"/>
          <ac:graphicFrameMkLst>
            <pc:docMk/>
            <pc:sldMk cId="3833766753" sldId="372"/>
            <ac:graphicFrameMk id="10" creationId="{B1642AC1-CB80-4075-81EA-8180A53992D1}"/>
          </ac:graphicFrameMkLst>
        </pc:graphicFrameChg>
        <pc:graphicFrameChg chg="add mod modGraphic">
          <ac:chgData name="Josh" userId="daecdff2-2c86-45d5-9dc5-33d360948956" providerId="ADAL" clId="{797489DB-F224-4C21-8E36-FD520B09E587}" dt="2020-03-02T13:06:00.760" v="896" actId="207"/>
          <ac:graphicFrameMkLst>
            <pc:docMk/>
            <pc:sldMk cId="3833766753" sldId="372"/>
            <ac:graphicFrameMk id="11" creationId="{D223D549-4C07-449B-AF60-A4D393B940BA}"/>
          </ac:graphicFrameMkLst>
        </pc:graphicFrameChg>
        <pc:graphicFrameChg chg="add del mod">
          <ac:chgData name="Josh" userId="daecdff2-2c86-45d5-9dc5-33d360948956" providerId="ADAL" clId="{797489DB-F224-4C21-8E36-FD520B09E587}" dt="2020-03-02T12:37:35.784" v="276" actId="478"/>
          <ac:graphicFrameMkLst>
            <pc:docMk/>
            <pc:sldMk cId="3833766753" sldId="372"/>
            <ac:graphicFrameMk id="12" creationId="{97EF7965-87E8-4B87-9A33-E42B6CC51BFC}"/>
          </ac:graphicFrameMkLst>
        </pc:graphicFrameChg>
        <pc:graphicFrameChg chg="add del mod">
          <ac:chgData name="Josh" userId="daecdff2-2c86-45d5-9dc5-33d360948956" providerId="ADAL" clId="{797489DB-F224-4C21-8E36-FD520B09E587}" dt="2020-03-02T12:37:34.620" v="275" actId="478"/>
          <ac:graphicFrameMkLst>
            <pc:docMk/>
            <pc:sldMk cId="3833766753" sldId="372"/>
            <ac:graphicFrameMk id="13" creationId="{6B083B68-15AA-48EC-A694-9F7B7998CACA}"/>
          </ac:graphicFrameMkLst>
        </pc:graphicFrameChg>
        <pc:graphicFrameChg chg="add mod modGraphic">
          <ac:chgData name="Josh" userId="daecdff2-2c86-45d5-9dc5-33d360948956" providerId="ADAL" clId="{797489DB-F224-4C21-8E36-FD520B09E587}" dt="2020-03-02T13:06:02.685" v="897" actId="207"/>
          <ac:graphicFrameMkLst>
            <pc:docMk/>
            <pc:sldMk cId="3833766753" sldId="372"/>
            <ac:graphicFrameMk id="14" creationId="{EA1BDBCB-50A3-4BDE-8ACA-0867489AA65D}"/>
          </ac:graphicFrameMkLst>
        </pc:graphicFrameChg>
        <pc:graphicFrameChg chg="add del mod modGraphic">
          <ac:chgData name="Josh" userId="daecdff2-2c86-45d5-9dc5-33d360948956" providerId="ADAL" clId="{797489DB-F224-4C21-8E36-FD520B09E587}" dt="2020-03-02T13:05:57.321" v="894" actId="207"/>
          <ac:graphicFrameMkLst>
            <pc:docMk/>
            <pc:sldMk cId="3833766753" sldId="372"/>
            <ac:graphicFrameMk id="15" creationId="{7935475F-4283-4DF9-B986-0B51D2865D9C}"/>
          </ac:graphicFrameMkLst>
        </pc:graphicFrameChg>
        <pc:graphicFrameChg chg="add mod modGraphic">
          <ac:chgData name="Josh" userId="daecdff2-2c86-45d5-9dc5-33d360948956" providerId="ADAL" clId="{797489DB-F224-4C21-8E36-FD520B09E587}" dt="2020-03-02T13:05:58.792" v="895" actId="207"/>
          <ac:graphicFrameMkLst>
            <pc:docMk/>
            <pc:sldMk cId="3833766753" sldId="372"/>
            <ac:graphicFrameMk id="16" creationId="{9FC1C2D0-0228-4C39-B35F-ADD615221640}"/>
          </ac:graphicFrameMkLst>
        </pc:graphicFrameChg>
      </pc:sldChg>
      <pc:sldChg chg="del">
        <pc:chgData name="Josh" userId="daecdff2-2c86-45d5-9dc5-33d360948956" providerId="ADAL" clId="{797489DB-F224-4C21-8E36-FD520B09E587}" dt="2020-03-02T12:46:40.657" v="469" actId="47"/>
        <pc:sldMkLst>
          <pc:docMk/>
          <pc:sldMk cId="1085422703" sldId="374"/>
        </pc:sldMkLst>
      </pc:sldChg>
      <pc:sldChg chg="modSp mod">
        <pc:chgData name="Josh" userId="daecdff2-2c86-45d5-9dc5-33d360948956" providerId="ADAL" clId="{797489DB-F224-4C21-8E36-FD520B09E587}" dt="2020-03-02T12:49:46.694" v="532" actId="20577"/>
        <pc:sldMkLst>
          <pc:docMk/>
          <pc:sldMk cId="909325163" sldId="377"/>
        </pc:sldMkLst>
        <pc:spChg chg="mod">
          <ac:chgData name="Josh" userId="daecdff2-2c86-45d5-9dc5-33d360948956" providerId="ADAL" clId="{797489DB-F224-4C21-8E36-FD520B09E587}" dt="2020-03-02T12:49:46.694" v="532" actId="20577"/>
          <ac:spMkLst>
            <pc:docMk/>
            <pc:sldMk cId="909325163" sldId="377"/>
            <ac:spMk id="19" creationId="{5252A847-DE45-4FA3-A1F8-EEBEB845FF8E}"/>
          </ac:spMkLst>
        </pc:spChg>
      </pc:sldChg>
      <pc:sldChg chg="modSp mod">
        <pc:chgData name="Josh" userId="daecdff2-2c86-45d5-9dc5-33d360948956" providerId="ADAL" clId="{797489DB-F224-4C21-8E36-FD520B09E587}" dt="2020-03-02T13:04:05.282" v="877" actId="403"/>
        <pc:sldMkLst>
          <pc:docMk/>
          <pc:sldMk cId="1031001344" sldId="380"/>
        </pc:sldMkLst>
        <pc:spChg chg="mod">
          <ac:chgData name="Josh" userId="daecdff2-2c86-45d5-9dc5-33d360948956" providerId="ADAL" clId="{797489DB-F224-4C21-8E36-FD520B09E587}" dt="2020-03-02T13:04:05.282" v="877" actId="403"/>
          <ac:spMkLst>
            <pc:docMk/>
            <pc:sldMk cId="1031001344" sldId="380"/>
            <ac:spMk id="19" creationId="{5252A847-DE45-4FA3-A1F8-EEBEB845FF8E}"/>
          </ac:spMkLst>
        </pc:spChg>
        <pc:graphicFrameChg chg="modGraphic">
          <ac:chgData name="Josh" userId="daecdff2-2c86-45d5-9dc5-33d360948956" providerId="ADAL" clId="{797489DB-F224-4C21-8E36-FD520B09E587}" dt="2020-03-02T12:51:23.402" v="574" actId="2061"/>
          <ac:graphicFrameMkLst>
            <pc:docMk/>
            <pc:sldMk cId="1031001344" sldId="380"/>
            <ac:graphicFrameMk id="21" creationId="{1565A836-84C4-684E-8AB8-5E7840444AEE}"/>
          </ac:graphicFrameMkLst>
        </pc:graphicFrameChg>
        <pc:graphicFrameChg chg="modGraphic">
          <ac:chgData name="Josh" userId="daecdff2-2c86-45d5-9dc5-33d360948956" providerId="ADAL" clId="{797489DB-F224-4C21-8E36-FD520B09E587}" dt="2020-03-02T12:52:06.449" v="580" actId="20577"/>
          <ac:graphicFrameMkLst>
            <pc:docMk/>
            <pc:sldMk cId="1031001344" sldId="380"/>
            <ac:graphicFrameMk id="22" creationId="{76EE1095-D2EB-5643-83FD-1E4E74C416E9}"/>
          </ac:graphicFrameMkLst>
        </pc:graphicFrameChg>
        <pc:graphicFrameChg chg="modGraphic">
          <ac:chgData name="Josh" userId="daecdff2-2c86-45d5-9dc5-33d360948956" providerId="ADAL" clId="{797489DB-F224-4C21-8E36-FD520B09E587}" dt="2020-03-02T12:51:44.195" v="579" actId="242"/>
          <ac:graphicFrameMkLst>
            <pc:docMk/>
            <pc:sldMk cId="1031001344" sldId="380"/>
            <ac:graphicFrameMk id="23" creationId="{15BE6EA9-771B-6345-ABD4-688376DB93DA}"/>
          </ac:graphicFrameMkLst>
        </pc:graphicFrameChg>
      </pc:sldChg>
      <pc:sldChg chg="modSp mod">
        <pc:chgData name="Josh" userId="daecdff2-2c86-45d5-9dc5-33d360948956" providerId="ADAL" clId="{797489DB-F224-4C21-8E36-FD520B09E587}" dt="2020-03-02T08:25:59.645" v="5" actId="207"/>
        <pc:sldMkLst>
          <pc:docMk/>
          <pc:sldMk cId="1924339527" sldId="381"/>
        </pc:sldMkLst>
        <pc:graphicFrameChg chg="modGraphic">
          <ac:chgData name="Josh" userId="daecdff2-2c86-45d5-9dc5-33d360948956" providerId="ADAL" clId="{797489DB-F224-4C21-8E36-FD520B09E587}" dt="2020-03-02T08:25:54.717" v="4" actId="207"/>
          <ac:graphicFrameMkLst>
            <pc:docMk/>
            <pc:sldMk cId="1924339527" sldId="381"/>
            <ac:graphicFrameMk id="11" creationId="{E3BA2A1F-BC15-4E72-820A-0DE719413475}"/>
          </ac:graphicFrameMkLst>
        </pc:graphicFrameChg>
        <pc:graphicFrameChg chg="modGraphic">
          <ac:chgData name="Josh" userId="daecdff2-2c86-45d5-9dc5-33d360948956" providerId="ADAL" clId="{797489DB-F224-4C21-8E36-FD520B09E587}" dt="2020-03-02T08:25:59.645" v="5" actId="207"/>
          <ac:graphicFrameMkLst>
            <pc:docMk/>
            <pc:sldMk cId="1924339527" sldId="381"/>
            <ac:graphicFrameMk id="12" creationId="{EBCE2ACC-CCD0-4BB5-85A6-6AF45A85A237}"/>
          </ac:graphicFrameMkLst>
        </pc:graphicFrameChg>
      </pc:sldChg>
      <pc:sldChg chg="addSp delSp modSp del mod">
        <pc:chgData name="Josh" userId="daecdff2-2c86-45d5-9dc5-33d360948956" providerId="ADAL" clId="{797489DB-F224-4C21-8E36-FD520B09E587}" dt="2020-03-02T12:55:32.614" v="699" actId="47"/>
        <pc:sldMkLst>
          <pc:docMk/>
          <pc:sldMk cId="1676182645" sldId="382"/>
        </pc:sldMkLst>
        <pc:graphicFrameChg chg="mod modGraphic">
          <ac:chgData name="Josh" userId="daecdff2-2c86-45d5-9dc5-33d360948956" providerId="ADAL" clId="{797489DB-F224-4C21-8E36-FD520B09E587}" dt="2020-03-02T12:55:03.520" v="687"/>
          <ac:graphicFrameMkLst>
            <pc:docMk/>
            <pc:sldMk cId="1676182645" sldId="382"/>
            <ac:graphicFrameMk id="15" creationId="{0D52648F-1D6F-074B-B5D1-C3EFFE4114C6}"/>
          </ac:graphicFrameMkLst>
        </pc:graphicFrameChg>
        <pc:graphicFrameChg chg="del">
          <ac:chgData name="Josh" userId="daecdff2-2c86-45d5-9dc5-33d360948956" providerId="ADAL" clId="{797489DB-F224-4C21-8E36-FD520B09E587}" dt="2020-03-02T12:32:07.352" v="54" actId="478"/>
          <ac:graphicFrameMkLst>
            <pc:docMk/>
            <pc:sldMk cId="1676182645" sldId="382"/>
            <ac:graphicFrameMk id="16" creationId="{0E595297-3C59-4079-B8AE-E387DF2D6835}"/>
          </ac:graphicFrameMkLst>
        </pc:graphicFrameChg>
        <pc:graphicFrameChg chg="add">
          <ac:chgData name="Josh" userId="daecdff2-2c86-45d5-9dc5-33d360948956" providerId="ADAL" clId="{797489DB-F224-4C21-8E36-FD520B09E587}" dt="2020-03-02T12:32:08.146" v="55"/>
          <ac:graphicFrameMkLst>
            <pc:docMk/>
            <pc:sldMk cId="1676182645" sldId="382"/>
            <ac:graphicFrameMk id="17" creationId="{E680DFAD-2068-4F9F-A579-430174F7FAFC}"/>
          </ac:graphicFrameMkLst>
        </pc:graphicFrameChg>
      </pc:sldChg>
      <pc:sldChg chg="modSp mod">
        <pc:chgData name="Josh" userId="daecdff2-2c86-45d5-9dc5-33d360948956" providerId="ADAL" clId="{797489DB-F224-4C21-8E36-FD520B09E587}" dt="2020-03-02T13:03:31.706" v="875" actId="20577"/>
        <pc:sldMkLst>
          <pc:docMk/>
          <pc:sldMk cId="2398047252" sldId="384"/>
        </pc:sldMkLst>
        <pc:spChg chg="mod">
          <ac:chgData name="Josh" userId="daecdff2-2c86-45d5-9dc5-33d360948956" providerId="ADAL" clId="{797489DB-F224-4C21-8E36-FD520B09E587}" dt="2020-03-02T13:03:31.706" v="875" actId="20577"/>
          <ac:spMkLst>
            <pc:docMk/>
            <pc:sldMk cId="2398047252" sldId="384"/>
            <ac:spMk id="19" creationId="{5252A847-DE45-4FA3-A1F8-EEBEB845FF8E}"/>
          </ac:spMkLst>
        </pc:spChg>
        <pc:spChg chg="mod">
          <ac:chgData name="Josh" userId="daecdff2-2c86-45d5-9dc5-33d360948956" providerId="ADAL" clId="{797489DB-F224-4C21-8E36-FD520B09E587}" dt="2020-03-02T12:46:49.920" v="470" actId="208"/>
          <ac:spMkLst>
            <pc:docMk/>
            <pc:sldMk cId="2398047252" sldId="384"/>
            <ac:spMk id="35" creationId="{3B028AEC-049B-4811-919E-D0F277E1A927}"/>
          </ac:spMkLst>
        </pc:spChg>
        <pc:spChg chg="mod">
          <ac:chgData name="Josh" userId="daecdff2-2c86-45d5-9dc5-33d360948956" providerId="ADAL" clId="{797489DB-F224-4C21-8E36-FD520B09E587}" dt="2020-03-02T12:46:49.920" v="470" actId="208"/>
          <ac:spMkLst>
            <pc:docMk/>
            <pc:sldMk cId="2398047252" sldId="384"/>
            <ac:spMk id="36" creationId="{F4D3E13E-42EB-439B-A08C-20185AF0470A}"/>
          </ac:spMkLst>
        </pc:spChg>
      </pc:sldChg>
      <pc:sldChg chg="modSp mod">
        <pc:chgData name="Josh" userId="daecdff2-2c86-45d5-9dc5-33d360948956" providerId="ADAL" clId="{797489DB-F224-4C21-8E36-FD520B09E587}" dt="2020-03-02T12:48:22.588" v="500" actId="2063"/>
        <pc:sldMkLst>
          <pc:docMk/>
          <pc:sldMk cId="1296869810" sldId="385"/>
        </pc:sldMkLst>
        <pc:spChg chg="mod">
          <ac:chgData name="Josh" userId="daecdff2-2c86-45d5-9dc5-33d360948956" providerId="ADAL" clId="{797489DB-F224-4C21-8E36-FD520B09E587}" dt="2020-03-02T12:47:12.065" v="487" actId="6549"/>
          <ac:spMkLst>
            <pc:docMk/>
            <pc:sldMk cId="1296869810" sldId="385"/>
            <ac:spMk id="19" creationId="{5252A847-DE45-4FA3-A1F8-EEBEB845FF8E}"/>
          </ac:spMkLst>
        </pc:spChg>
        <pc:spChg chg="mod">
          <ac:chgData name="Josh" userId="daecdff2-2c86-45d5-9dc5-33d360948956" providerId="ADAL" clId="{797489DB-F224-4C21-8E36-FD520B09E587}" dt="2020-03-02T12:47:05.353" v="471" actId="208"/>
          <ac:spMkLst>
            <pc:docMk/>
            <pc:sldMk cId="1296869810" sldId="385"/>
            <ac:spMk id="35" creationId="{3B028AEC-049B-4811-919E-D0F277E1A927}"/>
          </ac:spMkLst>
        </pc:spChg>
        <pc:spChg chg="mod">
          <ac:chgData name="Josh" userId="daecdff2-2c86-45d5-9dc5-33d360948956" providerId="ADAL" clId="{797489DB-F224-4C21-8E36-FD520B09E587}" dt="2020-03-02T12:47:05.353" v="471" actId="208"/>
          <ac:spMkLst>
            <pc:docMk/>
            <pc:sldMk cId="1296869810" sldId="385"/>
            <ac:spMk id="36" creationId="{F4D3E13E-42EB-439B-A08C-20185AF0470A}"/>
          </ac:spMkLst>
        </pc:spChg>
        <pc:graphicFrameChg chg="mod modGraphic">
          <ac:chgData name="Josh" userId="daecdff2-2c86-45d5-9dc5-33d360948956" providerId="ADAL" clId="{797489DB-F224-4C21-8E36-FD520B09E587}" dt="2020-03-02T12:48:22.588" v="500" actId="2063"/>
          <ac:graphicFrameMkLst>
            <pc:docMk/>
            <pc:sldMk cId="1296869810" sldId="385"/>
            <ac:graphicFrameMk id="9" creationId="{3C755877-D8D1-4C5B-9644-AEA35555AC47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8:15.372" v="498" actId="798"/>
          <ac:graphicFrameMkLst>
            <pc:docMk/>
            <pc:sldMk cId="1296869810" sldId="385"/>
            <ac:graphicFrameMk id="10" creationId="{71488B61-5383-4DB1-B4D3-10F10858F98B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7:56.667" v="493" actId="2063"/>
          <ac:graphicFrameMkLst>
            <pc:docMk/>
            <pc:sldMk cId="1296869810" sldId="385"/>
            <ac:graphicFrameMk id="11" creationId="{7AC86402-E65A-47EF-9280-9AFE19E6C2E3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7:44.577" v="491" actId="798"/>
          <ac:graphicFrameMkLst>
            <pc:docMk/>
            <pc:sldMk cId="1296869810" sldId="385"/>
            <ac:graphicFrameMk id="12" creationId="{AAD0C9B5-88C4-4A7A-8DB6-4425039D1E33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7:29.391" v="489" actId="2063"/>
          <ac:graphicFrameMkLst>
            <pc:docMk/>
            <pc:sldMk cId="1296869810" sldId="385"/>
            <ac:graphicFrameMk id="13" creationId="{7EFB1C8A-B314-4518-B400-14781A2AE763}"/>
          </ac:graphicFrameMkLst>
        </pc:graphicFrameChg>
      </pc:sldChg>
      <pc:sldChg chg="modSp mod">
        <pc:chgData name="Josh" userId="daecdff2-2c86-45d5-9dc5-33d360948956" providerId="ADAL" clId="{797489DB-F224-4C21-8E36-FD520B09E587}" dt="2020-03-02T12:30:14.874" v="35" actId="207"/>
        <pc:sldMkLst>
          <pc:docMk/>
          <pc:sldMk cId="1672547069" sldId="386"/>
        </pc:sldMkLst>
        <pc:spChg chg="mod">
          <ac:chgData name="Josh" userId="daecdff2-2c86-45d5-9dc5-33d360948956" providerId="ADAL" clId="{797489DB-F224-4C21-8E36-FD520B09E587}" dt="2020-03-02T12:30:14.874" v="35" actId="207"/>
          <ac:spMkLst>
            <pc:docMk/>
            <pc:sldMk cId="1672547069" sldId="386"/>
            <ac:spMk id="19" creationId="{5252A847-DE45-4FA3-A1F8-EEBEB845FF8E}"/>
          </ac:spMkLst>
        </pc:spChg>
      </pc:sldChg>
      <pc:sldChg chg="del">
        <pc:chgData name="Josh" userId="daecdff2-2c86-45d5-9dc5-33d360948956" providerId="ADAL" clId="{797489DB-F224-4C21-8E36-FD520B09E587}" dt="2020-03-02T12:42:15.896" v="365" actId="47"/>
        <pc:sldMkLst>
          <pc:docMk/>
          <pc:sldMk cId="4094877419" sldId="387"/>
        </pc:sldMkLst>
      </pc:sldChg>
      <pc:sldChg chg="modSp del mod">
        <pc:chgData name="Josh" userId="daecdff2-2c86-45d5-9dc5-33d360948956" providerId="ADAL" clId="{797489DB-F224-4C21-8E36-FD520B09E587}" dt="2020-03-02T13:14:50.041" v="900" actId="47"/>
        <pc:sldMkLst>
          <pc:docMk/>
          <pc:sldMk cId="1601276999" sldId="388"/>
        </pc:sldMkLst>
        <pc:spChg chg="mod">
          <ac:chgData name="Josh" userId="daecdff2-2c86-45d5-9dc5-33d360948956" providerId="ADAL" clId="{797489DB-F224-4C21-8E36-FD520B09E587}" dt="2020-03-02T13:14:33.320" v="898" actId="1035"/>
          <ac:spMkLst>
            <pc:docMk/>
            <pc:sldMk cId="1601276999" sldId="388"/>
            <ac:spMk id="19" creationId="{5252A847-DE45-4FA3-A1F8-EEBEB845FF8E}"/>
          </ac:spMkLst>
        </pc:spChg>
        <pc:graphicFrameChg chg="mod modGraphic">
          <ac:chgData name="Josh" userId="daecdff2-2c86-45d5-9dc5-33d360948956" providerId="ADAL" clId="{797489DB-F224-4C21-8E36-FD520B09E587}" dt="2020-03-02T12:44:52.645" v="381" actId="1038"/>
          <ac:graphicFrameMkLst>
            <pc:docMk/>
            <pc:sldMk cId="1601276999" sldId="388"/>
            <ac:graphicFrameMk id="3" creationId="{3BDD9ED1-D920-1445-9268-D36A951ABAB4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5:33.031" v="404" actId="1038"/>
          <ac:graphicFrameMkLst>
            <pc:docMk/>
            <pc:sldMk cId="1601276999" sldId="388"/>
            <ac:graphicFrameMk id="32" creationId="{A3AAE99C-B58B-004E-A410-CB283CD877F9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5:27.519" v="400" actId="1038"/>
          <ac:graphicFrameMkLst>
            <pc:docMk/>
            <pc:sldMk cId="1601276999" sldId="388"/>
            <ac:graphicFrameMk id="33" creationId="{7D328EA8-264D-CD48-A776-294C038F2C2B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45:25.618" v="397" actId="1038"/>
          <ac:graphicFrameMkLst>
            <pc:docMk/>
            <pc:sldMk cId="1601276999" sldId="388"/>
            <ac:graphicFrameMk id="34" creationId="{36D93AD1-3467-1D42-9F17-4F8CA6B32646}"/>
          </ac:graphicFrameMkLst>
        </pc:graphicFrameChg>
      </pc:sldChg>
      <pc:sldChg chg="del">
        <pc:chgData name="Josh" userId="daecdff2-2c86-45d5-9dc5-33d360948956" providerId="ADAL" clId="{797489DB-F224-4C21-8E36-FD520B09E587}" dt="2020-03-02T12:50:49.167" v="570" actId="47"/>
        <pc:sldMkLst>
          <pc:docMk/>
          <pc:sldMk cId="96573409" sldId="389"/>
        </pc:sldMkLst>
      </pc:sldChg>
      <pc:sldChg chg="del">
        <pc:chgData name="Josh" userId="daecdff2-2c86-45d5-9dc5-33d360948956" providerId="ADAL" clId="{797489DB-F224-4C21-8E36-FD520B09E587}" dt="2020-03-02T12:50:36.725" v="568" actId="47"/>
        <pc:sldMkLst>
          <pc:docMk/>
          <pc:sldMk cId="1603789083" sldId="390"/>
        </pc:sldMkLst>
      </pc:sldChg>
      <pc:sldChg chg="del">
        <pc:chgData name="Josh" userId="daecdff2-2c86-45d5-9dc5-33d360948956" providerId="ADAL" clId="{797489DB-F224-4C21-8E36-FD520B09E587}" dt="2020-03-02T12:54:29.447" v="686" actId="47"/>
        <pc:sldMkLst>
          <pc:docMk/>
          <pc:sldMk cId="1864946916" sldId="391"/>
        </pc:sldMkLst>
      </pc:sldChg>
      <pc:sldChg chg="del">
        <pc:chgData name="Josh" userId="daecdff2-2c86-45d5-9dc5-33d360948956" providerId="ADAL" clId="{797489DB-F224-4C21-8E36-FD520B09E587}" dt="2020-03-02T12:52:47.017" v="584" actId="47"/>
        <pc:sldMkLst>
          <pc:docMk/>
          <pc:sldMk cId="3898200980" sldId="392"/>
        </pc:sldMkLst>
      </pc:sldChg>
      <pc:sldChg chg="delSp modSp mod">
        <pc:chgData name="Josh" userId="daecdff2-2c86-45d5-9dc5-33d360948956" providerId="ADAL" clId="{797489DB-F224-4C21-8E36-FD520B09E587}" dt="2020-03-02T12:59:32.153" v="806" actId="554"/>
        <pc:sldMkLst>
          <pc:docMk/>
          <pc:sldMk cId="68706009" sldId="393"/>
        </pc:sldMkLst>
        <pc:spChg chg="mod">
          <ac:chgData name="Josh" userId="daecdff2-2c86-45d5-9dc5-33d360948956" providerId="ADAL" clId="{797489DB-F224-4C21-8E36-FD520B09E587}" dt="2020-03-02T12:59:09.836" v="785" actId="1036"/>
          <ac:spMkLst>
            <pc:docMk/>
            <pc:sldMk cId="68706009" sldId="393"/>
            <ac:spMk id="2" creationId="{C3B07131-856C-4D97-8A7B-0BEB597E5C1A}"/>
          </ac:spMkLst>
        </pc:spChg>
        <pc:spChg chg="del">
          <ac:chgData name="Josh" userId="daecdff2-2c86-45d5-9dc5-33d360948956" providerId="ADAL" clId="{797489DB-F224-4C21-8E36-FD520B09E587}" dt="2020-03-02T12:59:25.669" v="805" actId="478"/>
          <ac:spMkLst>
            <pc:docMk/>
            <pc:sldMk cId="68706009" sldId="393"/>
            <ac:spMk id="9" creationId="{270E4159-DC65-4B0B-8095-3EFE6EE46338}"/>
          </ac:spMkLst>
        </pc:spChg>
        <pc:graphicFrameChg chg="mod">
          <ac:chgData name="Josh" userId="daecdff2-2c86-45d5-9dc5-33d360948956" providerId="ADAL" clId="{797489DB-F224-4C21-8E36-FD520B09E587}" dt="2020-03-02T12:59:32.153" v="806" actId="554"/>
          <ac:graphicFrameMkLst>
            <pc:docMk/>
            <pc:sldMk cId="68706009" sldId="393"/>
            <ac:graphicFrameMk id="10" creationId="{7BA74067-FBEF-409D-9BFB-1F605E162139}"/>
          </ac:graphicFrameMkLst>
        </pc:graphicFrameChg>
        <pc:graphicFrameChg chg="mod">
          <ac:chgData name="Josh" userId="daecdff2-2c86-45d5-9dc5-33d360948956" providerId="ADAL" clId="{797489DB-F224-4C21-8E36-FD520B09E587}" dt="2020-03-02T12:59:15.298" v="804" actId="1036"/>
          <ac:graphicFrameMkLst>
            <pc:docMk/>
            <pc:sldMk cId="68706009" sldId="393"/>
            <ac:graphicFrameMk id="13" creationId="{BC2A7E91-108B-4045-B0DA-FB7EDDD36EA9}"/>
          </ac:graphicFrameMkLst>
        </pc:graphicFrameChg>
        <pc:graphicFrameChg chg="mod">
          <ac:chgData name="Josh" userId="daecdff2-2c86-45d5-9dc5-33d360948956" providerId="ADAL" clId="{797489DB-F224-4C21-8E36-FD520B09E587}" dt="2020-03-02T12:59:32.153" v="806" actId="554"/>
          <ac:graphicFrameMkLst>
            <pc:docMk/>
            <pc:sldMk cId="68706009" sldId="393"/>
            <ac:graphicFrameMk id="14" creationId="{58683A03-02A9-485B-B09C-5F44B43D1FC6}"/>
          </ac:graphicFrameMkLst>
        </pc:graphicFrameChg>
      </pc:sldChg>
      <pc:sldChg chg="ord">
        <pc:chgData name="Josh" userId="daecdff2-2c86-45d5-9dc5-33d360948956" providerId="ADAL" clId="{797489DB-F224-4C21-8E36-FD520B09E587}" dt="2020-03-02T08:24:30.991" v="2"/>
        <pc:sldMkLst>
          <pc:docMk/>
          <pc:sldMk cId="3117904708" sldId="414"/>
        </pc:sldMkLst>
      </pc:sldChg>
      <pc:sldChg chg="modSp add mod">
        <pc:chgData name="Josh" userId="daecdff2-2c86-45d5-9dc5-33d360948956" providerId="ADAL" clId="{797489DB-F224-4C21-8E36-FD520B09E587}" dt="2020-03-02T13:05:51.937" v="893" actId="207"/>
        <pc:sldMkLst>
          <pc:docMk/>
          <pc:sldMk cId="1099784709" sldId="415"/>
        </pc:sldMkLst>
        <pc:graphicFrameChg chg="modGraphic">
          <ac:chgData name="Josh" userId="daecdff2-2c86-45d5-9dc5-33d360948956" providerId="ADAL" clId="{797489DB-F224-4C21-8E36-FD520B09E587}" dt="2020-03-02T13:05:49.015" v="892" actId="207"/>
          <ac:graphicFrameMkLst>
            <pc:docMk/>
            <pc:sldMk cId="1099784709" sldId="415"/>
            <ac:graphicFrameMk id="11" creationId="{D223D549-4C07-449B-AF60-A4D393B940BA}"/>
          </ac:graphicFrameMkLst>
        </pc:graphicFrameChg>
        <pc:graphicFrameChg chg="modGraphic">
          <ac:chgData name="Josh" userId="daecdff2-2c86-45d5-9dc5-33d360948956" providerId="ADAL" clId="{797489DB-F224-4C21-8E36-FD520B09E587}" dt="2020-03-02T13:05:51.937" v="893" actId="207"/>
          <ac:graphicFrameMkLst>
            <pc:docMk/>
            <pc:sldMk cId="1099784709" sldId="415"/>
            <ac:graphicFrameMk id="14" creationId="{EA1BDBCB-50A3-4BDE-8ACA-0867489AA65D}"/>
          </ac:graphicFrameMkLst>
        </pc:graphicFrameChg>
        <pc:graphicFrameChg chg="modGraphic">
          <ac:chgData name="Josh" userId="daecdff2-2c86-45d5-9dc5-33d360948956" providerId="ADAL" clId="{797489DB-F224-4C21-8E36-FD520B09E587}" dt="2020-03-02T13:05:43.233" v="890" actId="207"/>
          <ac:graphicFrameMkLst>
            <pc:docMk/>
            <pc:sldMk cId="1099784709" sldId="415"/>
            <ac:graphicFrameMk id="15" creationId="{7935475F-4283-4DF9-B986-0B51D2865D9C}"/>
          </ac:graphicFrameMkLst>
        </pc:graphicFrameChg>
        <pc:graphicFrameChg chg="modGraphic">
          <ac:chgData name="Josh" userId="daecdff2-2c86-45d5-9dc5-33d360948956" providerId="ADAL" clId="{797489DB-F224-4C21-8E36-FD520B09E587}" dt="2020-03-02T13:05:46.035" v="891" actId="207"/>
          <ac:graphicFrameMkLst>
            <pc:docMk/>
            <pc:sldMk cId="1099784709" sldId="415"/>
            <ac:graphicFrameMk id="16" creationId="{9FC1C2D0-0228-4C39-B35F-ADD615221640}"/>
          </ac:graphicFrameMkLst>
        </pc:graphicFrameChg>
      </pc:sldChg>
      <pc:sldChg chg="addSp delSp modSp add mod">
        <pc:chgData name="Josh" userId="daecdff2-2c86-45d5-9dc5-33d360948956" providerId="ADAL" clId="{797489DB-F224-4C21-8E36-FD520B09E587}" dt="2020-03-02T13:14:57.037" v="902" actId="478"/>
        <pc:sldMkLst>
          <pc:docMk/>
          <pc:sldMk cId="556614095" sldId="416"/>
        </pc:sldMkLst>
        <pc:spChg chg="mod">
          <ac:chgData name="Josh" userId="daecdff2-2c86-45d5-9dc5-33d360948956" providerId="ADAL" clId="{797489DB-F224-4C21-8E36-FD520B09E587}" dt="2020-03-02T13:01:54.968" v="833" actId="1036"/>
          <ac:spMkLst>
            <pc:docMk/>
            <pc:sldMk cId="556614095" sldId="416"/>
            <ac:spMk id="19" creationId="{5252A847-DE45-4FA3-A1F8-EEBEB845FF8E}"/>
          </ac:spMkLst>
        </pc:spChg>
        <pc:graphicFrameChg chg="add del mod modGraphic">
          <ac:chgData name="Josh" userId="daecdff2-2c86-45d5-9dc5-33d360948956" providerId="ADAL" clId="{797489DB-F224-4C21-8E36-FD520B09E587}" dt="2020-03-02T13:14:54.075" v="901" actId="478"/>
          <ac:graphicFrameMkLst>
            <pc:docMk/>
            <pc:sldMk cId="556614095" sldId="416"/>
            <ac:graphicFrameMk id="20" creationId="{66F2DECF-0F1A-44CC-9BCF-32CBAA91B9EC}"/>
          </ac:graphicFrameMkLst>
        </pc:graphicFrameChg>
        <pc:graphicFrameChg chg="add del mod modGraphic">
          <ac:chgData name="Josh" userId="daecdff2-2c86-45d5-9dc5-33d360948956" providerId="ADAL" clId="{797489DB-F224-4C21-8E36-FD520B09E587}" dt="2020-03-02T13:14:57.037" v="902" actId="478"/>
          <ac:graphicFrameMkLst>
            <pc:docMk/>
            <pc:sldMk cId="556614095" sldId="416"/>
            <ac:graphicFrameMk id="21" creationId="{F5DFA985-1BA8-47DA-AAC9-8551EEABCDA7}"/>
          </ac:graphicFrameMkLst>
        </pc:graphicFrameChg>
        <pc:graphicFrameChg chg="mod">
          <ac:chgData name="Josh" userId="daecdff2-2c86-45d5-9dc5-33d360948956" providerId="ADAL" clId="{797489DB-F224-4C21-8E36-FD520B09E587}" dt="2020-03-02T12:45:47.534" v="420" actId="1076"/>
          <ac:graphicFrameMkLst>
            <pc:docMk/>
            <pc:sldMk cId="556614095" sldId="416"/>
            <ac:graphicFrameMk id="32" creationId="{A3AAE99C-B58B-004E-A410-CB283CD877F9}"/>
          </ac:graphicFrameMkLst>
        </pc:graphicFrameChg>
      </pc:sldChg>
      <pc:sldChg chg="modSp add mod">
        <pc:chgData name="Josh" userId="daecdff2-2c86-45d5-9dc5-33d360948956" providerId="ADAL" clId="{797489DB-F224-4C21-8E36-FD520B09E587}" dt="2020-03-02T12:50:28.784" v="566" actId="5793"/>
        <pc:sldMkLst>
          <pc:docMk/>
          <pc:sldMk cId="2181637621" sldId="417"/>
        </pc:sldMkLst>
        <pc:spChg chg="mod">
          <ac:chgData name="Josh" userId="daecdff2-2c86-45d5-9dc5-33d360948956" providerId="ADAL" clId="{797489DB-F224-4C21-8E36-FD520B09E587}" dt="2020-03-02T12:50:28.784" v="566" actId="5793"/>
          <ac:spMkLst>
            <pc:docMk/>
            <pc:sldMk cId="2181637621" sldId="417"/>
            <ac:spMk id="19" creationId="{5252A847-DE45-4FA3-A1F8-EEBEB845FF8E}"/>
          </ac:spMkLst>
        </pc:spChg>
      </pc:sldChg>
      <pc:sldChg chg="modSp add">
        <pc:chgData name="Josh" userId="daecdff2-2c86-45d5-9dc5-33d360948956" providerId="ADAL" clId="{797489DB-F224-4C21-8E36-FD520B09E587}" dt="2020-03-02T12:50:47.003" v="569"/>
        <pc:sldMkLst>
          <pc:docMk/>
          <pc:sldMk cId="2499545115" sldId="418"/>
        </pc:sldMkLst>
        <pc:spChg chg="mod">
          <ac:chgData name="Josh" userId="daecdff2-2c86-45d5-9dc5-33d360948956" providerId="ADAL" clId="{797489DB-F224-4C21-8E36-FD520B09E587}" dt="2020-03-02T12:50:47.003" v="569"/>
          <ac:spMkLst>
            <pc:docMk/>
            <pc:sldMk cId="2499545115" sldId="418"/>
            <ac:spMk id="19" creationId="{5252A847-DE45-4FA3-A1F8-EEBEB845FF8E}"/>
          </ac:spMkLst>
        </pc:spChg>
      </pc:sldChg>
      <pc:sldChg chg="modSp add mod">
        <pc:chgData name="Josh" userId="daecdff2-2c86-45d5-9dc5-33d360948956" providerId="ADAL" clId="{797489DB-F224-4C21-8E36-FD520B09E587}" dt="2020-03-02T13:04:11.467" v="879" actId="403"/>
        <pc:sldMkLst>
          <pc:docMk/>
          <pc:sldMk cId="3296133548" sldId="419"/>
        </pc:sldMkLst>
        <pc:spChg chg="mod">
          <ac:chgData name="Josh" userId="daecdff2-2c86-45d5-9dc5-33d360948956" providerId="ADAL" clId="{797489DB-F224-4C21-8E36-FD520B09E587}" dt="2020-03-02T13:04:11.467" v="879" actId="403"/>
          <ac:spMkLst>
            <pc:docMk/>
            <pc:sldMk cId="3296133548" sldId="419"/>
            <ac:spMk id="19" creationId="{5252A847-DE45-4FA3-A1F8-EEBEB845FF8E}"/>
          </ac:spMkLst>
        </pc:spChg>
      </pc:sldChg>
      <pc:sldChg chg="addSp delSp modSp add mod">
        <pc:chgData name="Josh" userId="daecdff2-2c86-45d5-9dc5-33d360948956" providerId="ADAL" clId="{797489DB-F224-4C21-8E36-FD520B09E587}" dt="2020-03-02T13:04:22.922" v="889" actId="1036"/>
        <pc:sldMkLst>
          <pc:docMk/>
          <pc:sldMk cId="343756873" sldId="420"/>
        </pc:sldMkLst>
        <pc:spChg chg="mod">
          <ac:chgData name="Josh" userId="daecdff2-2c86-45d5-9dc5-33d360948956" providerId="ADAL" clId="{797489DB-F224-4C21-8E36-FD520B09E587}" dt="2020-03-02T13:04:16.599" v="881" actId="403"/>
          <ac:spMkLst>
            <pc:docMk/>
            <pc:sldMk cId="343756873" sldId="420"/>
            <ac:spMk id="19" creationId="{5252A847-DE45-4FA3-A1F8-EEBEB845FF8E}"/>
          </ac:spMkLst>
        </pc:spChg>
        <pc:graphicFrameChg chg="add mod modGraphic">
          <ac:chgData name="Josh" userId="daecdff2-2c86-45d5-9dc5-33d360948956" providerId="ADAL" clId="{797489DB-F224-4C21-8E36-FD520B09E587}" dt="2020-03-02T13:04:22.922" v="889" actId="1036"/>
          <ac:graphicFrameMkLst>
            <pc:docMk/>
            <pc:sldMk cId="343756873" sldId="420"/>
            <ac:graphicFrameMk id="24" creationId="{CB0819DF-5CDD-45D0-9AE6-F5146C731A38}"/>
          </ac:graphicFrameMkLst>
        </pc:graphicFrameChg>
        <pc:graphicFrameChg chg="add del mod">
          <ac:chgData name="Josh" userId="daecdff2-2c86-45d5-9dc5-33d360948956" providerId="ADAL" clId="{797489DB-F224-4C21-8E36-FD520B09E587}" dt="2020-03-02T12:54:06.201" v="683" actId="478"/>
          <ac:graphicFrameMkLst>
            <pc:docMk/>
            <pc:sldMk cId="343756873" sldId="420"/>
            <ac:graphicFrameMk id="25" creationId="{13152B61-1545-4506-B67F-788551B04B11}"/>
          </ac:graphicFrameMkLst>
        </pc:graphicFrameChg>
      </pc:sldChg>
      <pc:sldChg chg="modSp add mod">
        <pc:chgData name="Josh" userId="daecdff2-2c86-45d5-9dc5-33d360948956" providerId="ADAL" clId="{797489DB-F224-4C21-8E36-FD520B09E587}" dt="2020-03-02T13:03:01.874" v="866" actId="20577"/>
        <pc:sldMkLst>
          <pc:docMk/>
          <pc:sldMk cId="3862274389" sldId="421"/>
        </pc:sldMkLst>
        <pc:spChg chg="mod">
          <ac:chgData name="Josh" userId="daecdff2-2c86-45d5-9dc5-33d360948956" providerId="ADAL" clId="{797489DB-F224-4C21-8E36-FD520B09E587}" dt="2020-03-02T13:03:01.874" v="866" actId="20577"/>
          <ac:spMkLst>
            <pc:docMk/>
            <pc:sldMk cId="3862274389" sldId="421"/>
            <ac:spMk id="19" creationId="{5252A847-DE45-4FA3-A1F8-EEBEB845FF8E}"/>
          </ac:spMkLst>
        </pc:spChg>
        <pc:graphicFrameChg chg="mod modGraphic">
          <ac:chgData name="Josh" userId="daecdff2-2c86-45d5-9dc5-33d360948956" providerId="ADAL" clId="{797489DB-F224-4C21-8E36-FD520B09E587}" dt="2020-03-02T12:57:45.262" v="742" actId="1037"/>
          <ac:graphicFrameMkLst>
            <pc:docMk/>
            <pc:sldMk cId="3862274389" sldId="421"/>
            <ac:graphicFrameMk id="14" creationId="{C093D2A5-5246-2F4B-A7CE-939B68DD4BE7}"/>
          </ac:graphicFrameMkLst>
        </pc:graphicFrameChg>
        <pc:graphicFrameChg chg="mod modGraphic">
          <ac:chgData name="Josh" userId="daecdff2-2c86-45d5-9dc5-33d360948956" providerId="ADAL" clId="{797489DB-F224-4C21-8E36-FD520B09E587}" dt="2020-03-02T12:57:50.088" v="744" actId="1037"/>
          <ac:graphicFrameMkLst>
            <pc:docMk/>
            <pc:sldMk cId="3862274389" sldId="421"/>
            <ac:graphicFrameMk id="15" creationId="{0D52648F-1D6F-074B-B5D1-C3EFFE4114C6}"/>
          </ac:graphicFrameMkLst>
        </pc:graphicFrameChg>
        <pc:graphicFrameChg chg="mod">
          <ac:chgData name="Josh" userId="daecdff2-2c86-45d5-9dc5-33d360948956" providerId="ADAL" clId="{797489DB-F224-4C21-8E36-FD520B09E587}" dt="2020-03-02T12:57:16.201" v="731"/>
          <ac:graphicFrameMkLst>
            <pc:docMk/>
            <pc:sldMk cId="3862274389" sldId="421"/>
            <ac:graphicFrameMk id="16" creationId="{E6CC654E-DAF6-4386-9473-2BEE6B7A0E61}"/>
          </ac:graphicFrameMkLst>
        </pc:graphicFrameChg>
      </pc:sldChg>
      <pc:sldChg chg="add">
        <pc:chgData name="Josh" userId="daecdff2-2c86-45d5-9dc5-33d360948956" providerId="ADAL" clId="{797489DB-F224-4C21-8E36-FD520B09E587}" dt="2020-03-02T13:14:48.076" v="899"/>
        <pc:sldMkLst>
          <pc:docMk/>
          <pc:sldMk cId="2460628489" sldId="422"/>
        </pc:sldMkLst>
      </pc:sldChg>
    </pc:docChg>
  </pc:docChgLst>
  <pc:docChgLst>
    <pc:chgData name="Jan Fitzpatrick" userId="d1b284ec-d1dd-4765-b823-b34899491c26" providerId="ADAL" clId="{4B4FD626-B459-42B4-BF04-40D210A6D133}"/>
    <pc:docChg chg="modSld">
      <pc:chgData name="Jan Fitzpatrick" userId="d1b284ec-d1dd-4765-b823-b34899491c26" providerId="ADAL" clId="{4B4FD626-B459-42B4-BF04-40D210A6D133}" dt="2019-02-12T08:47:06.821" v="0" actId="20577"/>
      <pc:docMkLst>
        <pc:docMk/>
      </pc:docMkLst>
      <pc:sldChg chg="modSp">
        <pc:chgData name="Jan Fitzpatrick" userId="d1b284ec-d1dd-4765-b823-b34899491c26" providerId="ADAL" clId="{4B4FD626-B459-42B4-BF04-40D210A6D133}" dt="2019-02-12T08:47:06.821" v="0" actId="20577"/>
        <pc:sldMkLst>
          <pc:docMk/>
          <pc:sldMk cId="2637481266" sldId="256"/>
        </pc:sldMkLst>
        <pc:spChg chg="mod">
          <ac:chgData name="Jan Fitzpatrick" userId="d1b284ec-d1dd-4765-b823-b34899491c26" providerId="ADAL" clId="{4B4FD626-B459-42B4-BF04-40D210A6D133}" dt="2019-02-12T08:47:06.821" v="0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Matt Higgins" userId="b66834d5-eb74-4026-874d-6c93efd557a3" providerId="ADAL" clId="{65AE0D16-3D5A-421C-A017-A1C9A5F56C9F}"/>
    <pc:docChg chg="undo custSel addSld delSld modSld">
      <pc:chgData name="Matt Higgins" userId="b66834d5-eb74-4026-874d-6c93efd557a3" providerId="ADAL" clId="{65AE0D16-3D5A-421C-A017-A1C9A5F56C9F}" dt="2020-02-24T10:27:59.610" v="318" actId="20577"/>
      <pc:docMkLst>
        <pc:docMk/>
      </pc:docMkLst>
      <pc:sldChg chg="del">
        <pc:chgData name="Matt Higgins" userId="b66834d5-eb74-4026-874d-6c93efd557a3" providerId="ADAL" clId="{65AE0D16-3D5A-421C-A017-A1C9A5F56C9F}" dt="2020-02-24T10:23:33.356" v="214" actId="47"/>
        <pc:sldMkLst>
          <pc:docMk/>
          <pc:sldMk cId="636014570" sldId="314"/>
        </pc:sldMkLst>
      </pc:sldChg>
      <pc:sldChg chg="addSp modSp">
        <pc:chgData name="Matt Higgins" userId="b66834d5-eb74-4026-874d-6c93efd557a3" providerId="ADAL" clId="{65AE0D16-3D5A-421C-A017-A1C9A5F56C9F}" dt="2020-02-24T09:53:48.972" v="12" actId="20577"/>
        <pc:sldMkLst>
          <pc:docMk/>
          <pc:sldMk cId="36917022" sldId="360"/>
        </pc:sldMkLst>
        <pc:spChg chg="mod">
          <ac:chgData name="Matt Higgins" userId="b66834d5-eb74-4026-874d-6c93efd557a3" providerId="ADAL" clId="{65AE0D16-3D5A-421C-A017-A1C9A5F56C9F}" dt="2020-02-24T09:53:48.972" v="12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mod">
          <ac:chgData name="Matt Higgins" userId="b66834d5-eb74-4026-874d-6c93efd557a3" providerId="ADAL" clId="{65AE0D16-3D5A-421C-A017-A1C9A5F56C9F}" dt="2020-02-24T09:44:50.622" v="4" actId="1076"/>
          <ac:graphicFrameMkLst>
            <pc:docMk/>
            <pc:sldMk cId="36917022" sldId="360"/>
            <ac:graphicFrameMk id="6" creationId="{7E082266-69FC-442F-B615-07166C117D7C}"/>
          </ac:graphicFrameMkLst>
        </pc:graphicFrameChg>
      </pc:sldChg>
      <pc:sldChg chg="addSp modSp">
        <pc:chgData name="Matt Higgins" userId="b66834d5-eb74-4026-874d-6c93efd557a3" providerId="ADAL" clId="{65AE0D16-3D5A-421C-A017-A1C9A5F56C9F}" dt="2020-02-24T09:33:17.981" v="1" actId="207"/>
        <pc:sldMkLst>
          <pc:docMk/>
          <pc:sldMk cId="1669721746" sldId="365"/>
        </pc:sldMkLst>
        <pc:spChg chg="add mod">
          <ac:chgData name="Matt Higgins" userId="b66834d5-eb74-4026-874d-6c93efd557a3" providerId="ADAL" clId="{65AE0D16-3D5A-421C-A017-A1C9A5F56C9F}" dt="2020-02-24T09:33:17.981" v="1" actId="207"/>
          <ac:spMkLst>
            <pc:docMk/>
            <pc:sldMk cId="1669721746" sldId="365"/>
            <ac:spMk id="9" creationId="{BC097260-864F-4620-A476-FD9CF39A94C0}"/>
          </ac:spMkLst>
        </pc:spChg>
        <pc:spChg chg="add mod">
          <ac:chgData name="Matt Higgins" userId="b66834d5-eb74-4026-874d-6c93efd557a3" providerId="ADAL" clId="{65AE0D16-3D5A-421C-A017-A1C9A5F56C9F}" dt="2020-02-24T09:33:17.981" v="1" actId="207"/>
          <ac:spMkLst>
            <pc:docMk/>
            <pc:sldMk cId="1669721746" sldId="365"/>
            <ac:spMk id="10" creationId="{D8E5EFEC-F2AC-4D58-B864-8FF334AC1D19}"/>
          </ac:spMkLst>
        </pc:spChg>
      </pc:sldChg>
      <pc:sldChg chg="del">
        <pc:chgData name="Matt Higgins" userId="b66834d5-eb74-4026-874d-6c93efd557a3" providerId="ADAL" clId="{65AE0D16-3D5A-421C-A017-A1C9A5F56C9F}" dt="2020-02-24T09:53:55.533" v="13" actId="2696"/>
        <pc:sldMkLst>
          <pc:docMk/>
          <pc:sldMk cId="1312703141" sldId="368"/>
        </pc:sldMkLst>
      </pc:sldChg>
      <pc:sldChg chg="delSp modSp">
        <pc:chgData name="Matt Higgins" userId="b66834d5-eb74-4026-874d-6c93efd557a3" providerId="ADAL" clId="{65AE0D16-3D5A-421C-A017-A1C9A5F56C9F}" dt="2020-02-24T09:59:59.627" v="88" actId="20577"/>
        <pc:sldMkLst>
          <pc:docMk/>
          <pc:sldMk cId="3833766753" sldId="372"/>
        </pc:sldMkLst>
        <pc:spChg chg="mod">
          <ac:chgData name="Matt Higgins" userId="b66834d5-eb74-4026-874d-6c93efd557a3" providerId="ADAL" clId="{65AE0D16-3D5A-421C-A017-A1C9A5F56C9F}" dt="2020-02-24T09:59:59.627" v="88" actId="20577"/>
          <ac:spMkLst>
            <pc:docMk/>
            <pc:sldMk cId="3833766753" sldId="372"/>
            <ac:spMk id="19" creationId="{5252A847-DE45-4FA3-A1F8-EEBEB845FF8E}"/>
          </ac:spMkLst>
        </pc:spChg>
        <pc:graphicFrameChg chg="mod modGraphic">
          <ac:chgData name="Matt Higgins" userId="b66834d5-eb74-4026-874d-6c93efd557a3" providerId="ADAL" clId="{65AE0D16-3D5A-421C-A017-A1C9A5F56C9F}" dt="2020-02-24T09:59:07.574" v="85"/>
          <ac:graphicFrameMkLst>
            <pc:docMk/>
            <pc:sldMk cId="3833766753" sldId="372"/>
            <ac:graphicFrameMk id="6" creationId="{A990A030-9E40-41FE-A66A-CFB1FDBC5DF2}"/>
          </ac:graphicFrameMkLst>
        </pc:graphicFrameChg>
        <pc:graphicFrameChg chg="mod modGraphic">
          <ac:chgData name="Matt Higgins" userId="b66834d5-eb74-4026-874d-6c93efd557a3" providerId="ADAL" clId="{65AE0D16-3D5A-421C-A017-A1C9A5F56C9F}" dt="2020-02-24T09:58:54.511" v="83"/>
          <ac:graphicFrameMkLst>
            <pc:docMk/>
            <pc:sldMk cId="3833766753" sldId="372"/>
            <ac:graphicFrameMk id="9" creationId="{620EB1C6-A273-4859-8CB7-8FE5AB6259BA}"/>
          </ac:graphicFrameMkLst>
        </pc:graphicFrameChg>
        <pc:graphicFrameChg chg="del">
          <ac:chgData name="Matt Higgins" userId="b66834d5-eb74-4026-874d-6c93efd557a3" providerId="ADAL" clId="{65AE0D16-3D5A-421C-A017-A1C9A5F56C9F}" dt="2020-02-24T09:57:40.580" v="35" actId="478"/>
          <ac:graphicFrameMkLst>
            <pc:docMk/>
            <pc:sldMk cId="3833766753" sldId="372"/>
            <ac:graphicFrameMk id="10" creationId="{C7FFFA10-0903-42E5-B381-FF0B49D56C38}"/>
          </ac:graphicFrameMkLst>
        </pc:graphicFrameChg>
      </pc:sldChg>
      <pc:sldChg chg="del">
        <pc:chgData name="Matt Higgins" userId="b66834d5-eb74-4026-874d-6c93efd557a3" providerId="ADAL" clId="{65AE0D16-3D5A-421C-A017-A1C9A5F56C9F}" dt="2020-02-24T10:08:48.722" v="90" actId="2696"/>
        <pc:sldMkLst>
          <pc:docMk/>
          <pc:sldMk cId="1891688193" sldId="373"/>
        </pc:sldMkLst>
      </pc:sldChg>
      <pc:sldChg chg="delSp modSp">
        <pc:chgData name="Matt Higgins" userId="b66834d5-eb74-4026-874d-6c93efd557a3" providerId="ADAL" clId="{65AE0D16-3D5A-421C-A017-A1C9A5F56C9F}" dt="2020-02-24T10:10:43.072" v="168" actId="12789"/>
        <pc:sldMkLst>
          <pc:docMk/>
          <pc:sldMk cId="1085422703" sldId="374"/>
        </pc:sldMkLst>
        <pc:spChg chg="mod topLvl">
          <ac:chgData name="Matt Higgins" userId="b66834d5-eb74-4026-874d-6c93efd557a3" providerId="ADAL" clId="{65AE0D16-3D5A-421C-A017-A1C9A5F56C9F}" dt="2020-02-24T10:09:59.940" v="159" actId="12789"/>
          <ac:spMkLst>
            <pc:docMk/>
            <pc:sldMk cId="1085422703" sldId="374"/>
            <ac:spMk id="6" creationId="{F0237EA5-F480-9449-8491-8EDB2E95C011}"/>
          </ac:spMkLst>
        </pc:spChg>
        <pc:spChg chg="mod topLvl">
          <ac:chgData name="Matt Higgins" userId="b66834d5-eb74-4026-874d-6c93efd557a3" providerId="ADAL" clId="{65AE0D16-3D5A-421C-A017-A1C9A5F56C9F}" dt="2020-02-24T10:09:39.151" v="155" actId="12789"/>
          <ac:spMkLst>
            <pc:docMk/>
            <pc:sldMk cId="1085422703" sldId="374"/>
            <ac:spMk id="9" creationId="{8E3EF3F9-C82F-1B47-8709-21B0084F875D}"/>
          </ac:spMkLst>
        </pc:spChg>
        <pc:spChg chg="mod topLvl">
          <ac:chgData name="Matt Higgins" userId="b66834d5-eb74-4026-874d-6c93efd557a3" providerId="ADAL" clId="{65AE0D16-3D5A-421C-A017-A1C9A5F56C9F}" dt="2020-02-24T10:09:49.762" v="157" actId="12789"/>
          <ac:spMkLst>
            <pc:docMk/>
            <pc:sldMk cId="1085422703" sldId="374"/>
            <ac:spMk id="10" creationId="{6C8E9291-8CB3-A749-8715-47551BF0D092}"/>
          </ac:spMkLst>
        </pc:spChg>
        <pc:spChg chg="mod">
          <ac:chgData name="Matt Higgins" userId="b66834d5-eb74-4026-874d-6c93efd557a3" providerId="ADAL" clId="{65AE0D16-3D5A-421C-A017-A1C9A5F56C9F}" dt="2020-02-24T10:10:10.451" v="162" actId="1076"/>
          <ac:spMkLst>
            <pc:docMk/>
            <pc:sldMk cId="1085422703" sldId="374"/>
            <ac:spMk id="19" creationId="{5252A847-DE45-4FA3-A1F8-EEBEB845FF8E}"/>
          </ac:spMkLst>
        </pc:spChg>
        <pc:spChg chg="mod topLvl">
          <ac:chgData name="Matt Higgins" userId="b66834d5-eb74-4026-874d-6c93efd557a3" providerId="ADAL" clId="{65AE0D16-3D5A-421C-A017-A1C9A5F56C9F}" dt="2020-02-24T10:10:43.072" v="168" actId="12789"/>
          <ac:spMkLst>
            <pc:docMk/>
            <pc:sldMk cId="1085422703" sldId="374"/>
            <ac:spMk id="24" creationId="{1AD6EF96-FFC9-0D45-B1AB-62EDD94F2F9D}"/>
          </ac:spMkLst>
        </pc:spChg>
        <pc:spChg chg="mod topLvl">
          <ac:chgData name="Matt Higgins" userId="b66834d5-eb74-4026-874d-6c93efd557a3" providerId="ADAL" clId="{65AE0D16-3D5A-421C-A017-A1C9A5F56C9F}" dt="2020-02-24T10:10:23.032" v="164" actId="12789"/>
          <ac:spMkLst>
            <pc:docMk/>
            <pc:sldMk cId="1085422703" sldId="374"/>
            <ac:spMk id="25" creationId="{64DA6521-AE25-854C-B1EA-091B343EE445}"/>
          </ac:spMkLst>
        </pc:spChg>
        <pc:spChg chg="mod topLvl">
          <ac:chgData name="Matt Higgins" userId="b66834d5-eb74-4026-874d-6c93efd557a3" providerId="ADAL" clId="{65AE0D16-3D5A-421C-A017-A1C9A5F56C9F}" dt="2020-02-24T10:10:33.854" v="166" actId="12789"/>
          <ac:spMkLst>
            <pc:docMk/>
            <pc:sldMk cId="1085422703" sldId="374"/>
            <ac:spMk id="26" creationId="{A8BCF9A5-C356-6B4A-91C2-B7251A11C260}"/>
          </ac:spMkLst>
        </pc:spChg>
        <pc:grpChg chg="del mod">
          <ac:chgData name="Matt Higgins" userId="b66834d5-eb74-4026-874d-6c93efd557a3" providerId="ADAL" clId="{65AE0D16-3D5A-421C-A017-A1C9A5F56C9F}" dt="2020-02-24T10:09:21.969" v="152" actId="165"/>
          <ac:grpSpMkLst>
            <pc:docMk/>
            <pc:sldMk cId="1085422703" sldId="374"/>
            <ac:grpSpMk id="2" creationId="{581D5073-80AF-8A45-924C-C06EC9615EFB}"/>
          </ac:grpSpMkLst>
        </pc:grpChg>
        <pc:grpChg chg="del">
          <ac:chgData name="Matt Higgins" userId="b66834d5-eb74-4026-874d-6c93efd557a3" providerId="ADAL" clId="{65AE0D16-3D5A-421C-A017-A1C9A5F56C9F}" dt="2020-02-24T10:08:59.092" v="91" actId="478"/>
          <ac:grpSpMkLst>
            <pc:docMk/>
            <pc:sldMk cId="1085422703" sldId="374"/>
            <ac:grpSpMk id="15" creationId="{D9868BAF-4613-D648-AC6A-8DC43802C9BF}"/>
          </ac:grpSpMkLst>
        </pc:grpChg>
        <pc:grpChg chg="del mod">
          <ac:chgData name="Matt Higgins" userId="b66834d5-eb74-4026-874d-6c93efd557a3" providerId="ADAL" clId="{65AE0D16-3D5A-421C-A017-A1C9A5F56C9F}" dt="2020-02-24T10:10:03.886" v="160" actId="165"/>
          <ac:grpSpMkLst>
            <pc:docMk/>
            <pc:sldMk cId="1085422703" sldId="374"/>
            <ac:grpSpMk id="23" creationId="{73B6B39C-F188-D84C-922C-45028672819B}"/>
          </ac:grpSpMkLst>
        </pc:grpChg>
        <pc:graphicFrameChg chg="mod">
          <ac:chgData name="Matt Higgins" userId="b66834d5-eb74-4026-874d-6c93efd557a3" providerId="ADAL" clId="{65AE0D16-3D5A-421C-A017-A1C9A5F56C9F}" dt="2020-02-24T10:09:39.151" v="155" actId="12789"/>
          <ac:graphicFrameMkLst>
            <pc:docMk/>
            <pc:sldMk cId="1085422703" sldId="374"/>
            <ac:graphicFrameMk id="3" creationId="{3BDD9ED1-D920-1445-9268-D36A951ABAB4}"/>
          </ac:graphicFrameMkLst>
        </pc:graphicFrameChg>
        <pc:graphicFrameChg chg="del">
          <ac:chgData name="Matt Higgins" userId="b66834d5-eb74-4026-874d-6c93efd557a3" providerId="ADAL" clId="{65AE0D16-3D5A-421C-A017-A1C9A5F56C9F}" dt="2020-02-24T10:08:59.092" v="91" actId="478"/>
          <ac:graphicFrameMkLst>
            <pc:docMk/>
            <pc:sldMk cId="1085422703" sldId="374"/>
            <ac:graphicFrameMk id="30" creationId="{950E1023-9C38-4B4D-9E44-2B8FF6F042E8}"/>
          </ac:graphicFrameMkLst>
        </pc:graphicFrameChg>
        <pc:graphicFrameChg chg="del">
          <ac:chgData name="Matt Higgins" userId="b66834d5-eb74-4026-874d-6c93efd557a3" providerId="ADAL" clId="{65AE0D16-3D5A-421C-A017-A1C9A5F56C9F}" dt="2020-02-24T10:08:59.092" v="91" actId="478"/>
          <ac:graphicFrameMkLst>
            <pc:docMk/>
            <pc:sldMk cId="1085422703" sldId="374"/>
            <ac:graphicFrameMk id="31" creationId="{CE4264C8-3284-F24B-946B-C6E350FFFBDE}"/>
          </ac:graphicFrameMkLst>
        </pc:graphicFrameChg>
        <pc:graphicFrameChg chg="mod">
          <ac:chgData name="Matt Higgins" userId="b66834d5-eb74-4026-874d-6c93efd557a3" providerId="ADAL" clId="{65AE0D16-3D5A-421C-A017-A1C9A5F56C9F}" dt="2020-02-24T10:09:49.762" v="157" actId="12789"/>
          <ac:graphicFrameMkLst>
            <pc:docMk/>
            <pc:sldMk cId="1085422703" sldId="374"/>
            <ac:graphicFrameMk id="32" creationId="{A3AAE99C-B58B-004E-A410-CB283CD877F9}"/>
          </ac:graphicFrameMkLst>
        </pc:graphicFrameChg>
        <pc:graphicFrameChg chg="mod">
          <ac:chgData name="Matt Higgins" userId="b66834d5-eb74-4026-874d-6c93efd557a3" providerId="ADAL" clId="{65AE0D16-3D5A-421C-A017-A1C9A5F56C9F}" dt="2020-02-24T10:10:23.032" v="164" actId="12789"/>
          <ac:graphicFrameMkLst>
            <pc:docMk/>
            <pc:sldMk cId="1085422703" sldId="374"/>
            <ac:graphicFrameMk id="33" creationId="{7D328EA8-264D-CD48-A776-294C038F2C2B}"/>
          </ac:graphicFrameMkLst>
        </pc:graphicFrameChg>
        <pc:graphicFrameChg chg="mod">
          <ac:chgData name="Matt Higgins" userId="b66834d5-eb74-4026-874d-6c93efd557a3" providerId="ADAL" clId="{65AE0D16-3D5A-421C-A017-A1C9A5F56C9F}" dt="2020-02-24T10:10:33.854" v="166" actId="12789"/>
          <ac:graphicFrameMkLst>
            <pc:docMk/>
            <pc:sldMk cId="1085422703" sldId="374"/>
            <ac:graphicFrameMk id="34" creationId="{36D93AD1-3467-1D42-9F17-4F8CA6B32646}"/>
          </ac:graphicFrameMkLst>
        </pc:graphicFrameChg>
        <pc:graphicFrameChg chg="mod">
          <ac:chgData name="Matt Higgins" userId="b66834d5-eb74-4026-874d-6c93efd557a3" providerId="ADAL" clId="{65AE0D16-3D5A-421C-A017-A1C9A5F56C9F}" dt="2020-02-24T10:09:59.940" v="159" actId="12789"/>
          <ac:graphicFrameMkLst>
            <pc:docMk/>
            <pc:sldMk cId="1085422703" sldId="374"/>
            <ac:graphicFrameMk id="35" creationId="{FB3CAC82-A306-48ED-AB8D-EABF2FC5E810}"/>
          </ac:graphicFrameMkLst>
        </pc:graphicFrameChg>
        <pc:graphicFrameChg chg="del">
          <ac:chgData name="Matt Higgins" userId="b66834d5-eb74-4026-874d-6c93efd557a3" providerId="ADAL" clId="{65AE0D16-3D5A-421C-A017-A1C9A5F56C9F}" dt="2020-02-24T10:08:59.092" v="91" actId="478"/>
          <ac:graphicFrameMkLst>
            <pc:docMk/>
            <pc:sldMk cId="1085422703" sldId="374"/>
            <ac:graphicFrameMk id="36" creationId="{86721E8E-F184-4D36-8A0D-0A21C3C0D748}"/>
          </ac:graphicFrameMkLst>
        </pc:graphicFrameChg>
        <pc:graphicFrameChg chg="mod">
          <ac:chgData name="Matt Higgins" userId="b66834d5-eb74-4026-874d-6c93efd557a3" providerId="ADAL" clId="{65AE0D16-3D5A-421C-A017-A1C9A5F56C9F}" dt="2020-02-24T10:10:43.072" v="168" actId="12789"/>
          <ac:graphicFrameMkLst>
            <pc:docMk/>
            <pc:sldMk cId="1085422703" sldId="374"/>
            <ac:graphicFrameMk id="37" creationId="{66D6886E-242C-4072-8E73-A4C28A7A0C52}"/>
          </ac:graphicFrameMkLst>
        </pc:graphicFrameChg>
        <pc:cxnChg chg="mod topLvl">
          <ac:chgData name="Matt Higgins" userId="b66834d5-eb74-4026-874d-6c93efd557a3" providerId="ADAL" clId="{65AE0D16-3D5A-421C-A017-A1C9A5F56C9F}" dt="2020-02-24T10:09:59.940" v="159" actId="12789"/>
          <ac:cxnSpMkLst>
            <pc:docMk/>
            <pc:sldMk cId="1085422703" sldId="374"/>
            <ac:cxnSpMk id="11" creationId="{D0381C41-6C07-5045-A83E-1044123B03AC}"/>
          </ac:cxnSpMkLst>
        </pc:cxnChg>
        <pc:cxnChg chg="mod topLvl">
          <ac:chgData name="Matt Higgins" userId="b66834d5-eb74-4026-874d-6c93efd557a3" providerId="ADAL" clId="{65AE0D16-3D5A-421C-A017-A1C9A5F56C9F}" dt="2020-02-24T10:09:59.940" v="159" actId="12789"/>
          <ac:cxnSpMkLst>
            <pc:docMk/>
            <pc:sldMk cId="1085422703" sldId="374"/>
            <ac:cxnSpMk id="12" creationId="{1FAC2063-D22C-9841-8934-8B70BF81567B}"/>
          </ac:cxnSpMkLst>
        </pc:cxnChg>
        <pc:cxnChg chg="mod">
          <ac:chgData name="Matt Higgins" userId="b66834d5-eb74-4026-874d-6c93efd557a3" providerId="ADAL" clId="{65AE0D16-3D5A-421C-A017-A1C9A5F56C9F}" dt="2020-02-24T10:08:59.092" v="91" actId="478"/>
          <ac:cxnSpMkLst>
            <pc:docMk/>
            <pc:sldMk cId="1085422703" sldId="374"/>
            <ac:cxnSpMk id="21" creationId="{3DAB9720-C08A-BF47-A089-993AFF470AD3}"/>
          </ac:cxnSpMkLst>
        </pc:cxnChg>
        <pc:cxnChg chg="mod">
          <ac:chgData name="Matt Higgins" userId="b66834d5-eb74-4026-874d-6c93efd557a3" providerId="ADAL" clId="{65AE0D16-3D5A-421C-A017-A1C9A5F56C9F}" dt="2020-02-24T10:08:59.092" v="91" actId="478"/>
          <ac:cxnSpMkLst>
            <pc:docMk/>
            <pc:sldMk cId="1085422703" sldId="374"/>
            <ac:cxnSpMk id="22" creationId="{A54649F0-F261-844A-BBD4-7BFA1664E8E6}"/>
          </ac:cxnSpMkLst>
        </pc:cxnChg>
        <pc:cxnChg chg="mod topLvl">
          <ac:chgData name="Matt Higgins" userId="b66834d5-eb74-4026-874d-6c93efd557a3" providerId="ADAL" clId="{65AE0D16-3D5A-421C-A017-A1C9A5F56C9F}" dt="2020-02-24T10:10:43.072" v="168" actId="12789"/>
          <ac:cxnSpMkLst>
            <pc:docMk/>
            <pc:sldMk cId="1085422703" sldId="374"/>
            <ac:cxnSpMk id="27" creationId="{68BDCE6D-EE05-7640-8B7C-5F2E84C53013}"/>
          </ac:cxnSpMkLst>
        </pc:cxnChg>
        <pc:cxnChg chg="mod topLvl">
          <ac:chgData name="Matt Higgins" userId="b66834d5-eb74-4026-874d-6c93efd557a3" providerId="ADAL" clId="{65AE0D16-3D5A-421C-A017-A1C9A5F56C9F}" dt="2020-02-24T10:10:43.072" v="168" actId="12789"/>
          <ac:cxnSpMkLst>
            <pc:docMk/>
            <pc:sldMk cId="1085422703" sldId="374"/>
            <ac:cxnSpMk id="28" creationId="{F6BA7943-BE13-6C45-8A7E-19078457003C}"/>
          </ac:cxnSpMkLst>
        </pc:cxnChg>
      </pc:sldChg>
      <pc:sldChg chg="del">
        <pc:chgData name="Matt Higgins" userId="b66834d5-eb74-4026-874d-6c93efd557a3" providerId="ADAL" clId="{65AE0D16-3D5A-421C-A017-A1C9A5F56C9F}" dt="2020-02-24T10:23:34.247" v="215" actId="47"/>
        <pc:sldMkLst>
          <pc:docMk/>
          <pc:sldMk cId="4155679815" sldId="376"/>
        </pc:sldMkLst>
      </pc:sldChg>
      <pc:sldChg chg="modSp">
        <pc:chgData name="Matt Higgins" userId="b66834d5-eb74-4026-874d-6c93efd557a3" providerId="ADAL" clId="{65AE0D16-3D5A-421C-A017-A1C9A5F56C9F}" dt="2020-02-24T10:23:53.654" v="224" actId="20577"/>
        <pc:sldMkLst>
          <pc:docMk/>
          <pc:sldMk cId="909325163" sldId="377"/>
        </pc:sldMkLst>
        <pc:spChg chg="mod">
          <ac:chgData name="Matt Higgins" userId="b66834d5-eb74-4026-874d-6c93efd557a3" providerId="ADAL" clId="{65AE0D16-3D5A-421C-A017-A1C9A5F56C9F}" dt="2020-02-24T10:23:53.654" v="224" actId="20577"/>
          <ac:spMkLst>
            <pc:docMk/>
            <pc:sldMk cId="909325163" sldId="377"/>
            <ac:spMk id="19" creationId="{5252A847-DE45-4FA3-A1F8-EEBEB845FF8E}"/>
          </ac:spMkLst>
        </pc:spChg>
        <pc:graphicFrameChg chg="mod">
          <ac:chgData name="Matt Higgins" userId="b66834d5-eb74-4026-874d-6c93efd557a3" providerId="ADAL" clId="{65AE0D16-3D5A-421C-A017-A1C9A5F56C9F}" dt="2020-02-24T10:23:18.309" v="213" actId="1036"/>
          <ac:graphicFrameMkLst>
            <pc:docMk/>
            <pc:sldMk cId="909325163" sldId="377"/>
            <ac:graphicFrameMk id="12" creationId="{2CE78FD2-55B9-4E54-8BEC-11EE4712B072}"/>
          </ac:graphicFrameMkLst>
        </pc:graphicFrameChg>
        <pc:graphicFrameChg chg="mod">
          <ac:chgData name="Matt Higgins" userId="b66834d5-eb74-4026-874d-6c93efd557a3" providerId="ADAL" clId="{65AE0D16-3D5A-421C-A017-A1C9A5F56C9F}" dt="2020-02-24T10:23:18.309" v="213" actId="1036"/>
          <ac:graphicFrameMkLst>
            <pc:docMk/>
            <pc:sldMk cId="909325163" sldId="377"/>
            <ac:graphicFrameMk id="13" creationId="{3D1D7405-D13E-4E60-B56E-D7E70484AA44}"/>
          </ac:graphicFrameMkLst>
        </pc:graphicFrameChg>
        <pc:graphicFrameChg chg="mod">
          <ac:chgData name="Matt Higgins" userId="b66834d5-eb74-4026-874d-6c93efd557a3" providerId="ADAL" clId="{65AE0D16-3D5A-421C-A017-A1C9A5F56C9F}" dt="2020-02-24T10:23:18.309" v="213" actId="1036"/>
          <ac:graphicFrameMkLst>
            <pc:docMk/>
            <pc:sldMk cId="909325163" sldId="377"/>
            <ac:graphicFrameMk id="14" creationId="{6B767CD3-3044-473A-B76C-6655B2412761}"/>
          </ac:graphicFrameMkLst>
        </pc:graphicFrameChg>
        <pc:graphicFrameChg chg="mod">
          <ac:chgData name="Matt Higgins" userId="b66834d5-eb74-4026-874d-6c93efd557a3" providerId="ADAL" clId="{65AE0D16-3D5A-421C-A017-A1C9A5F56C9F}" dt="2020-02-24T10:23:18.309" v="213" actId="1036"/>
          <ac:graphicFrameMkLst>
            <pc:docMk/>
            <pc:sldMk cId="909325163" sldId="377"/>
            <ac:graphicFrameMk id="15" creationId="{6ADA4C0A-451C-48F4-9363-FF5353B49CD4}"/>
          </ac:graphicFrameMkLst>
        </pc:graphicFrameChg>
      </pc:sldChg>
      <pc:sldChg chg="del">
        <pc:chgData name="Matt Higgins" userId="b66834d5-eb74-4026-874d-6c93efd557a3" providerId="ADAL" clId="{65AE0D16-3D5A-421C-A017-A1C9A5F56C9F}" dt="2020-02-24T10:26:28.879" v="225" actId="47"/>
        <pc:sldMkLst>
          <pc:docMk/>
          <pc:sldMk cId="2889756423" sldId="378"/>
        </pc:sldMkLst>
      </pc:sldChg>
      <pc:sldChg chg="del">
        <pc:chgData name="Matt Higgins" userId="b66834d5-eb74-4026-874d-6c93efd557a3" providerId="ADAL" clId="{65AE0D16-3D5A-421C-A017-A1C9A5F56C9F}" dt="2020-02-24T10:26:29.777" v="226" actId="47"/>
        <pc:sldMkLst>
          <pc:docMk/>
          <pc:sldMk cId="2732163943" sldId="379"/>
        </pc:sldMkLst>
      </pc:sldChg>
      <pc:sldChg chg="addSp delSp modSp">
        <pc:chgData name="Matt Higgins" userId="b66834d5-eb74-4026-874d-6c93efd557a3" providerId="ADAL" clId="{65AE0D16-3D5A-421C-A017-A1C9A5F56C9F}" dt="2020-02-24T10:27:59.610" v="318" actId="20577"/>
        <pc:sldMkLst>
          <pc:docMk/>
          <pc:sldMk cId="1031001344" sldId="380"/>
        </pc:sldMkLst>
        <pc:spChg chg="mod">
          <ac:chgData name="Matt Higgins" userId="b66834d5-eb74-4026-874d-6c93efd557a3" providerId="ADAL" clId="{65AE0D16-3D5A-421C-A017-A1C9A5F56C9F}" dt="2020-02-24T10:27:59.610" v="318" actId="20577"/>
          <ac:spMkLst>
            <pc:docMk/>
            <pc:sldMk cId="1031001344" sldId="380"/>
            <ac:spMk id="19" creationId="{5252A847-DE45-4FA3-A1F8-EEBEB845FF8E}"/>
          </ac:spMkLst>
        </pc:spChg>
        <pc:graphicFrameChg chg="del">
          <ac:chgData name="Matt Higgins" userId="b66834d5-eb74-4026-874d-6c93efd557a3" providerId="ADAL" clId="{65AE0D16-3D5A-421C-A017-A1C9A5F56C9F}" dt="2020-02-24T10:26:33.614" v="227" actId="478"/>
          <ac:graphicFrameMkLst>
            <pc:docMk/>
            <pc:sldMk cId="1031001344" sldId="380"/>
            <ac:graphicFrameMk id="12" creationId="{0DB67732-E406-184E-A991-2B7E32417A21}"/>
          </ac:graphicFrameMkLst>
        </pc:graphicFrameChg>
        <pc:graphicFrameChg chg="del">
          <ac:chgData name="Matt Higgins" userId="b66834d5-eb74-4026-874d-6c93efd557a3" providerId="ADAL" clId="{65AE0D16-3D5A-421C-A017-A1C9A5F56C9F}" dt="2020-02-24T10:27:52.401" v="316" actId="478"/>
          <ac:graphicFrameMkLst>
            <pc:docMk/>
            <pc:sldMk cId="1031001344" sldId="380"/>
            <ac:graphicFrameMk id="24" creationId="{D6A68947-A781-614B-994E-7BC1A107A8FE}"/>
          </ac:graphicFrameMkLst>
        </pc:graphicFrameChg>
        <pc:graphicFrameChg chg="del">
          <ac:chgData name="Matt Higgins" userId="b66834d5-eb74-4026-874d-6c93efd557a3" providerId="ADAL" clId="{65AE0D16-3D5A-421C-A017-A1C9A5F56C9F}" dt="2020-02-24T10:27:52.401" v="316" actId="478"/>
          <ac:graphicFrameMkLst>
            <pc:docMk/>
            <pc:sldMk cId="1031001344" sldId="380"/>
            <ac:graphicFrameMk id="25" creationId="{065B1B2D-DA75-744F-BCF1-02E4E00D229C}"/>
          </ac:graphicFrameMkLst>
        </pc:graphicFrameChg>
        <pc:graphicFrameChg chg="add mod modGraphic">
          <ac:chgData name="Matt Higgins" userId="b66834d5-eb74-4026-874d-6c93efd557a3" providerId="ADAL" clId="{65AE0D16-3D5A-421C-A017-A1C9A5F56C9F}" dt="2020-02-24T10:26:58.462" v="230" actId="14100"/>
          <ac:graphicFrameMkLst>
            <pc:docMk/>
            <pc:sldMk cId="1031001344" sldId="380"/>
            <ac:graphicFrameMk id="26" creationId="{F925F2FF-B49D-4B84-9C7C-920F2EE49C75}"/>
          </ac:graphicFrameMkLst>
        </pc:graphicFrameChg>
        <pc:graphicFrameChg chg="add mod modGraphic">
          <ac:chgData name="Matt Higgins" userId="b66834d5-eb74-4026-874d-6c93efd557a3" providerId="ADAL" clId="{65AE0D16-3D5A-421C-A017-A1C9A5F56C9F}" dt="2020-02-24T10:27:24.775" v="305" actId="20577"/>
          <ac:graphicFrameMkLst>
            <pc:docMk/>
            <pc:sldMk cId="1031001344" sldId="380"/>
            <ac:graphicFrameMk id="27" creationId="{63B45001-0A56-4390-A221-80D1DF004D10}"/>
          </ac:graphicFrameMkLst>
        </pc:graphicFrameChg>
        <pc:graphicFrameChg chg="add mod modGraphic">
          <ac:chgData name="Matt Higgins" userId="b66834d5-eb74-4026-874d-6c93efd557a3" providerId="ADAL" clId="{65AE0D16-3D5A-421C-A017-A1C9A5F56C9F}" dt="2020-02-24T10:27:27.219" v="308" actId="20577"/>
          <ac:graphicFrameMkLst>
            <pc:docMk/>
            <pc:sldMk cId="1031001344" sldId="380"/>
            <ac:graphicFrameMk id="28" creationId="{8CCE1EF0-458E-4F53-BB3B-F97995210E4B}"/>
          </ac:graphicFrameMkLst>
        </pc:graphicFrameChg>
        <pc:graphicFrameChg chg="add mod modGraphic">
          <ac:chgData name="Matt Higgins" userId="b66834d5-eb74-4026-874d-6c93efd557a3" providerId="ADAL" clId="{65AE0D16-3D5A-421C-A017-A1C9A5F56C9F}" dt="2020-02-24T10:27:22.158" v="303" actId="20577"/>
          <ac:graphicFrameMkLst>
            <pc:docMk/>
            <pc:sldMk cId="1031001344" sldId="380"/>
            <ac:graphicFrameMk id="29" creationId="{CEF6C149-D4A6-4CB1-9CFF-7C3E9C1E673A}"/>
          </ac:graphicFrameMkLst>
        </pc:graphicFrameChg>
      </pc:sldChg>
      <pc:sldChg chg="del">
        <pc:chgData name="Matt Higgins" userId="b66834d5-eb74-4026-874d-6c93efd557a3" providerId="ADAL" clId="{65AE0D16-3D5A-421C-A017-A1C9A5F56C9F}" dt="2020-02-24T09:57:27.619" v="32" actId="2696"/>
        <pc:sldMkLst>
          <pc:docMk/>
          <pc:sldMk cId="2400423426" sldId="383"/>
        </pc:sldMkLst>
      </pc:sldChg>
      <pc:sldChg chg="modSp add">
        <pc:chgData name="Matt Higgins" userId="b66834d5-eb74-4026-874d-6c93efd557a3" providerId="ADAL" clId="{65AE0D16-3D5A-421C-A017-A1C9A5F56C9F}" dt="2020-02-24T09:55:07.108" v="31" actId="207"/>
        <pc:sldMkLst>
          <pc:docMk/>
          <pc:sldMk cId="1672547069" sldId="386"/>
        </pc:sldMkLst>
        <pc:spChg chg="mod">
          <ac:chgData name="Matt Higgins" userId="b66834d5-eb74-4026-874d-6c93efd557a3" providerId="ADAL" clId="{65AE0D16-3D5A-421C-A017-A1C9A5F56C9F}" dt="2020-02-24T09:54:43.524" v="29" actId="115"/>
          <ac:spMkLst>
            <pc:docMk/>
            <pc:sldMk cId="1672547069" sldId="386"/>
            <ac:spMk id="19" creationId="{5252A847-DE45-4FA3-A1F8-EEBEB845FF8E}"/>
          </ac:spMkLst>
        </pc:spChg>
        <pc:graphicFrameChg chg="modGraphic">
          <ac:chgData name="Matt Higgins" userId="b66834d5-eb74-4026-874d-6c93efd557a3" providerId="ADAL" clId="{65AE0D16-3D5A-421C-A017-A1C9A5F56C9F}" dt="2020-02-24T09:55:07.108" v="31" actId="207"/>
          <ac:graphicFrameMkLst>
            <pc:docMk/>
            <pc:sldMk cId="1672547069" sldId="386"/>
            <ac:graphicFrameMk id="6" creationId="{7E082266-69FC-442F-B615-07166C117D7C}"/>
          </ac:graphicFrameMkLst>
        </pc:graphicFrameChg>
      </pc:sldChg>
      <pc:sldChg chg="modSp add">
        <pc:chgData name="Matt Higgins" userId="b66834d5-eb74-4026-874d-6c93efd557a3" providerId="ADAL" clId="{65AE0D16-3D5A-421C-A017-A1C9A5F56C9F}" dt="2020-02-24T10:00:06.329" v="89" actId="20577"/>
        <pc:sldMkLst>
          <pc:docMk/>
          <pc:sldMk cId="4094877419" sldId="387"/>
        </pc:sldMkLst>
        <pc:spChg chg="mod">
          <ac:chgData name="Matt Higgins" userId="b66834d5-eb74-4026-874d-6c93efd557a3" providerId="ADAL" clId="{65AE0D16-3D5A-421C-A017-A1C9A5F56C9F}" dt="2020-02-24T10:00:06.329" v="89" actId="20577"/>
          <ac:spMkLst>
            <pc:docMk/>
            <pc:sldMk cId="4094877419" sldId="387"/>
            <ac:spMk id="19" creationId="{5252A847-DE45-4FA3-A1F8-EEBEB845FF8E}"/>
          </ac:spMkLst>
        </pc:spChg>
      </pc:sldChg>
      <pc:sldChg chg="delSp add">
        <pc:chgData name="Matt Higgins" userId="b66834d5-eb74-4026-874d-6c93efd557a3" providerId="ADAL" clId="{65AE0D16-3D5A-421C-A017-A1C9A5F56C9F}" dt="2020-02-24T10:10:58.461" v="171" actId="478"/>
        <pc:sldMkLst>
          <pc:docMk/>
          <pc:sldMk cId="1601276999" sldId="388"/>
        </pc:sldMkLst>
        <pc:graphicFrameChg chg="del">
          <ac:chgData name="Matt Higgins" userId="b66834d5-eb74-4026-874d-6c93efd557a3" providerId="ADAL" clId="{65AE0D16-3D5A-421C-A017-A1C9A5F56C9F}" dt="2020-02-24T10:10:56.579" v="170" actId="478"/>
          <ac:graphicFrameMkLst>
            <pc:docMk/>
            <pc:sldMk cId="1601276999" sldId="388"/>
            <ac:graphicFrameMk id="35" creationId="{FB3CAC82-A306-48ED-AB8D-EABF2FC5E810}"/>
          </ac:graphicFrameMkLst>
        </pc:graphicFrameChg>
        <pc:graphicFrameChg chg="del">
          <ac:chgData name="Matt Higgins" userId="b66834d5-eb74-4026-874d-6c93efd557a3" providerId="ADAL" clId="{65AE0D16-3D5A-421C-A017-A1C9A5F56C9F}" dt="2020-02-24T10:10:58.461" v="171" actId="478"/>
          <ac:graphicFrameMkLst>
            <pc:docMk/>
            <pc:sldMk cId="1601276999" sldId="388"/>
            <ac:graphicFrameMk id="37" creationId="{66D6886E-242C-4072-8E73-A4C28A7A0C52}"/>
          </ac:graphicFrameMkLst>
        </pc:graphicFrameChg>
      </pc:sldChg>
      <pc:sldChg chg="add">
        <pc:chgData name="Matt Higgins" userId="b66834d5-eb74-4026-874d-6c93efd557a3" providerId="ADAL" clId="{65AE0D16-3D5A-421C-A017-A1C9A5F56C9F}" dt="2020-02-24T10:23:36.817" v="216"/>
        <pc:sldMkLst>
          <pc:docMk/>
          <pc:sldMk cId="96573409" sldId="389"/>
        </pc:sldMkLst>
      </pc:sldChg>
      <pc:sldChg chg="add">
        <pc:chgData name="Matt Higgins" userId="b66834d5-eb74-4026-874d-6c93efd557a3" providerId="ADAL" clId="{65AE0D16-3D5A-421C-A017-A1C9A5F56C9F}" dt="2020-02-24T10:23:50.515" v="223"/>
        <pc:sldMkLst>
          <pc:docMk/>
          <pc:sldMk cId="1603789083" sldId="390"/>
        </pc:sldMkLst>
      </pc:sldChg>
      <pc:sldChg chg="add">
        <pc:chgData name="Matt Higgins" userId="b66834d5-eb74-4026-874d-6c93efd557a3" providerId="ADAL" clId="{65AE0D16-3D5A-421C-A017-A1C9A5F56C9F}" dt="2020-02-24T10:27:38.953" v="309"/>
        <pc:sldMkLst>
          <pc:docMk/>
          <pc:sldMk cId="1864946916" sldId="391"/>
        </pc:sldMkLst>
      </pc:sldChg>
      <pc:sldChg chg="add">
        <pc:chgData name="Matt Higgins" userId="b66834d5-eb74-4026-874d-6c93efd557a3" providerId="ADAL" clId="{65AE0D16-3D5A-421C-A017-A1C9A5F56C9F}" dt="2020-02-24T10:27:56.352" v="317"/>
        <pc:sldMkLst>
          <pc:docMk/>
          <pc:sldMk cId="3898200980" sldId="392"/>
        </pc:sldMkLst>
      </pc:sldChg>
    </pc:docChg>
  </pc:docChgLst>
  <pc:docChgLst>
    <pc:chgData name="Victoria Worthington" userId="3602fdab-493b-4fe0-87da-353562330a36" providerId="ADAL" clId="{7DFF9446-9ABC-48EC-9F84-1EFA1641FFC4}"/>
    <pc:docChg chg="undo custSel addSld delSld modSld sldOrd">
      <pc:chgData name="Victoria Worthington" userId="3602fdab-493b-4fe0-87da-353562330a36" providerId="ADAL" clId="{7DFF9446-9ABC-48EC-9F84-1EFA1641FFC4}" dt="2019-02-12T15:35:52.279" v="698"/>
      <pc:docMkLst>
        <pc:docMk/>
      </pc:docMkLst>
      <pc:sldChg chg="modSp">
        <pc:chgData name="Victoria Worthington" userId="3602fdab-493b-4fe0-87da-353562330a36" providerId="ADAL" clId="{7DFF9446-9ABC-48EC-9F84-1EFA1641FFC4}" dt="2019-02-11T14:21:10.191" v="267"/>
        <pc:sldMkLst>
          <pc:docMk/>
          <pc:sldMk cId="2637481266" sldId="256"/>
        </pc:sldMkLst>
        <pc:spChg chg="mod">
          <ac:chgData name="Victoria Worthington" userId="3602fdab-493b-4fe0-87da-353562330a36" providerId="ADAL" clId="{7DFF9446-9ABC-48EC-9F84-1EFA1641FFC4}" dt="2019-02-11T14:21:10.191" v="26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7DFF9446-9ABC-48EC-9F84-1EFA1641FFC4}" dt="2019-02-12T15:35:42.142" v="694" actId="1037"/>
        <pc:sldMkLst>
          <pc:docMk/>
          <pc:sldMk cId="636014570" sldId="314"/>
        </pc:sldMkLst>
        <pc:graphicFrameChg chg="mod modGraphic">
          <ac:chgData name="Victoria Worthington" userId="3602fdab-493b-4fe0-87da-353562330a36" providerId="ADAL" clId="{7DFF9446-9ABC-48EC-9F84-1EFA1641FFC4}" dt="2019-02-12T15:35:38.318" v="681" actId="14734"/>
          <ac:graphicFrameMkLst>
            <pc:docMk/>
            <pc:sldMk cId="636014570" sldId="314"/>
            <ac:graphicFrameMk id="6" creationId="{82DC3417-CAD0-EB4A-955F-B563907BB706}"/>
          </ac:graphicFrameMkLst>
        </pc:graphicFrameChg>
        <pc:graphicFrameChg chg="mod">
          <ac:chgData name="Victoria Worthington" userId="3602fdab-493b-4fe0-87da-353562330a36" providerId="ADAL" clId="{7DFF9446-9ABC-48EC-9F84-1EFA1641FFC4}" dt="2019-02-12T10:01:25.125" v="657" actId="1037"/>
          <ac:graphicFrameMkLst>
            <pc:docMk/>
            <pc:sldMk cId="636014570" sldId="314"/>
            <ac:graphicFrameMk id="9" creationId="{BA2E644B-44A3-9A4A-A6F2-F53D30537157}"/>
          </ac:graphicFrameMkLst>
        </pc:graphicFrameChg>
        <pc:graphicFrameChg chg="mod">
          <ac:chgData name="Victoria Worthington" userId="3602fdab-493b-4fe0-87da-353562330a36" providerId="ADAL" clId="{7DFF9446-9ABC-48EC-9F84-1EFA1641FFC4}" dt="2019-02-12T15:35:42.142" v="694" actId="1037"/>
          <ac:graphicFrameMkLst>
            <pc:docMk/>
            <pc:sldMk cId="636014570" sldId="314"/>
            <ac:graphicFrameMk id="10" creationId="{0055CAEF-A2B6-5A4E-9B1E-74395BA6BFC9}"/>
          </ac:graphicFrameMkLst>
        </pc:graphicFrameChg>
        <pc:graphicFrameChg chg="mod">
          <ac:chgData name="Victoria Worthington" userId="3602fdab-493b-4fe0-87da-353562330a36" providerId="ADAL" clId="{7DFF9446-9ABC-48EC-9F84-1EFA1641FFC4}" dt="2019-02-11T14:58:09.406" v="572" actId="1035"/>
          <ac:graphicFrameMkLst>
            <pc:docMk/>
            <pc:sldMk cId="636014570" sldId="314"/>
            <ac:graphicFrameMk id="11" creationId="{1D52CF5D-0395-3445-88C7-BBBE3FA09209}"/>
          </ac:graphicFrameMkLst>
        </pc:graphicFrameChg>
      </pc:sldChg>
      <pc:sldChg chg="addSp delSp modSp">
        <pc:chgData name="Victoria Worthington" userId="3602fdab-493b-4fe0-87da-353562330a36" providerId="ADAL" clId="{7DFF9446-9ABC-48EC-9F84-1EFA1641FFC4}" dt="2019-02-10T17:18:15.579" v="69" actId="207"/>
        <pc:sldMkLst>
          <pc:docMk/>
          <pc:sldMk cId="1669721746" sldId="365"/>
        </pc:sldMkLst>
        <pc:spChg chg="add del">
          <ac:chgData name="Victoria Worthington" userId="3602fdab-493b-4fe0-87da-353562330a36" providerId="ADAL" clId="{7DFF9446-9ABC-48EC-9F84-1EFA1641FFC4}" dt="2019-02-10T17:16:51.248" v="55"/>
          <ac:spMkLst>
            <pc:docMk/>
            <pc:sldMk cId="1669721746" sldId="365"/>
            <ac:spMk id="6" creationId="{B57B3A9F-C879-4D01-A5F8-9D58C74DC812}"/>
          </ac:spMkLst>
        </pc:spChg>
        <pc:spChg chg="mod">
          <ac:chgData name="Victoria Worthington" userId="3602fdab-493b-4fe0-87da-353562330a36" providerId="ADAL" clId="{7DFF9446-9ABC-48EC-9F84-1EFA1641FFC4}" dt="2019-02-10T17:17:52.224" v="65" actId="20577"/>
          <ac:spMkLst>
            <pc:docMk/>
            <pc:sldMk cId="1669721746" sldId="365"/>
            <ac:spMk id="19" creationId="{5252A847-DE45-4FA3-A1F8-EEBEB845FF8E}"/>
          </ac:spMkLst>
        </pc:spChg>
        <pc:graphicFrameChg chg="add del">
          <ac:chgData name="Victoria Worthington" userId="3602fdab-493b-4fe0-87da-353562330a36" providerId="ADAL" clId="{7DFF9446-9ABC-48EC-9F84-1EFA1641FFC4}" dt="2019-02-10T17:16:51.248" v="55"/>
          <ac:graphicFrameMkLst>
            <pc:docMk/>
            <pc:sldMk cId="1669721746" sldId="365"/>
            <ac:graphicFrameMk id="9" creationId="{EF35E73E-3E24-414E-A42C-936EEE58B012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0T17:16:51.248" v="55"/>
          <ac:graphicFrameMkLst>
            <pc:docMk/>
            <pc:sldMk cId="1669721746" sldId="365"/>
            <ac:graphicFrameMk id="10" creationId="{9311DABC-FC18-4AF1-8485-44F9CCB7BADB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0T17:18:09.971" v="68" actId="207"/>
          <ac:graphicFrameMkLst>
            <pc:docMk/>
            <pc:sldMk cId="1669721746" sldId="365"/>
            <ac:graphicFrameMk id="11" creationId="{E3BA2A1F-BC15-4E72-820A-0DE719413475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0T17:18:15.579" v="69" actId="207"/>
          <ac:graphicFrameMkLst>
            <pc:docMk/>
            <pc:sldMk cId="1669721746" sldId="365"/>
            <ac:graphicFrameMk id="12" creationId="{EBCE2ACC-CCD0-4BB5-85A6-6AF45A85A237}"/>
          </ac:graphicFrameMkLst>
        </pc:graphicFrameChg>
      </pc:sldChg>
      <pc:sldChg chg="modSp">
        <pc:chgData name="Victoria Worthington" userId="3602fdab-493b-4fe0-87da-353562330a36" providerId="ADAL" clId="{7DFF9446-9ABC-48EC-9F84-1EFA1641FFC4}" dt="2019-02-12T15:32:45.438" v="662" actId="207"/>
        <pc:sldMkLst>
          <pc:docMk/>
          <pc:sldMk cId="1312703141" sldId="368"/>
        </pc:sldMkLst>
        <pc:spChg chg="mod">
          <ac:chgData name="Victoria Worthington" userId="3602fdab-493b-4fe0-87da-353562330a36" providerId="ADAL" clId="{7DFF9446-9ABC-48EC-9F84-1EFA1641FFC4}" dt="2019-02-12T15:32:45.438" v="662" actId="207"/>
          <ac:spMkLst>
            <pc:docMk/>
            <pc:sldMk cId="1312703141" sldId="368"/>
            <ac:spMk id="19" creationId="{5252A847-DE45-4FA3-A1F8-EEBEB845FF8E}"/>
          </ac:spMkLst>
        </pc:spChg>
      </pc:sldChg>
      <pc:sldChg chg="addSp modSp">
        <pc:chgData name="Victoria Worthington" userId="3602fdab-493b-4fe0-87da-353562330a36" providerId="ADAL" clId="{7DFF9446-9ABC-48EC-9F84-1EFA1641FFC4}" dt="2019-02-11T14:52:48.335" v="290" actId="1076"/>
        <pc:sldMkLst>
          <pc:docMk/>
          <pc:sldMk cId="1037426983" sldId="369"/>
        </pc:sldMkLst>
        <pc:spChg chg="mod">
          <ac:chgData name="Victoria Worthington" userId="3602fdab-493b-4fe0-87da-353562330a36" providerId="ADAL" clId="{7DFF9446-9ABC-48EC-9F84-1EFA1641FFC4}" dt="2019-02-11T14:52:01.806" v="268" actId="20577"/>
          <ac:spMkLst>
            <pc:docMk/>
            <pc:sldMk cId="1037426983" sldId="369"/>
            <ac:spMk id="9" creationId="{0469D0AD-3D7B-6443-B85F-CB27E8E61A86}"/>
          </ac:spMkLst>
        </pc:spChg>
        <pc:graphicFrameChg chg="add mod modGraphic">
          <ac:chgData name="Victoria Worthington" userId="3602fdab-493b-4fe0-87da-353562330a36" providerId="ADAL" clId="{7DFF9446-9ABC-48EC-9F84-1EFA1641FFC4}" dt="2019-02-11T14:52:48.335" v="290" actId="1076"/>
          <ac:graphicFrameMkLst>
            <pc:docMk/>
            <pc:sldMk cId="1037426983" sldId="369"/>
            <ac:graphicFrameMk id="16" creationId="{E6CC654E-DAF6-4386-9473-2BEE6B7A0E61}"/>
          </ac:graphicFrameMkLst>
        </pc:graphicFrameChg>
      </pc:sldChg>
      <pc:sldChg chg="addSp modSp">
        <pc:chgData name="Victoria Worthington" userId="3602fdab-493b-4fe0-87da-353562330a36" providerId="ADAL" clId="{7DFF9446-9ABC-48EC-9F84-1EFA1641FFC4}" dt="2019-02-11T14:54:06.726" v="384" actId="20577"/>
        <pc:sldMkLst>
          <pc:docMk/>
          <pc:sldMk cId="3833766753" sldId="372"/>
        </pc:sldMkLst>
        <pc:spChg chg="mod">
          <ac:chgData name="Victoria Worthington" userId="3602fdab-493b-4fe0-87da-353562330a36" providerId="ADAL" clId="{7DFF9446-9ABC-48EC-9F84-1EFA1641FFC4}" dt="2019-02-11T14:54:06.726" v="384" actId="20577"/>
          <ac:spMkLst>
            <pc:docMk/>
            <pc:sldMk cId="3833766753" sldId="372"/>
            <ac:spMk id="19" creationId="{5252A847-DE45-4FA3-A1F8-EEBEB845FF8E}"/>
          </ac:spMkLst>
        </pc:spChg>
        <pc:graphicFrameChg chg="add">
          <ac:chgData name="Victoria Worthington" userId="3602fdab-493b-4fe0-87da-353562330a36" providerId="ADAL" clId="{7DFF9446-9ABC-48EC-9F84-1EFA1641FFC4}" dt="2019-02-11T14:53:51.106" v="369"/>
          <ac:graphicFrameMkLst>
            <pc:docMk/>
            <pc:sldMk cId="3833766753" sldId="372"/>
            <ac:graphicFrameMk id="6" creationId="{A990A030-9E40-41FE-A66A-CFB1FDBC5DF2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1T14:53:51.106" v="369"/>
          <ac:graphicFrameMkLst>
            <pc:docMk/>
            <pc:sldMk cId="3833766753" sldId="372"/>
            <ac:graphicFrameMk id="9" creationId="{620EB1C6-A273-4859-8CB7-8FE5AB6259BA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1T14:53:51.106" v="369"/>
          <ac:graphicFrameMkLst>
            <pc:docMk/>
            <pc:sldMk cId="3833766753" sldId="372"/>
            <ac:graphicFrameMk id="10" creationId="{C7FFFA10-0903-42E5-B381-FF0B49D56C38}"/>
          </ac:graphicFrameMkLst>
        </pc:graphicFrameChg>
      </pc:sldChg>
      <pc:sldChg chg="delSp modSp">
        <pc:chgData name="Victoria Worthington" userId="3602fdab-493b-4fe0-87da-353562330a36" providerId="ADAL" clId="{7DFF9446-9ABC-48EC-9F84-1EFA1641FFC4}" dt="2019-02-11T14:54:16.864" v="420" actId="20577"/>
        <pc:sldMkLst>
          <pc:docMk/>
          <pc:sldMk cId="1891688193" sldId="373"/>
        </pc:sldMkLst>
        <pc:spChg chg="mod">
          <ac:chgData name="Victoria Worthington" userId="3602fdab-493b-4fe0-87da-353562330a36" providerId="ADAL" clId="{7DFF9446-9ABC-48EC-9F84-1EFA1641FFC4}" dt="2019-02-11T14:54:16.864" v="420" actId="20577"/>
          <ac:spMkLst>
            <pc:docMk/>
            <pc:sldMk cId="1891688193" sldId="373"/>
            <ac:spMk id="19" creationId="{5252A847-DE45-4FA3-A1F8-EEBEB845FF8E}"/>
          </ac:spMkLst>
        </pc:spChg>
        <pc:graphicFrameChg chg="del">
          <ac:chgData name="Victoria Worthington" userId="3602fdab-493b-4fe0-87da-353562330a36" providerId="ADAL" clId="{7DFF9446-9ABC-48EC-9F84-1EFA1641FFC4}" dt="2019-02-11T14:53:56.346" v="370" actId="478"/>
          <ac:graphicFrameMkLst>
            <pc:docMk/>
            <pc:sldMk cId="1891688193" sldId="373"/>
            <ac:graphicFrameMk id="29" creationId="{C08AFA8E-C565-FD4D-8578-29747849F64F}"/>
          </ac:graphicFrameMkLst>
        </pc:graphicFrameChg>
      </pc:sldChg>
      <pc:sldChg chg="addSp delSp modSp">
        <pc:chgData name="Victoria Worthington" userId="3602fdab-493b-4fe0-87da-353562330a36" providerId="ADAL" clId="{7DFF9446-9ABC-48EC-9F84-1EFA1641FFC4}" dt="2019-02-11T14:59:19.925" v="600"/>
        <pc:sldMkLst>
          <pc:docMk/>
          <pc:sldMk cId="1085422703" sldId="374"/>
        </pc:sldMkLst>
        <pc:spChg chg="mod">
          <ac:chgData name="Victoria Worthington" userId="3602fdab-493b-4fe0-87da-353562330a36" providerId="ADAL" clId="{7DFF9446-9ABC-48EC-9F84-1EFA1641FFC4}" dt="2019-02-11T14:55:16.200" v="448" actId="20577"/>
          <ac:spMkLst>
            <pc:docMk/>
            <pc:sldMk cId="1085422703" sldId="374"/>
            <ac:spMk id="6" creationId="{F0237EA5-F480-9449-8491-8EDB2E95C011}"/>
          </ac:spMkLst>
        </pc:spChg>
        <pc:spChg chg="mod">
          <ac:chgData name="Victoria Worthington" userId="3602fdab-493b-4fe0-87da-353562330a36" providerId="ADAL" clId="{7DFF9446-9ABC-48EC-9F84-1EFA1641FFC4}" dt="2019-02-11T14:55:26.349" v="450" actId="20577"/>
          <ac:spMkLst>
            <pc:docMk/>
            <pc:sldMk cId="1085422703" sldId="374"/>
            <ac:spMk id="16" creationId="{FCBCE819-D36F-7641-9AEE-2E614040068F}"/>
          </ac:spMkLst>
        </pc:spChg>
        <pc:spChg chg="mod">
          <ac:chgData name="Victoria Worthington" userId="3602fdab-493b-4fe0-87da-353562330a36" providerId="ADAL" clId="{7DFF9446-9ABC-48EC-9F84-1EFA1641FFC4}" dt="2019-02-11T14:59:19.925" v="600"/>
          <ac:spMkLst>
            <pc:docMk/>
            <pc:sldMk cId="1085422703" sldId="374"/>
            <ac:spMk id="19" creationId="{5252A847-DE45-4FA3-A1F8-EEBEB845FF8E}"/>
          </ac:spMkLst>
        </pc:spChg>
        <pc:spChg chg="mod">
          <ac:chgData name="Victoria Worthington" userId="3602fdab-493b-4fe0-87da-353562330a36" providerId="ADAL" clId="{7DFF9446-9ABC-48EC-9F84-1EFA1641FFC4}" dt="2019-02-11T14:55:29.206" v="452" actId="6549"/>
          <ac:spMkLst>
            <pc:docMk/>
            <pc:sldMk cId="1085422703" sldId="374"/>
            <ac:spMk id="24" creationId="{1AD6EF96-FFC9-0D45-B1AB-62EDD94F2F9D}"/>
          </ac:spMkLst>
        </pc:spChg>
        <pc:graphicFrameChg chg="del">
          <ac:chgData name="Victoria Worthington" userId="3602fdab-493b-4fe0-87da-353562330a36" providerId="ADAL" clId="{7DFF9446-9ABC-48EC-9F84-1EFA1641FFC4}" dt="2019-02-11T14:54:19.348" v="421" actId="478"/>
          <ac:graphicFrameMkLst>
            <pc:docMk/>
            <pc:sldMk cId="1085422703" sldId="374"/>
            <ac:graphicFrameMk id="29" creationId="{C08AFA8E-C565-FD4D-8578-29747849F64F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5:54.098" v="456" actId="12789"/>
          <ac:graphicFrameMkLst>
            <pc:docMk/>
            <pc:sldMk cId="1085422703" sldId="374"/>
            <ac:graphicFrameMk id="35" creationId="{FB3CAC82-A306-48ED-AB8D-EABF2FC5E810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5:54.098" v="456" actId="12789"/>
          <ac:graphicFrameMkLst>
            <pc:docMk/>
            <pc:sldMk cId="1085422703" sldId="374"/>
            <ac:graphicFrameMk id="36" creationId="{86721E8E-F184-4D36-8A0D-0A21C3C0D748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5:57.685" v="457" actId="1037"/>
          <ac:graphicFrameMkLst>
            <pc:docMk/>
            <pc:sldMk cId="1085422703" sldId="374"/>
            <ac:graphicFrameMk id="37" creationId="{66D6886E-242C-4072-8E73-A4C28A7A0C52}"/>
          </ac:graphicFrameMkLst>
        </pc:graphicFrameChg>
      </pc:sldChg>
      <pc:sldChg chg="addSp delSp modSp">
        <pc:chgData name="Victoria Worthington" userId="3602fdab-493b-4fe0-87da-353562330a36" providerId="ADAL" clId="{7DFF9446-9ABC-48EC-9F84-1EFA1641FFC4}" dt="2019-02-12T15:35:47.450" v="696"/>
        <pc:sldMkLst>
          <pc:docMk/>
          <pc:sldMk cId="4155679815" sldId="376"/>
        </pc:sldMkLst>
        <pc:spChg chg="mod">
          <ac:chgData name="Victoria Worthington" userId="3602fdab-493b-4fe0-87da-353562330a36" providerId="ADAL" clId="{7DFF9446-9ABC-48EC-9F84-1EFA1641FFC4}" dt="2019-02-10T17:23:32.195" v="168" actId="120"/>
          <ac:spMkLst>
            <pc:docMk/>
            <pc:sldMk cId="4155679815" sldId="376"/>
            <ac:spMk id="19" creationId="{5252A847-DE45-4FA3-A1F8-EEBEB845FF8E}"/>
          </ac:spMkLst>
        </pc:spChg>
        <pc:graphicFrameChg chg="del">
          <ac:chgData name="Victoria Worthington" userId="3602fdab-493b-4fe0-87da-353562330a36" providerId="ADAL" clId="{7DFF9446-9ABC-48EC-9F84-1EFA1641FFC4}" dt="2019-02-11T14:58:16.138" v="573" actId="478"/>
          <ac:graphicFrameMkLst>
            <pc:docMk/>
            <pc:sldMk cId="4155679815" sldId="376"/>
            <ac:graphicFrameMk id="6" creationId="{82DC3417-CAD0-EB4A-955F-B563907BB706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1T14:58:16.138" v="573" actId="478"/>
          <ac:graphicFrameMkLst>
            <pc:docMk/>
            <pc:sldMk cId="4155679815" sldId="376"/>
            <ac:graphicFrameMk id="9" creationId="{BA2E644B-44A3-9A4A-A6F2-F53D30537157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1T14:58:16.138" v="573" actId="478"/>
          <ac:graphicFrameMkLst>
            <pc:docMk/>
            <pc:sldMk cId="4155679815" sldId="376"/>
            <ac:graphicFrameMk id="10" creationId="{0055CAEF-A2B6-5A4E-9B1E-74395BA6BFC9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46.679" v="695" actId="478"/>
          <ac:graphicFrameMkLst>
            <pc:docMk/>
            <pc:sldMk cId="4155679815" sldId="376"/>
            <ac:graphicFrameMk id="10" creationId="{783B9201-D5C6-4894-AEBD-0217C2FD0E30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1T14:58:16.138" v="573" actId="478"/>
          <ac:graphicFrameMkLst>
            <pc:docMk/>
            <pc:sldMk cId="4155679815" sldId="376"/>
            <ac:graphicFrameMk id="11" creationId="{1D52CF5D-0395-3445-88C7-BBBE3FA09209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46.679" v="695" actId="478"/>
          <ac:graphicFrameMkLst>
            <pc:docMk/>
            <pc:sldMk cId="4155679815" sldId="376"/>
            <ac:graphicFrameMk id="11" creationId="{EAB5B1A0-CDB0-4533-8495-5E4890DBEBC4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47.450" v="696"/>
          <ac:graphicFrameMkLst>
            <pc:docMk/>
            <pc:sldMk cId="4155679815" sldId="376"/>
            <ac:graphicFrameMk id="12" creationId="{742F0F08-544B-4664-B159-EC2A14718044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29.987" v="658" actId="478"/>
          <ac:graphicFrameMkLst>
            <pc:docMk/>
            <pc:sldMk cId="4155679815" sldId="376"/>
            <ac:graphicFrameMk id="12" creationId="{7A32EC3A-BCF7-430E-AA81-2BF8514FFBDB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47.450" v="696"/>
          <ac:graphicFrameMkLst>
            <pc:docMk/>
            <pc:sldMk cId="4155679815" sldId="376"/>
            <ac:graphicFrameMk id="13" creationId="{26892AA8-D928-4DE8-BA21-6DB66ECF0ED0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29.987" v="658" actId="478"/>
          <ac:graphicFrameMkLst>
            <pc:docMk/>
            <pc:sldMk cId="4155679815" sldId="376"/>
            <ac:graphicFrameMk id="13" creationId="{DA46F183-F147-4D3E-8A3D-D83A6CFD12DE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47.450" v="696"/>
          <ac:graphicFrameMkLst>
            <pc:docMk/>
            <pc:sldMk cId="4155679815" sldId="376"/>
            <ac:graphicFrameMk id="14" creationId="{2C08474D-C5EC-42CE-8CDF-52AE14C80785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29.987" v="658" actId="478"/>
          <ac:graphicFrameMkLst>
            <pc:docMk/>
            <pc:sldMk cId="4155679815" sldId="376"/>
            <ac:graphicFrameMk id="14" creationId="{CD62318A-391E-436E-87D6-E4F54CE98F03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47.450" v="696"/>
          <ac:graphicFrameMkLst>
            <pc:docMk/>
            <pc:sldMk cId="4155679815" sldId="376"/>
            <ac:graphicFrameMk id="15" creationId="{939618FF-50F3-4EC6-B0E4-FB96057E6A70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29.987" v="658" actId="478"/>
          <ac:graphicFrameMkLst>
            <pc:docMk/>
            <pc:sldMk cId="4155679815" sldId="376"/>
            <ac:graphicFrameMk id="15" creationId="{A01158EB-E823-4D01-B538-74F1BFB2B7ED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46.679" v="695" actId="478"/>
          <ac:graphicFrameMkLst>
            <pc:docMk/>
            <pc:sldMk cId="4155679815" sldId="376"/>
            <ac:graphicFrameMk id="16" creationId="{EA25FBC9-A75E-4A26-BED8-B6941032343C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46.679" v="695" actId="478"/>
          <ac:graphicFrameMkLst>
            <pc:docMk/>
            <pc:sldMk cId="4155679815" sldId="376"/>
            <ac:graphicFrameMk id="17" creationId="{DAD77DB2-0CD7-46F4-9D9E-A90C9D2663AC}"/>
          </ac:graphicFrameMkLst>
        </pc:graphicFrameChg>
      </pc:sldChg>
      <pc:sldChg chg="addSp delSp modSp">
        <pc:chgData name="Victoria Worthington" userId="3602fdab-493b-4fe0-87da-353562330a36" providerId="ADAL" clId="{7DFF9446-9ABC-48EC-9F84-1EFA1641FFC4}" dt="2019-02-12T15:35:52.279" v="698"/>
        <pc:sldMkLst>
          <pc:docMk/>
          <pc:sldMk cId="909325163" sldId="377"/>
        </pc:sldMkLst>
        <pc:spChg chg="mod">
          <ac:chgData name="Victoria Worthington" userId="3602fdab-493b-4fe0-87da-353562330a36" providerId="ADAL" clId="{7DFF9446-9ABC-48EC-9F84-1EFA1641FFC4}" dt="2019-02-11T14:58:33.354" v="598" actId="20577"/>
          <ac:spMkLst>
            <pc:docMk/>
            <pc:sldMk cId="909325163" sldId="377"/>
            <ac:spMk id="19" creationId="{5252A847-DE45-4FA3-A1F8-EEBEB845FF8E}"/>
          </ac:spMkLst>
        </pc:spChg>
        <pc:graphicFrameChg chg="del">
          <ac:chgData name="Victoria Worthington" userId="3602fdab-493b-4fe0-87da-353562330a36" providerId="ADAL" clId="{7DFF9446-9ABC-48EC-9F84-1EFA1641FFC4}" dt="2019-02-11T14:58:20.917" v="575" actId="478"/>
          <ac:graphicFrameMkLst>
            <pc:docMk/>
            <pc:sldMk cId="909325163" sldId="377"/>
            <ac:graphicFrameMk id="6" creationId="{82DC3417-CAD0-EB4A-955F-B563907BB706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1T14:58:20.917" v="575" actId="478"/>
          <ac:graphicFrameMkLst>
            <pc:docMk/>
            <pc:sldMk cId="909325163" sldId="377"/>
            <ac:graphicFrameMk id="9" creationId="{BA2E644B-44A3-9A4A-A6F2-F53D30537157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1T14:58:20.917" v="575" actId="478"/>
          <ac:graphicFrameMkLst>
            <pc:docMk/>
            <pc:sldMk cId="909325163" sldId="377"/>
            <ac:graphicFrameMk id="10" creationId="{0055CAEF-A2B6-5A4E-9B1E-74395BA6BFC9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51.397" v="697" actId="478"/>
          <ac:graphicFrameMkLst>
            <pc:docMk/>
            <pc:sldMk cId="909325163" sldId="377"/>
            <ac:graphicFrameMk id="10" creationId="{AB408720-80B3-4AAB-B502-78F1DC2BD20D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1T14:58:20.917" v="575" actId="478"/>
          <ac:graphicFrameMkLst>
            <pc:docMk/>
            <pc:sldMk cId="909325163" sldId="377"/>
            <ac:graphicFrameMk id="11" creationId="{1D52CF5D-0395-3445-88C7-BBBE3FA09209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51.397" v="697" actId="478"/>
          <ac:graphicFrameMkLst>
            <pc:docMk/>
            <pc:sldMk cId="909325163" sldId="377"/>
            <ac:graphicFrameMk id="11" creationId="{7CEC96FE-7853-4A67-AF21-B3CEF41297C2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33.696" v="660" actId="478"/>
          <ac:graphicFrameMkLst>
            <pc:docMk/>
            <pc:sldMk cId="909325163" sldId="377"/>
            <ac:graphicFrameMk id="12" creationId="{221B4D26-8331-4016-A17D-3C371811FBAA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52.279" v="698"/>
          <ac:graphicFrameMkLst>
            <pc:docMk/>
            <pc:sldMk cId="909325163" sldId="377"/>
            <ac:graphicFrameMk id="12" creationId="{2CE78FD2-55B9-4E54-8BEC-11EE4712B072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52.279" v="698"/>
          <ac:graphicFrameMkLst>
            <pc:docMk/>
            <pc:sldMk cId="909325163" sldId="377"/>
            <ac:graphicFrameMk id="13" creationId="{3D1D7405-D13E-4E60-B56E-D7E70484AA44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33.696" v="660" actId="478"/>
          <ac:graphicFrameMkLst>
            <pc:docMk/>
            <pc:sldMk cId="909325163" sldId="377"/>
            <ac:graphicFrameMk id="13" creationId="{A1FD2F81-F620-45F2-A9AD-227CAE1C0569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52.279" v="698"/>
          <ac:graphicFrameMkLst>
            <pc:docMk/>
            <pc:sldMk cId="909325163" sldId="377"/>
            <ac:graphicFrameMk id="14" creationId="{6B767CD3-3044-473A-B76C-6655B2412761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33.696" v="660" actId="478"/>
          <ac:graphicFrameMkLst>
            <pc:docMk/>
            <pc:sldMk cId="909325163" sldId="377"/>
            <ac:graphicFrameMk id="14" creationId="{BE0C9957-E7B2-47C9-B1A4-D4D3CC141631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0:01:33.696" v="660" actId="478"/>
          <ac:graphicFrameMkLst>
            <pc:docMk/>
            <pc:sldMk cId="909325163" sldId="377"/>
            <ac:graphicFrameMk id="15" creationId="{34D2694B-9CA5-4D97-8C4F-457D2BDE595F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2T15:35:52.279" v="698"/>
          <ac:graphicFrameMkLst>
            <pc:docMk/>
            <pc:sldMk cId="909325163" sldId="377"/>
            <ac:graphicFrameMk id="15" creationId="{6ADA4C0A-451C-48F4-9363-FF5353B49CD4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51.397" v="697" actId="478"/>
          <ac:graphicFrameMkLst>
            <pc:docMk/>
            <pc:sldMk cId="909325163" sldId="377"/>
            <ac:graphicFrameMk id="16" creationId="{2E2D87E2-7E53-427F-93F9-B199BC8D15FF}"/>
          </ac:graphicFrameMkLst>
        </pc:graphicFrameChg>
        <pc:graphicFrameChg chg="add del">
          <ac:chgData name="Victoria Worthington" userId="3602fdab-493b-4fe0-87da-353562330a36" providerId="ADAL" clId="{7DFF9446-9ABC-48EC-9F84-1EFA1641FFC4}" dt="2019-02-12T15:35:51.397" v="697" actId="478"/>
          <ac:graphicFrameMkLst>
            <pc:docMk/>
            <pc:sldMk cId="909325163" sldId="377"/>
            <ac:graphicFrameMk id="17" creationId="{6079C994-99D2-4815-867F-7680D9431E8E}"/>
          </ac:graphicFrameMkLst>
        </pc:graphicFrameChg>
      </pc:sldChg>
      <pc:sldChg chg="modSp">
        <pc:chgData name="Victoria Worthington" userId="3602fdab-493b-4fe0-87da-353562330a36" providerId="ADAL" clId="{7DFF9446-9ABC-48EC-9F84-1EFA1641FFC4}" dt="2019-02-10T17:24:44.902" v="237" actId="2710"/>
        <pc:sldMkLst>
          <pc:docMk/>
          <pc:sldMk cId="2732163943" sldId="379"/>
        </pc:sldMkLst>
        <pc:spChg chg="mod">
          <ac:chgData name="Victoria Worthington" userId="3602fdab-493b-4fe0-87da-353562330a36" providerId="ADAL" clId="{7DFF9446-9ABC-48EC-9F84-1EFA1641FFC4}" dt="2019-02-10T17:24:44.902" v="237" actId="2710"/>
          <ac:spMkLst>
            <pc:docMk/>
            <pc:sldMk cId="2732163943" sldId="379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7DFF9446-9ABC-48EC-9F84-1EFA1641FFC4}" dt="2019-02-11T14:58:47.348" v="599" actId="120"/>
        <pc:sldMkLst>
          <pc:docMk/>
          <pc:sldMk cId="1031001344" sldId="380"/>
        </pc:sldMkLst>
        <pc:spChg chg="mod">
          <ac:chgData name="Victoria Worthington" userId="3602fdab-493b-4fe0-87da-353562330a36" providerId="ADAL" clId="{7DFF9446-9ABC-48EC-9F84-1EFA1641FFC4}" dt="2019-02-11T14:58:47.348" v="599" actId="120"/>
          <ac:spMkLst>
            <pc:docMk/>
            <pc:sldMk cId="1031001344" sldId="380"/>
            <ac:spMk id="19" creationId="{5252A847-DE45-4FA3-A1F8-EEBEB845FF8E}"/>
          </ac:spMkLst>
        </pc:spChg>
      </pc:sldChg>
      <pc:sldChg chg="addSp modSp add">
        <pc:chgData name="Victoria Worthington" userId="3602fdab-493b-4fe0-87da-353562330a36" providerId="ADAL" clId="{7DFF9446-9ABC-48EC-9F84-1EFA1641FFC4}" dt="2019-02-10T17:19:07.910" v="101" actId="12788"/>
        <pc:sldMkLst>
          <pc:docMk/>
          <pc:sldMk cId="1924339527" sldId="381"/>
        </pc:sldMkLst>
        <pc:spChg chg="add mod">
          <ac:chgData name="Victoria Worthington" userId="3602fdab-493b-4fe0-87da-353562330a36" providerId="ADAL" clId="{7DFF9446-9ABC-48EC-9F84-1EFA1641FFC4}" dt="2019-02-10T17:18:51.089" v="88" actId="12788"/>
          <ac:spMkLst>
            <pc:docMk/>
            <pc:sldMk cId="1924339527" sldId="381"/>
            <ac:spMk id="2" creationId="{C3B07131-856C-4D97-8A7B-0BEB597E5C1A}"/>
          </ac:spMkLst>
        </pc:spChg>
        <pc:spChg chg="add mod">
          <ac:chgData name="Victoria Worthington" userId="3602fdab-493b-4fe0-87da-353562330a36" providerId="ADAL" clId="{7DFF9446-9ABC-48EC-9F84-1EFA1641FFC4}" dt="2019-02-10T17:19:07.910" v="101" actId="12788"/>
          <ac:spMkLst>
            <pc:docMk/>
            <pc:sldMk cId="1924339527" sldId="381"/>
            <ac:spMk id="9" creationId="{270E4159-DC65-4B0B-8095-3EFE6EE46338}"/>
          </ac:spMkLst>
        </pc:spChg>
        <pc:graphicFrameChg chg="mod">
          <ac:chgData name="Victoria Worthington" userId="3602fdab-493b-4fe0-87da-353562330a36" providerId="ADAL" clId="{7DFF9446-9ABC-48EC-9F84-1EFA1641FFC4}" dt="2019-02-10T17:18:51.089" v="88" actId="12788"/>
          <ac:graphicFrameMkLst>
            <pc:docMk/>
            <pc:sldMk cId="1924339527" sldId="381"/>
            <ac:graphicFrameMk id="11" creationId="{E3BA2A1F-BC15-4E72-820A-0DE719413475}"/>
          </ac:graphicFrameMkLst>
        </pc:graphicFrameChg>
        <pc:graphicFrameChg chg="mod">
          <ac:chgData name="Victoria Worthington" userId="3602fdab-493b-4fe0-87da-353562330a36" providerId="ADAL" clId="{7DFF9446-9ABC-48EC-9F84-1EFA1641FFC4}" dt="2019-02-10T17:19:07.910" v="101" actId="12788"/>
          <ac:graphicFrameMkLst>
            <pc:docMk/>
            <pc:sldMk cId="1924339527" sldId="381"/>
            <ac:graphicFrameMk id="12" creationId="{EBCE2ACC-CCD0-4BB5-85A6-6AF45A85A237}"/>
          </ac:graphicFrameMkLst>
        </pc:graphicFrameChg>
      </pc:sldChg>
      <pc:sldChg chg="addSp modSp add">
        <pc:chgData name="Victoria Worthington" userId="3602fdab-493b-4fe0-87da-353562330a36" providerId="ADAL" clId="{7DFF9446-9ABC-48EC-9F84-1EFA1641FFC4}" dt="2019-02-11T14:52:54.280" v="295"/>
        <pc:sldMkLst>
          <pc:docMk/>
          <pc:sldMk cId="1676182645" sldId="382"/>
        </pc:sldMkLst>
        <pc:spChg chg="mod">
          <ac:chgData name="Victoria Worthington" userId="3602fdab-493b-4fe0-87da-353562330a36" providerId="ADAL" clId="{7DFF9446-9ABC-48EC-9F84-1EFA1641FFC4}" dt="2019-02-11T14:52:53.093" v="294" actId="20577"/>
          <ac:spMkLst>
            <pc:docMk/>
            <pc:sldMk cId="1676182645" sldId="382"/>
            <ac:spMk id="9" creationId="{0469D0AD-3D7B-6443-B85F-CB27E8E61A86}"/>
          </ac:spMkLst>
        </pc:spChg>
        <pc:graphicFrameChg chg="modGraphic">
          <ac:chgData name="Victoria Worthington" userId="3602fdab-493b-4fe0-87da-353562330a36" providerId="ADAL" clId="{7DFF9446-9ABC-48EC-9F84-1EFA1641FFC4}" dt="2019-02-10T17:20:14.028" v="124" actId="2062"/>
          <ac:graphicFrameMkLst>
            <pc:docMk/>
            <pc:sldMk cId="1676182645" sldId="382"/>
            <ac:graphicFrameMk id="14" creationId="{C093D2A5-5246-2F4B-A7CE-939B68DD4BE7}"/>
          </ac:graphicFrameMkLst>
        </pc:graphicFrameChg>
        <pc:graphicFrameChg chg="modGraphic">
          <ac:chgData name="Victoria Worthington" userId="3602fdab-493b-4fe0-87da-353562330a36" providerId="ADAL" clId="{7DFF9446-9ABC-48EC-9F84-1EFA1641FFC4}" dt="2019-02-10T17:20:11.380" v="123" actId="2062"/>
          <ac:graphicFrameMkLst>
            <pc:docMk/>
            <pc:sldMk cId="1676182645" sldId="382"/>
            <ac:graphicFrameMk id="15" creationId="{0D52648F-1D6F-074B-B5D1-C3EFFE4114C6}"/>
          </ac:graphicFrameMkLst>
        </pc:graphicFrameChg>
        <pc:graphicFrameChg chg="add">
          <ac:chgData name="Victoria Worthington" userId="3602fdab-493b-4fe0-87da-353562330a36" providerId="ADAL" clId="{7DFF9446-9ABC-48EC-9F84-1EFA1641FFC4}" dt="2019-02-11T14:52:54.280" v="295"/>
          <ac:graphicFrameMkLst>
            <pc:docMk/>
            <pc:sldMk cId="1676182645" sldId="382"/>
            <ac:graphicFrameMk id="16" creationId="{0E595297-3C59-4079-B8AE-E387DF2D6835}"/>
          </ac:graphicFrameMkLst>
        </pc:graphicFrameChg>
      </pc:sldChg>
      <pc:sldChg chg="addSp delSp modSp add ord">
        <pc:chgData name="Victoria Worthington" userId="3602fdab-493b-4fe0-87da-353562330a36" providerId="ADAL" clId="{7DFF9446-9ABC-48EC-9F84-1EFA1641FFC4}" dt="2019-02-11T14:54:01.946" v="377" actId="20577"/>
        <pc:sldMkLst>
          <pc:docMk/>
          <pc:sldMk cId="2400423426" sldId="383"/>
        </pc:sldMkLst>
        <pc:spChg chg="add del">
          <ac:chgData name="Victoria Worthington" userId="3602fdab-493b-4fe0-87da-353562330a36" providerId="ADAL" clId="{7DFF9446-9ABC-48EC-9F84-1EFA1641FFC4}" dt="2019-02-10T18:26:33.248" v="248" actId="478"/>
          <ac:spMkLst>
            <pc:docMk/>
            <pc:sldMk cId="2400423426" sldId="383"/>
            <ac:spMk id="6" creationId="{C989C777-8EE8-4A89-A805-6B6F7DABC344}"/>
          </ac:spMkLst>
        </pc:spChg>
        <pc:spChg chg="mod">
          <ac:chgData name="Victoria Worthington" userId="3602fdab-493b-4fe0-87da-353562330a36" providerId="ADAL" clId="{7DFF9446-9ABC-48EC-9F84-1EFA1641FFC4}" dt="2019-02-11T14:54:01.946" v="377" actId="20577"/>
          <ac:spMkLst>
            <pc:docMk/>
            <pc:sldMk cId="2400423426" sldId="383"/>
            <ac:spMk id="19" creationId="{5252A847-DE45-4FA3-A1F8-EEBEB845FF8E}"/>
          </ac:spMkLst>
        </pc:spChg>
        <pc:graphicFrameChg chg="add mod modGraphic">
          <ac:chgData name="Victoria Worthington" userId="3602fdab-493b-4fe0-87da-353562330a36" providerId="ADAL" clId="{7DFF9446-9ABC-48EC-9F84-1EFA1641FFC4}" dt="2019-02-11T14:53:38.708" v="339" actId="552"/>
          <ac:graphicFrameMkLst>
            <pc:docMk/>
            <pc:sldMk cId="2400423426" sldId="383"/>
            <ac:graphicFrameMk id="6" creationId="{3748E243-E7D2-4D69-8EE8-EA2A07479D4C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3:38.708" v="339" actId="552"/>
          <ac:graphicFrameMkLst>
            <pc:docMk/>
            <pc:sldMk cId="2400423426" sldId="383"/>
            <ac:graphicFrameMk id="9" creationId="{70519F01-80AC-45DE-BB6B-D6322988799C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3:38.708" v="339" actId="552"/>
          <ac:graphicFrameMkLst>
            <pc:docMk/>
            <pc:sldMk cId="2400423426" sldId="383"/>
            <ac:graphicFrameMk id="10" creationId="{3C38C931-EA94-495F-BB78-F3502EA96C0B}"/>
          </ac:graphicFrameMkLst>
        </pc:graphicFrameChg>
      </pc:sldChg>
      <pc:sldChg chg="addSp delSp modSp add">
        <pc:chgData name="Victoria Worthington" userId="3602fdab-493b-4fe0-87da-353562330a36" providerId="ADAL" clId="{7DFF9446-9ABC-48EC-9F84-1EFA1641FFC4}" dt="2019-02-10T18:27:03.091" v="263" actId="1035"/>
        <pc:sldMkLst>
          <pc:docMk/>
          <pc:sldMk cId="2398047252" sldId="384"/>
        </pc:sldMkLst>
        <pc:spChg chg="mod">
          <ac:chgData name="Victoria Worthington" userId="3602fdab-493b-4fe0-87da-353562330a36" providerId="ADAL" clId="{7DFF9446-9ABC-48EC-9F84-1EFA1641FFC4}" dt="2019-02-10T18:27:03.091" v="263" actId="1035"/>
          <ac:spMkLst>
            <pc:docMk/>
            <pc:sldMk cId="2398047252" sldId="384"/>
            <ac:spMk id="19" creationId="{5252A847-DE45-4FA3-A1F8-EEBEB845FF8E}"/>
          </ac:spMkLst>
        </pc:spChg>
        <pc:spChg chg="add">
          <ac:chgData name="Victoria Worthington" userId="3602fdab-493b-4fe0-87da-353562330a36" providerId="ADAL" clId="{7DFF9446-9ABC-48EC-9F84-1EFA1641FFC4}" dt="2019-02-10T17:23:05.703" v="160"/>
          <ac:spMkLst>
            <pc:docMk/>
            <pc:sldMk cId="2398047252" sldId="384"/>
            <ac:spMk id="35" creationId="{3B028AEC-049B-4811-919E-D0F277E1A927}"/>
          </ac:spMkLst>
        </pc:spChg>
        <pc:spChg chg="add">
          <ac:chgData name="Victoria Worthington" userId="3602fdab-493b-4fe0-87da-353562330a36" providerId="ADAL" clId="{7DFF9446-9ABC-48EC-9F84-1EFA1641FFC4}" dt="2019-02-10T17:23:05.703" v="160"/>
          <ac:spMkLst>
            <pc:docMk/>
            <pc:sldMk cId="2398047252" sldId="384"/>
            <ac:spMk id="36" creationId="{F4D3E13E-42EB-439B-A08C-20185AF0470A}"/>
          </ac:spMkLst>
        </pc:spChg>
        <pc:grpChg chg="del">
          <ac:chgData name="Victoria Worthington" userId="3602fdab-493b-4fe0-87da-353562330a36" providerId="ADAL" clId="{7DFF9446-9ABC-48EC-9F84-1EFA1641FFC4}" dt="2019-02-10T17:22:47.743" v="155" actId="478"/>
          <ac:grpSpMkLst>
            <pc:docMk/>
            <pc:sldMk cId="2398047252" sldId="384"/>
            <ac:grpSpMk id="2" creationId="{581D5073-80AF-8A45-924C-C06EC9615EFB}"/>
          </ac:grpSpMkLst>
        </pc:grpChg>
        <pc:grpChg chg="del">
          <ac:chgData name="Victoria Worthington" userId="3602fdab-493b-4fe0-87da-353562330a36" providerId="ADAL" clId="{7DFF9446-9ABC-48EC-9F84-1EFA1641FFC4}" dt="2019-02-10T17:22:47.743" v="155" actId="478"/>
          <ac:grpSpMkLst>
            <pc:docMk/>
            <pc:sldMk cId="2398047252" sldId="384"/>
            <ac:grpSpMk id="15" creationId="{D9868BAF-4613-D648-AC6A-8DC43802C9BF}"/>
          </ac:grpSpMkLst>
        </pc:grpChg>
        <pc:grpChg chg="del">
          <ac:chgData name="Victoria Worthington" userId="3602fdab-493b-4fe0-87da-353562330a36" providerId="ADAL" clId="{7DFF9446-9ABC-48EC-9F84-1EFA1641FFC4}" dt="2019-02-10T17:22:47.743" v="155" actId="478"/>
          <ac:grpSpMkLst>
            <pc:docMk/>
            <pc:sldMk cId="2398047252" sldId="384"/>
            <ac:grpSpMk id="23" creationId="{73B6B39C-F188-D84C-922C-45028672819B}"/>
          </ac:grpSpMkLst>
        </pc:grpChg>
        <pc:graphicFrameChg chg="del">
          <ac:chgData name="Victoria Worthington" userId="3602fdab-493b-4fe0-87da-353562330a36" providerId="ADAL" clId="{7DFF9446-9ABC-48EC-9F84-1EFA1641FFC4}" dt="2019-02-10T17:22:47.743" v="155" actId="478"/>
          <ac:graphicFrameMkLst>
            <pc:docMk/>
            <pc:sldMk cId="2398047252" sldId="384"/>
            <ac:graphicFrameMk id="3" creationId="{3BDD9ED1-D920-1445-9268-D36A951ABAB4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0T17:22:46.283" v="154" actId="478"/>
          <ac:graphicFrameMkLst>
            <pc:docMk/>
            <pc:sldMk cId="2398047252" sldId="384"/>
            <ac:graphicFrameMk id="29" creationId="{C08AFA8E-C565-FD4D-8578-29747849F64F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0T17:22:47.743" v="155" actId="478"/>
          <ac:graphicFrameMkLst>
            <pc:docMk/>
            <pc:sldMk cId="2398047252" sldId="384"/>
            <ac:graphicFrameMk id="30" creationId="{950E1023-9C38-4B4D-9E44-2B8FF6F042E8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0T17:22:47.743" v="155" actId="478"/>
          <ac:graphicFrameMkLst>
            <pc:docMk/>
            <pc:sldMk cId="2398047252" sldId="384"/>
            <ac:graphicFrameMk id="31" creationId="{CE4264C8-3284-F24B-946B-C6E350FFFBDE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0T17:22:47.743" v="155" actId="478"/>
          <ac:graphicFrameMkLst>
            <pc:docMk/>
            <pc:sldMk cId="2398047252" sldId="384"/>
            <ac:graphicFrameMk id="32" creationId="{A3AAE99C-B58B-004E-A410-CB283CD877F9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0T17:22:47.743" v="155" actId="478"/>
          <ac:graphicFrameMkLst>
            <pc:docMk/>
            <pc:sldMk cId="2398047252" sldId="384"/>
            <ac:graphicFrameMk id="33" creationId="{7D328EA8-264D-CD48-A776-294C038F2C2B}"/>
          </ac:graphicFrameMkLst>
        </pc:graphicFrameChg>
        <pc:graphicFrameChg chg="del">
          <ac:chgData name="Victoria Worthington" userId="3602fdab-493b-4fe0-87da-353562330a36" providerId="ADAL" clId="{7DFF9446-9ABC-48EC-9F84-1EFA1641FFC4}" dt="2019-02-10T17:22:47.743" v="155" actId="478"/>
          <ac:graphicFrameMkLst>
            <pc:docMk/>
            <pc:sldMk cId="2398047252" sldId="384"/>
            <ac:graphicFrameMk id="34" creationId="{36D93AD1-3467-1D42-9F17-4F8CA6B32646}"/>
          </ac:graphicFrameMkLst>
        </pc:graphicFrameChg>
        <pc:cxnChg chg="mod">
          <ac:chgData name="Victoria Worthington" userId="3602fdab-493b-4fe0-87da-353562330a36" providerId="ADAL" clId="{7DFF9446-9ABC-48EC-9F84-1EFA1641FFC4}" dt="2019-02-10T17:22:47.743" v="155" actId="478"/>
          <ac:cxnSpMkLst>
            <pc:docMk/>
            <pc:sldMk cId="2398047252" sldId="384"/>
            <ac:cxnSpMk id="11" creationId="{D0381C41-6C07-5045-A83E-1044123B03AC}"/>
          </ac:cxnSpMkLst>
        </pc:cxnChg>
        <pc:cxnChg chg="mod">
          <ac:chgData name="Victoria Worthington" userId="3602fdab-493b-4fe0-87da-353562330a36" providerId="ADAL" clId="{7DFF9446-9ABC-48EC-9F84-1EFA1641FFC4}" dt="2019-02-10T17:22:47.743" v="155" actId="478"/>
          <ac:cxnSpMkLst>
            <pc:docMk/>
            <pc:sldMk cId="2398047252" sldId="384"/>
            <ac:cxnSpMk id="12" creationId="{1FAC2063-D22C-9841-8934-8B70BF81567B}"/>
          </ac:cxnSpMkLst>
        </pc:cxnChg>
        <pc:cxnChg chg="mod">
          <ac:chgData name="Victoria Worthington" userId="3602fdab-493b-4fe0-87da-353562330a36" providerId="ADAL" clId="{7DFF9446-9ABC-48EC-9F84-1EFA1641FFC4}" dt="2019-02-10T17:22:47.743" v="155" actId="478"/>
          <ac:cxnSpMkLst>
            <pc:docMk/>
            <pc:sldMk cId="2398047252" sldId="384"/>
            <ac:cxnSpMk id="21" creationId="{3DAB9720-C08A-BF47-A089-993AFF470AD3}"/>
          </ac:cxnSpMkLst>
        </pc:cxnChg>
        <pc:cxnChg chg="mod">
          <ac:chgData name="Victoria Worthington" userId="3602fdab-493b-4fe0-87da-353562330a36" providerId="ADAL" clId="{7DFF9446-9ABC-48EC-9F84-1EFA1641FFC4}" dt="2019-02-10T17:22:47.743" v="155" actId="478"/>
          <ac:cxnSpMkLst>
            <pc:docMk/>
            <pc:sldMk cId="2398047252" sldId="384"/>
            <ac:cxnSpMk id="22" creationId="{A54649F0-F261-844A-BBD4-7BFA1664E8E6}"/>
          </ac:cxnSpMkLst>
        </pc:cxnChg>
        <pc:cxnChg chg="mod">
          <ac:chgData name="Victoria Worthington" userId="3602fdab-493b-4fe0-87da-353562330a36" providerId="ADAL" clId="{7DFF9446-9ABC-48EC-9F84-1EFA1641FFC4}" dt="2019-02-10T17:22:47.743" v="155" actId="478"/>
          <ac:cxnSpMkLst>
            <pc:docMk/>
            <pc:sldMk cId="2398047252" sldId="384"/>
            <ac:cxnSpMk id="27" creationId="{68BDCE6D-EE05-7640-8B7C-5F2E84C53013}"/>
          </ac:cxnSpMkLst>
        </pc:cxnChg>
        <pc:cxnChg chg="mod">
          <ac:chgData name="Victoria Worthington" userId="3602fdab-493b-4fe0-87da-353562330a36" providerId="ADAL" clId="{7DFF9446-9ABC-48EC-9F84-1EFA1641FFC4}" dt="2019-02-10T17:22:47.743" v="155" actId="478"/>
          <ac:cxnSpMkLst>
            <pc:docMk/>
            <pc:sldMk cId="2398047252" sldId="384"/>
            <ac:cxnSpMk id="28" creationId="{F6BA7943-BE13-6C45-8A7E-19078457003C}"/>
          </ac:cxnSpMkLst>
        </pc:cxnChg>
      </pc:sldChg>
      <pc:sldChg chg="addSp modSp add">
        <pc:chgData name="Victoria Worthington" userId="3602fdab-493b-4fe0-87da-353562330a36" providerId="ADAL" clId="{7DFF9446-9ABC-48EC-9F84-1EFA1641FFC4}" dt="2019-02-11T14:57:51.909" v="533" actId="1036"/>
        <pc:sldMkLst>
          <pc:docMk/>
          <pc:sldMk cId="1296869810" sldId="385"/>
        </pc:sldMkLst>
        <pc:spChg chg="mod">
          <ac:chgData name="Victoria Worthington" userId="3602fdab-493b-4fe0-87da-353562330a36" providerId="ADAL" clId="{7DFF9446-9ABC-48EC-9F84-1EFA1641FFC4}" dt="2019-02-11T14:56:31.320" v="498" actId="207"/>
          <ac:spMkLst>
            <pc:docMk/>
            <pc:sldMk cId="1296869810" sldId="385"/>
            <ac:spMk id="19" creationId="{5252A847-DE45-4FA3-A1F8-EEBEB845FF8E}"/>
          </ac:spMkLst>
        </pc:spChg>
        <pc:graphicFrameChg chg="add mod modGraphic">
          <ac:chgData name="Victoria Worthington" userId="3602fdab-493b-4fe0-87da-353562330a36" providerId="ADAL" clId="{7DFF9446-9ABC-48EC-9F84-1EFA1641FFC4}" dt="2019-02-11T14:57:51.909" v="533" actId="1036"/>
          <ac:graphicFrameMkLst>
            <pc:docMk/>
            <pc:sldMk cId="1296869810" sldId="385"/>
            <ac:graphicFrameMk id="9" creationId="{3C755877-D8D1-4C5B-9644-AEA35555AC47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7:51.909" v="533" actId="1036"/>
          <ac:graphicFrameMkLst>
            <pc:docMk/>
            <pc:sldMk cId="1296869810" sldId="385"/>
            <ac:graphicFrameMk id="10" creationId="{71488B61-5383-4DB1-B4D3-10F10858F98B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7:51.909" v="533" actId="1036"/>
          <ac:graphicFrameMkLst>
            <pc:docMk/>
            <pc:sldMk cId="1296869810" sldId="385"/>
            <ac:graphicFrameMk id="11" creationId="{7AC86402-E65A-47EF-9280-9AFE19E6C2E3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7:51.909" v="533" actId="1036"/>
          <ac:graphicFrameMkLst>
            <pc:docMk/>
            <pc:sldMk cId="1296869810" sldId="385"/>
            <ac:graphicFrameMk id="12" creationId="{AAD0C9B5-88C4-4A7A-8DB6-4425039D1E33}"/>
          </ac:graphicFrameMkLst>
        </pc:graphicFrameChg>
        <pc:graphicFrameChg chg="add mod modGraphic">
          <ac:chgData name="Victoria Worthington" userId="3602fdab-493b-4fe0-87da-353562330a36" providerId="ADAL" clId="{7DFF9446-9ABC-48EC-9F84-1EFA1641FFC4}" dt="2019-02-11T14:57:51.909" v="533" actId="1036"/>
          <ac:graphicFrameMkLst>
            <pc:docMk/>
            <pc:sldMk cId="1296869810" sldId="385"/>
            <ac:graphicFrameMk id="13" creationId="{7EFB1C8A-B314-4518-B400-14781A2AE76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10/07/2020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4 – Decimals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1: Recognise Tenths And Hundredths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8920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part whole models below.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0237EA5-F480-9449-8491-8EDB2E95C011}"/>
              </a:ext>
            </a:extLst>
          </p:cNvPr>
          <p:cNvSpPr/>
          <p:nvPr/>
        </p:nvSpPr>
        <p:spPr>
          <a:xfrm>
            <a:off x="2385301" y="1585317"/>
            <a:ext cx="1079999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3EF3F9-C82F-1B47-8709-21B0084F875D}"/>
              </a:ext>
            </a:extLst>
          </p:cNvPr>
          <p:cNvSpPr/>
          <p:nvPr/>
        </p:nvSpPr>
        <p:spPr>
          <a:xfrm>
            <a:off x="1567561" y="3129440"/>
            <a:ext cx="1080001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C8E9291-8CB3-A749-8715-47551BF0D092}"/>
              </a:ext>
            </a:extLst>
          </p:cNvPr>
          <p:cNvSpPr/>
          <p:nvPr/>
        </p:nvSpPr>
        <p:spPr>
          <a:xfrm>
            <a:off x="3156873" y="3129440"/>
            <a:ext cx="1044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381C41-6C07-5045-A83E-1044123B03AC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2107562" y="2507155"/>
            <a:ext cx="435901" cy="622285"/>
          </a:xfrm>
          <a:prstGeom prst="line">
            <a:avLst/>
          </a:prstGeom>
          <a:solidFill>
            <a:schemeClr val="bg1"/>
          </a:solidFill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AC2063-D22C-9841-8934-8B70BF81567B}"/>
              </a:ext>
            </a:extLst>
          </p:cNvPr>
          <p:cNvCxnSpPr>
            <a:cxnSpLocks/>
            <a:stCxn id="6" idx="5"/>
            <a:endCxn id="10" idx="0"/>
          </p:cNvCxnSpPr>
          <p:nvPr/>
        </p:nvCxnSpPr>
        <p:spPr>
          <a:xfrm>
            <a:off x="3307138" y="2507155"/>
            <a:ext cx="371735" cy="622285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AD6EF96-FFC9-0D45-B1AB-62EDD94F2F9D}"/>
              </a:ext>
            </a:extLst>
          </p:cNvPr>
          <p:cNvSpPr/>
          <p:nvPr/>
        </p:nvSpPr>
        <p:spPr>
          <a:xfrm>
            <a:off x="5757085" y="1585317"/>
            <a:ext cx="1079999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4DA6521-AE25-854C-B1EA-091B343EE445}"/>
              </a:ext>
            </a:extLst>
          </p:cNvPr>
          <p:cNvSpPr/>
          <p:nvPr/>
        </p:nvSpPr>
        <p:spPr>
          <a:xfrm>
            <a:off x="4939345" y="3129440"/>
            <a:ext cx="1080001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8BCF9A5-C356-6B4A-91C2-B7251A11C260}"/>
              </a:ext>
            </a:extLst>
          </p:cNvPr>
          <p:cNvSpPr/>
          <p:nvPr/>
        </p:nvSpPr>
        <p:spPr>
          <a:xfrm>
            <a:off x="6528657" y="3129440"/>
            <a:ext cx="1044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8BDCE6D-EE05-7640-8B7C-5F2E84C53013}"/>
              </a:ext>
            </a:extLst>
          </p:cNvPr>
          <p:cNvCxnSpPr>
            <a:cxnSpLocks/>
            <a:stCxn id="24" idx="3"/>
            <a:endCxn id="25" idx="0"/>
          </p:cNvCxnSpPr>
          <p:nvPr/>
        </p:nvCxnSpPr>
        <p:spPr>
          <a:xfrm flipH="1">
            <a:off x="5479346" y="2507155"/>
            <a:ext cx="435901" cy="622285"/>
          </a:xfrm>
          <a:prstGeom prst="line">
            <a:avLst/>
          </a:prstGeom>
          <a:solidFill>
            <a:schemeClr val="bg1"/>
          </a:solidFill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6BA7943-BE13-6C45-8A7E-19078457003C}"/>
              </a:ext>
            </a:extLst>
          </p:cNvPr>
          <p:cNvCxnSpPr>
            <a:cxnSpLocks/>
            <a:stCxn id="24" idx="5"/>
            <a:endCxn id="26" idx="0"/>
          </p:cNvCxnSpPr>
          <p:nvPr/>
        </p:nvCxnSpPr>
        <p:spPr>
          <a:xfrm>
            <a:off x="6678922" y="2507155"/>
            <a:ext cx="371735" cy="622285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BDD9ED1-D920-1445-9268-D36A951ABA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0655809"/>
              </p:ext>
            </p:extLst>
          </p:nvPr>
        </p:nvGraphicFramePr>
        <p:xfrm>
          <a:off x="1921705" y="3298600"/>
          <a:ext cx="36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A3AAE99C-B58B-004E-A410-CB283CD877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7447"/>
              </p:ext>
            </p:extLst>
          </p:nvPr>
        </p:nvGraphicFramePr>
        <p:xfrm>
          <a:off x="3482517" y="3298600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7D328EA8-264D-CD48-A776-294C038F2C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464197"/>
              </p:ext>
            </p:extLst>
          </p:nvPr>
        </p:nvGraphicFramePr>
        <p:xfrm>
          <a:off x="5293489" y="3298600"/>
          <a:ext cx="36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6D93AD1-3467-1D42-9F17-4F8CA6B32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824415"/>
              </p:ext>
            </p:extLst>
          </p:nvPr>
        </p:nvGraphicFramePr>
        <p:xfrm>
          <a:off x="6854301" y="3298600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614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8920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part whole models below.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0237EA5-F480-9449-8491-8EDB2E95C011}"/>
              </a:ext>
            </a:extLst>
          </p:cNvPr>
          <p:cNvSpPr/>
          <p:nvPr/>
        </p:nvSpPr>
        <p:spPr>
          <a:xfrm>
            <a:off x="2385301" y="1585317"/>
            <a:ext cx="1079999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3EF3F9-C82F-1B47-8709-21B0084F875D}"/>
              </a:ext>
            </a:extLst>
          </p:cNvPr>
          <p:cNvSpPr/>
          <p:nvPr/>
        </p:nvSpPr>
        <p:spPr>
          <a:xfrm>
            <a:off x="1567561" y="3129440"/>
            <a:ext cx="1080001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C8E9291-8CB3-A749-8715-47551BF0D092}"/>
              </a:ext>
            </a:extLst>
          </p:cNvPr>
          <p:cNvSpPr/>
          <p:nvPr/>
        </p:nvSpPr>
        <p:spPr>
          <a:xfrm>
            <a:off x="3156873" y="3129440"/>
            <a:ext cx="1044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0381C41-6C07-5045-A83E-1044123B03AC}"/>
              </a:ext>
            </a:extLst>
          </p:cNvPr>
          <p:cNvCxnSpPr>
            <a:cxnSpLocks/>
            <a:stCxn id="6" idx="3"/>
            <a:endCxn id="9" idx="0"/>
          </p:cNvCxnSpPr>
          <p:nvPr/>
        </p:nvCxnSpPr>
        <p:spPr>
          <a:xfrm flipH="1">
            <a:off x="2107562" y="2507155"/>
            <a:ext cx="435901" cy="622285"/>
          </a:xfrm>
          <a:prstGeom prst="line">
            <a:avLst/>
          </a:prstGeom>
          <a:solidFill>
            <a:schemeClr val="bg1"/>
          </a:solidFill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AC2063-D22C-9841-8934-8B70BF81567B}"/>
              </a:ext>
            </a:extLst>
          </p:cNvPr>
          <p:cNvCxnSpPr>
            <a:cxnSpLocks/>
            <a:stCxn id="6" idx="5"/>
            <a:endCxn id="10" idx="0"/>
          </p:cNvCxnSpPr>
          <p:nvPr/>
        </p:nvCxnSpPr>
        <p:spPr>
          <a:xfrm>
            <a:off x="3307138" y="2507155"/>
            <a:ext cx="371735" cy="622285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AD6EF96-FFC9-0D45-B1AB-62EDD94F2F9D}"/>
              </a:ext>
            </a:extLst>
          </p:cNvPr>
          <p:cNvSpPr/>
          <p:nvPr/>
        </p:nvSpPr>
        <p:spPr>
          <a:xfrm>
            <a:off x="5757085" y="1585317"/>
            <a:ext cx="1079999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4DA6521-AE25-854C-B1EA-091B343EE445}"/>
              </a:ext>
            </a:extLst>
          </p:cNvPr>
          <p:cNvSpPr/>
          <p:nvPr/>
        </p:nvSpPr>
        <p:spPr>
          <a:xfrm>
            <a:off x="4939345" y="3129440"/>
            <a:ext cx="1080001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8BCF9A5-C356-6B4A-91C2-B7251A11C260}"/>
              </a:ext>
            </a:extLst>
          </p:cNvPr>
          <p:cNvSpPr/>
          <p:nvPr/>
        </p:nvSpPr>
        <p:spPr>
          <a:xfrm>
            <a:off x="6528657" y="3129440"/>
            <a:ext cx="1044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8BDCE6D-EE05-7640-8B7C-5F2E84C53013}"/>
              </a:ext>
            </a:extLst>
          </p:cNvPr>
          <p:cNvCxnSpPr>
            <a:cxnSpLocks/>
            <a:stCxn id="24" idx="3"/>
            <a:endCxn id="25" idx="0"/>
          </p:cNvCxnSpPr>
          <p:nvPr/>
        </p:nvCxnSpPr>
        <p:spPr>
          <a:xfrm flipH="1">
            <a:off x="5479346" y="2507155"/>
            <a:ext cx="435901" cy="622285"/>
          </a:xfrm>
          <a:prstGeom prst="line">
            <a:avLst/>
          </a:prstGeom>
          <a:solidFill>
            <a:schemeClr val="bg1"/>
          </a:solidFill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6BA7943-BE13-6C45-8A7E-19078457003C}"/>
              </a:ext>
            </a:extLst>
          </p:cNvPr>
          <p:cNvCxnSpPr>
            <a:cxnSpLocks/>
            <a:stCxn id="24" idx="5"/>
            <a:endCxn id="26" idx="0"/>
          </p:cNvCxnSpPr>
          <p:nvPr/>
        </p:nvCxnSpPr>
        <p:spPr>
          <a:xfrm>
            <a:off x="6678922" y="2507155"/>
            <a:ext cx="371735" cy="622285"/>
          </a:xfrm>
          <a:prstGeom prst="lin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66F2DECF-0F1A-44CC-9BCF-32CBAA91B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299627"/>
              </p:ext>
            </p:extLst>
          </p:nvPr>
        </p:nvGraphicFramePr>
        <p:xfrm>
          <a:off x="2708800" y="1754477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90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F5DFA985-1BA8-47DA-AAC9-8551EEABC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632296"/>
              </p:ext>
            </p:extLst>
          </p:nvPr>
        </p:nvGraphicFramePr>
        <p:xfrm>
          <a:off x="6083673" y="1754477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70</a:t>
                      </a:r>
                      <a:endParaRPr lang="en-GB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EB7C5085-BDBA-4110-9C1F-5A492515CF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531927"/>
              </p:ext>
            </p:extLst>
          </p:nvPr>
        </p:nvGraphicFramePr>
        <p:xfrm>
          <a:off x="1921705" y="3298600"/>
          <a:ext cx="36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8D6A58B3-4453-4B76-BAF9-0261F70E4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177303"/>
              </p:ext>
            </p:extLst>
          </p:nvPr>
        </p:nvGraphicFramePr>
        <p:xfrm>
          <a:off x="3482517" y="3298600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9EA5AF3A-ACFC-4EDB-9CA8-E8BD2161A2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210912"/>
              </p:ext>
            </p:extLst>
          </p:nvPr>
        </p:nvGraphicFramePr>
        <p:xfrm>
          <a:off x="5293489" y="3298600"/>
          <a:ext cx="360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9CA7F756-1562-43D1-B68F-7CAE7DCA81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116312"/>
              </p:ext>
            </p:extLst>
          </p:nvPr>
        </p:nvGraphicFramePr>
        <p:xfrm>
          <a:off x="6854301" y="3298600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628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928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Sophia is thinking of a number which has tenths and hundredths.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5 possibilities for Sophia’s number.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35" name="Rounded Rectangle 5">
            <a:extLst>
              <a:ext uri="{FF2B5EF4-FFF2-40B4-BE49-F238E27FC236}">
                <a16:creationId xmlns:a16="http://schemas.microsoft.com/office/drawing/2014/main" id="{3B028AEC-049B-4811-919E-D0F277E1A927}"/>
              </a:ext>
            </a:extLst>
          </p:cNvPr>
          <p:cNvSpPr/>
          <p:nvPr/>
        </p:nvSpPr>
        <p:spPr>
          <a:xfrm>
            <a:off x="2502000" y="1499156"/>
            <a:ext cx="4140000" cy="126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number is less than 1.</a:t>
            </a:r>
          </a:p>
        </p:txBody>
      </p:sp>
      <p:sp>
        <p:nvSpPr>
          <p:cNvPr id="36" name="Rounded Rectangle 8">
            <a:extLst>
              <a:ext uri="{FF2B5EF4-FFF2-40B4-BE49-F238E27FC236}">
                <a16:creationId xmlns:a16="http://schemas.microsoft.com/office/drawing/2014/main" id="{F4D3E13E-42EB-439B-A08C-20185AF0470A}"/>
              </a:ext>
            </a:extLst>
          </p:cNvPr>
          <p:cNvSpPr/>
          <p:nvPr/>
        </p:nvSpPr>
        <p:spPr>
          <a:xfrm>
            <a:off x="2502000" y="2968727"/>
            <a:ext cx="4140000" cy="126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tenths in my number can be represented with 2 shaded rows of a hundred square.</a:t>
            </a:r>
          </a:p>
        </p:txBody>
      </p:sp>
    </p:spTree>
    <p:extLst>
      <p:ext uri="{BB962C8B-B14F-4D97-AF65-F5344CB8AC3E}">
        <p14:creationId xmlns:p14="http://schemas.microsoft.com/office/powerpoint/2010/main" val="2398047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928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Sophia is thinking of a number which has tenths and hundredths. 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5 possibilities for Sophia’s number.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</a:t>
            </a:r>
          </a:p>
          <a:p>
            <a:pPr lvl="0" algn="ctr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35" name="Rounded Rectangle 5">
            <a:extLst>
              <a:ext uri="{FF2B5EF4-FFF2-40B4-BE49-F238E27FC236}">
                <a16:creationId xmlns:a16="http://schemas.microsoft.com/office/drawing/2014/main" id="{3B028AEC-049B-4811-919E-D0F277E1A927}"/>
              </a:ext>
            </a:extLst>
          </p:cNvPr>
          <p:cNvSpPr/>
          <p:nvPr/>
        </p:nvSpPr>
        <p:spPr>
          <a:xfrm>
            <a:off x="2502000" y="1499156"/>
            <a:ext cx="4140000" cy="126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My number is less than 1.</a:t>
            </a:r>
          </a:p>
        </p:txBody>
      </p:sp>
      <p:sp>
        <p:nvSpPr>
          <p:cNvPr id="36" name="Rounded Rectangle 8">
            <a:extLst>
              <a:ext uri="{FF2B5EF4-FFF2-40B4-BE49-F238E27FC236}">
                <a16:creationId xmlns:a16="http://schemas.microsoft.com/office/drawing/2014/main" id="{F4D3E13E-42EB-439B-A08C-20185AF0470A}"/>
              </a:ext>
            </a:extLst>
          </p:cNvPr>
          <p:cNvSpPr/>
          <p:nvPr/>
        </p:nvSpPr>
        <p:spPr>
          <a:xfrm>
            <a:off x="2502000" y="2968727"/>
            <a:ext cx="4140000" cy="126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tenths in my number can be represented with 2 shaded rows of a hundred square.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C755877-D8D1-4C5B-9644-AEA35555AC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434495"/>
              </p:ext>
            </p:extLst>
          </p:nvPr>
        </p:nvGraphicFramePr>
        <p:xfrm>
          <a:off x="2086841" y="5518399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21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1488B61-5383-4DB1-B4D3-10F10858F9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96671"/>
              </p:ext>
            </p:extLst>
          </p:nvPr>
        </p:nvGraphicFramePr>
        <p:xfrm>
          <a:off x="3192437" y="5518399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23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AC86402-E65A-47EF-9280-9AFE19E6C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298564"/>
              </p:ext>
            </p:extLst>
          </p:nvPr>
        </p:nvGraphicFramePr>
        <p:xfrm>
          <a:off x="4298033" y="5518399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AD0C9B5-88C4-4A7A-8DB6-4425039D1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384395"/>
              </p:ext>
            </p:extLst>
          </p:nvPr>
        </p:nvGraphicFramePr>
        <p:xfrm>
          <a:off x="5403629" y="5518399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27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EFB1C8A-B314-4518-B400-14781A2AE7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305669"/>
              </p:ext>
            </p:extLst>
          </p:nvPr>
        </p:nvGraphicFramePr>
        <p:xfrm>
          <a:off x="6509226" y="5518399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29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869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 defTabSz="514350">
              <a:defRPr/>
            </a:pP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has completed the bar model to represent 5 tenths and 1 hundredth.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mistake Freddie has made.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CE78FD2-55B9-4E54-8BEC-11EE4712B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635530"/>
              </p:ext>
            </p:extLst>
          </p:nvPr>
        </p:nvGraphicFramePr>
        <p:xfrm>
          <a:off x="1728000" y="2193095"/>
          <a:ext cx="5688000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7026">
                  <a:extLst>
                    <a:ext uri="{9D8B030D-6E8A-4147-A177-3AD203B41FA5}">
                      <a16:colId xmlns:a16="http://schemas.microsoft.com/office/drawing/2014/main" val="899389259"/>
                    </a:ext>
                  </a:extLst>
                </a:gridCol>
                <a:gridCol w="1160974">
                  <a:extLst>
                    <a:ext uri="{9D8B030D-6E8A-4147-A177-3AD203B41FA5}">
                      <a16:colId xmlns:a16="http://schemas.microsoft.com/office/drawing/2014/main" val="933996064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1870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50413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3D1D7405-D13E-4E60-B56E-D7E70484AA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909428"/>
              </p:ext>
            </p:extLst>
          </p:nvPr>
        </p:nvGraphicFramePr>
        <p:xfrm>
          <a:off x="3258215" y="2851934"/>
          <a:ext cx="360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B767CD3-3044-473A-B76C-6655B24127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076129"/>
              </p:ext>
            </p:extLst>
          </p:nvPr>
        </p:nvGraphicFramePr>
        <p:xfrm>
          <a:off x="6655184" y="2856583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ADA4C0A-451C-48F4-9363-FF5353B49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486385"/>
              </p:ext>
            </p:extLst>
          </p:nvPr>
        </p:nvGraphicFramePr>
        <p:xfrm>
          <a:off x="4405010" y="2217619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325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 defTabSz="514350">
              <a:defRPr/>
            </a:pP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has completed the bar model to represent 5 tenths and 1 hundredth.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mistake Freddie has made.</a:t>
            </a: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is incorrect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E735A6D-D36A-4283-ABCC-68BE8DCA79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358963"/>
              </p:ext>
            </p:extLst>
          </p:nvPr>
        </p:nvGraphicFramePr>
        <p:xfrm>
          <a:off x="1728000" y="2193095"/>
          <a:ext cx="5688000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7026">
                  <a:extLst>
                    <a:ext uri="{9D8B030D-6E8A-4147-A177-3AD203B41FA5}">
                      <a16:colId xmlns:a16="http://schemas.microsoft.com/office/drawing/2014/main" val="899389259"/>
                    </a:ext>
                  </a:extLst>
                </a:gridCol>
                <a:gridCol w="1160974">
                  <a:extLst>
                    <a:ext uri="{9D8B030D-6E8A-4147-A177-3AD203B41FA5}">
                      <a16:colId xmlns:a16="http://schemas.microsoft.com/office/drawing/2014/main" val="933996064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1870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5041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584D36D-BE36-4DB7-8F03-9DD7341DB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12755"/>
              </p:ext>
            </p:extLst>
          </p:nvPr>
        </p:nvGraphicFramePr>
        <p:xfrm>
          <a:off x="3258215" y="2851934"/>
          <a:ext cx="360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C20CCD8-33BD-4CE0-8F0B-C93ADE1F46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297036"/>
              </p:ext>
            </p:extLst>
          </p:nvPr>
        </p:nvGraphicFramePr>
        <p:xfrm>
          <a:off x="6655184" y="2856583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C2C8ABC-08D5-4C01-9E8F-4531F7E0EC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834954"/>
              </p:ext>
            </p:extLst>
          </p:nvPr>
        </p:nvGraphicFramePr>
        <p:xfrm>
          <a:off x="4405010" y="2217619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1637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 defTabSz="514350">
              <a:defRPr/>
            </a:pP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Freddie has completed the bar model to represent 5 tenths and 1 hundredth.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Explain the mistake Freddie has made.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Freddie is incorrect because he has partitioned the number into 5 tenths and 51 hundredths, rather than 5 tenths and 1 hundredth.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C375588-3B55-47BF-ADFF-BCFFA8B84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358963"/>
              </p:ext>
            </p:extLst>
          </p:nvPr>
        </p:nvGraphicFramePr>
        <p:xfrm>
          <a:off x="1728000" y="2193095"/>
          <a:ext cx="5688000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7026">
                  <a:extLst>
                    <a:ext uri="{9D8B030D-6E8A-4147-A177-3AD203B41FA5}">
                      <a16:colId xmlns:a16="http://schemas.microsoft.com/office/drawing/2014/main" val="899389259"/>
                    </a:ext>
                  </a:extLst>
                </a:gridCol>
                <a:gridCol w="1160974">
                  <a:extLst>
                    <a:ext uri="{9D8B030D-6E8A-4147-A177-3AD203B41FA5}">
                      <a16:colId xmlns:a16="http://schemas.microsoft.com/office/drawing/2014/main" val="933996064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1870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5041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BE889CC-6905-4CE2-89D2-407CC5686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912755"/>
              </p:ext>
            </p:extLst>
          </p:nvPr>
        </p:nvGraphicFramePr>
        <p:xfrm>
          <a:off x="3258215" y="2851934"/>
          <a:ext cx="360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5A3150D-B04A-4603-8A2F-D07D06CA7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297036"/>
              </p:ext>
            </p:extLst>
          </p:nvPr>
        </p:nvGraphicFramePr>
        <p:xfrm>
          <a:off x="6655184" y="2856583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A629389E-7F91-46B6-8B39-71E4700DC7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4834954"/>
              </p:ext>
            </p:extLst>
          </p:nvPr>
        </p:nvGraphicFramePr>
        <p:xfrm>
          <a:off x="4405010" y="2217619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545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Jaxon has represented 16 hundredths in two different ways.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your answer.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2AF569E-D61A-8F40-9B54-0C6808A8146F}"/>
              </a:ext>
            </a:extLst>
          </p:cNvPr>
          <p:cNvGrpSpPr/>
          <p:nvPr/>
        </p:nvGrpSpPr>
        <p:grpSpPr>
          <a:xfrm>
            <a:off x="5056381" y="1443572"/>
            <a:ext cx="2633312" cy="2624123"/>
            <a:chOff x="3214261" y="2161385"/>
            <a:chExt cx="2633312" cy="2624123"/>
          </a:xfrm>
          <a:solidFill>
            <a:schemeClr val="bg1"/>
          </a:solidFill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B4B9E9A-EA55-BD49-B1E5-37C463941A67}"/>
                </a:ext>
              </a:extLst>
            </p:cNvPr>
            <p:cNvSpPr/>
            <p:nvPr/>
          </p:nvSpPr>
          <p:spPr>
            <a:xfrm>
              <a:off x="4032001" y="2161385"/>
              <a:ext cx="1079999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D0214C5-587E-1B48-9322-762824FB2491}"/>
                </a:ext>
              </a:extLst>
            </p:cNvPr>
            <p:cNvSpPr/>
            <p:nvPr/>
          </p:nvSpPr>
          <p:spPr>
            <a:xfrm>
              <a:off x="3214261" y="3705508"/>
              <a:ext cx="1080001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6E00242-3AB4-2E42-8915-B0B44013EAE6}"/>
                </a:ext>
              </a:extLst>
            </p:cNvPr>
            <p:cNvSpPr/>
            <p:nvPr/>
          </p:nvSpPr>
          <p:spPr>
            <a:xfrm>
              <a:off x="4803573" y="3705508"/>
              <a:ext cx="1044000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FB99B2F-278F-3D44-B3F8-97C4271A680F}"/>
                </a:ext>
              </a:extLst>
            </p:cNvPr>
            <p:cNvCxnSpPr>
              <a:cxnSpLocks/>
              <a:stCxn id="14" idx="3"/>
              <a:endCxn id="15" idx="0"/>
            </p:cNvCxnSpPr>
            <p:nvPr/>
          </p:nvCxnSpPr>
          <p:spPr>
            <a:xfrm flipH="1">
              <a:off x="3754262" y="3083223"/>
              <a:ext cx="435901" cy="622285"/>
            </a:xfrm>
            <a:prstGeom prst="line">
              <a:avLst/>
            </a:prstGeom>
            <a:grpFill/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D0C38BE-9E97-8640-8AA8-171A1B43F1E7}"/>
                </a:ext>
              </a:extLst>
            </p:cNvPr>
            <p:cNvCxnSpPr>
              <a:cxnSpLocks/>
              <a:stCxn id="14" idx="5"/>
              <a:endCxn id="16" idx="0"/>
            </p:cNvCxnSpPr>
            <p:nvPr/>
          </p:nvCxnSpPr>
          <p:spPr>
            <a:xfrm>
              <a:off x="4953838" y="3083223"/>
              <a:ext cx="371735" cy="622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1565A836-84C4-684E-8AB8-5E7840444A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961633"/>
              </p:ext>
            </p:extLst>
          </p:nvPr>
        </p:nvGraphicFramePr>
        <p:xfrm>
          <a:off x="5370233" y="3156855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6EE1095-D2EB-5643-83FD-1E4E74C41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869996"/>
              </p:ext>
            </p:extLst>
          </p:nvPr>
        </p:nvGraphicFramePr>
        <p:xfrm>
          <a:off x="6951693" y="3166243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15BE6EA9-771B-6345-ABD4-688376DB93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342917"/>
              </p:ext>
            </p:extLst>
          </p:nvPr>
        </p:nvGraphicFramePr>
        <p:xfrm>
          <a:off x="6198120" y="1622595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925F2FF-B49D-4B84-9C7C-920F2EE49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897481"/>
              </p:ext>
            </p:extLst>
          </p:nvPr>
        </p:nvGraphicFramePr>
        <p:xfrm>
          <a:off x="774000" y="2136553"/>
          <a:ext cx="3900545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4407">
                  <a:extLst>
                    <a:ext uri="{9D8B030D-6E8A-4147-A177-3AD203B41FA5}">
                      <a16:colId xmlns:a16="http://schemas.microsoft.com/office/drawing/2014/main" val="899389259"/>
                    </a:ext>
                  </a:extLst>
                </a:gridCol>
                <a:gridCol w="796138">
                  <a:extLst>
                    <a:ext uri="{9D8B030D-6E8A-4147-A177-3AD203B41FA5}">
                      <a16:colId xmlns:a16="http://schemas.microsoft.com/office/drawing/2014/main" val="933996064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1870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50413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63B45001-0A56-4390-A221-80D1DF004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369388"/>
              </p:ext>
            </p:extLst>
          </p:nvPr>
        </p:nvGraphicFramePr>
        <p:xfrm>
          <a:off x="2075191" y="2795392"/>
          <a:ext cx="360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8CCE1EF0-458E-4F53-BB3B-F97995210E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313437"/>
              </p:ext>
            </p:extLst>
          </p:nvPr>
        </p:nvGraphicFramePr>
        <p:xfrm>
          <a:off x="4062884" y="2800041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CEF6C149-D4A6-4CB1-9CFF-7C3E9C1E67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523514"/>
              </p:ext>
            </p:extLst>
          </p:nvPr>
        </p:nvGraphicFramePr>
        <p:xfrm>
          <a:off x="2511210" y="2161077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001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Jaxon has represented 16 hundredths in two different ways.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Jaxon is incorrect because…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D596D38-FE5E-4284-B1BB-0D0F861BF3E7}"/>
              </a:ext>
            </a:extLst>
          </p:cNvPr>
          <p:cNvGrpSpPr/>
          <p:nvPr/>
        </p:nvGrpSpPr>
        <p:grpSpPr>
          <a:xfrm>
            <a:off x="5056381" y="1443572"/>
            <a:ext cx="2633312" cy="2624123"/>
            <a:chOff x="3214261" y="2161385"/>
            <a:chExt cx="2633312" cy="2624123"/>
          </a:xfrm>
          <a:solidFill>
            <a:schemeClr val="bg1"/>
          </a:solidFill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12EE856D-A6A4-45C0-8B24-CFF49084B64A}"/>
                </a:ext>
              </a:extLst>
            </p:cNvPr>
            <p:cNvSpPr/>
            <p:nvPr/>
          </p:nvSpPr>
          <p:spPr>
            <a:xfrm>
              <a:off x="4032001" y="2161385"/>
              <a:ext cx="1079999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63F9846-8193-4A33-A944-0041CA26A678}"/>
                </a:ext>
              </a:extLst>
            </p:cNvPr>
            <p:cNvSpPr/>
            <p:nvPr/>
          </p:nvSpPr>
          <p:spPr>
            <a:xfrm>
              <a:off x="3214261" y="3705508"/>
              <a:ext cx="1080001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6D698E8D-2309-4D1C-83CE-264BD62683C5}"/>
                </a:ext>
              </a:extLst>
            </p:cNvPr>
            <p:cNvSpPr/>
            <p:nvPr/>
          </p:nvSpPr>
          <p:spPr>
            <a:xfrm>
              <a:off x="4803573" y="3705508"/>
              <a:ext cx="1044000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FC0F824-6B40-4E8B-BF8E-01420AD64FA7}"/>
                </a:ext>
              </a:extLst>
            </p:cNvPr>
            <p:cNvCxnSpPr>
              <a:cxnSpLocks/>
              <a:stCxn id="25" idx="3"/>
              <a:endCxn id="30" idx="0"/>
            </p:cNvCxnSpPr>
            <p:nvPr/>
          </p:nvCxnSpPr>
          <p:spPr>
            <a:xfrm flipH="1">
              <a:off x="3754262" y="3083223"/>
              <a:ext cx="435901" cy="622285"/>
            </a:xfrm>
            <a:prstGeom prst="line">
              <a:avLst/>
            </a:prstGeom>
            <a:grpFill/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0976339-087E-4D41-8A55-BA583FAE6C92}"/>
                </a:ext>
              </a:extLst>
            </p:cNvPr>
            <p:cNvCxnSpPr>
              <a:cxnSpLocks/>
              <a:stCxn id="25" idx="5"/>
              <a:endCxn id="31" idx="0"/>
            </p:cNvCxnSpPr>
            <p:nvPr/>
          </p:nvCxnSpPr>
          <p:spPr>
            <a:xfrm>
              <a:off x="4953838" y="3083223"/>
              <a:ext cx="371735" cy="622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2E66FF14-0097-4CEA-95AB-58C82AB45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672697"/>
              </p:ext>
            </p:extLst>
          </p:nvPr>
        </p:nvGraphicFramePr>
        <p:xfrm>
          <a:off x="5370233" y="3156855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A283068D-41FB-4CBC-AEF3-6424F93F05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22758"/>
              </p:ext>
            </p:extLst>
          </p:nvPr>
        </p:nvGraphicFramePr>
        <p:xfrm>
          <a:off x="6951693" y="3166243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05DA178-938A-4FC7-BB71-62E7085A5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432212"/>
              </p:ext>
            </p:extLst>
          </p:nvPr>
        </p:nvGraphicFramePr>
        <p:xfrm>
          <a:off x="6198120" y="1622595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31632DB1-13C2-420D-91C9-9D8CCADAE7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4472"/>
              </p:ext>
            </p:extLst>
          </p:nvPr>
        </p:nvGraphicFramePr>
        <p:xfrm>
          <a:off x="774000" y="2136553"/>
          <a:ext cx="3900545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4407">
                  <a:extLst>
                    <a:ext uri="{9D8B030D-6E8A-4147-A177-3AD203B41FA5}">
                      <a16:colId xmlns:a16="http://schemas.microsoft.com/office/drawing/2014/main" val="899389259"/>
                    </a:ext>
                  </a:extLst>
                </a:gridCol>
                <a:gridCol w="796138">
                  <a:extLst>
                    <a:ext uri="{9D8B030D-6E8A-4147-A177-3AD203B41FA5}">
                      <a16:colId xmlns:a16="http://schemas.microsoft.com/office/drawing/2014/main" val="933996064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1870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504138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1099EAD6-01C4-4482-9F8E-4131D3DDC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499489"/>
              </p:ext>
            </p:extLst>
          </p:nvPr>
        </p:nvGraphicFramePr>
        <p:xfrm>
          <a:off x="2075191" y="2795392"/>
          <a:ext cx="360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5CDE15D0-38FE-45E7-B5A1-5E726D4E0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574"/>
              </p:ext>
            </p:extLst>
          </p:nvPr>
        </p:nvGraphicFramePr>
        <p:xfrm>
          <a:off x="4062884" y="2800041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68FDE2DE-CC61-4A80-BADD-708CBD6D0C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150762"/>
              </p:ext>
            </p:extLst>
          </p:nvPr>
        </p:nvGraphicFramePr>
        <p:xfrm>
          <a:off x="2511210" y="2161077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6133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Jaxon has represented 16 hundredths in two different ways.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he correct?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Jaxon is incorrect because the part-whole model does not show the   correct number of tenths. It should say        instead.          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CB0819DF-5CDD-45D0-9AE6-F5146C731A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14203"/>
              </p:ext>
            </p:extLst>
          </p:nvPr>
        </p:nvGraphicFramePr>
        <p:xfrm>
          <a:off x="5124333" y="5165495"/>
          <a:ext cx="3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B824E0B7-81A0-4201-84B9-D8E8034151DB}"/>
              </a:ext>
            </a:extLst>
          </p:cNvPr>
          <p:cNvGrpSpPr/>
          <p:nvPr/>
        </p:nvGrpSpPr>
        <p:grpSpPr>
          <a:xfrm>
            <a:off x="5056381" y="1443572"/>
            <a:ext cx="2633312" cy="2624123"/>
            <a:chOff x="3214261" y="2161385"/>
            <a:chExt cx="2633312" cy="2624123"/>
          </a:xfrm>
          <a:solidFill>
            <a:schemeClr val="bg1"/>
          </a:solid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169F20A-43D2-4D97-9DAF-707613F88012}"/>
                </a:ext>
              </a:extLst>
            </p:cNvPr>
            <p:cNvSpPr/>
            <p:nvPr/>
          </p:nvSpPr>
          <p:spPr>
            <a:xfrm>
              <a:off x="4032001" y="2161385"/>
              <a:ext cx="1079999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rgbClr val="FF00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E65FA447-19FE-4664-A7FE-31E2E14C1F9A}"/>
                </a:ext>
              </a:extLst>
            </p:cNvPr>
            <p:cNvSpPr/>
            <p:nvPr/>
          </p:nvSpPr>
          <p:spPr>
            <a:xfrm>
              <a:off x="3214261" y="3705508"/>
              <a:ext cx="1080001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768A793-05A1-4CB8-AB44-F09DB588CC2C}"/>
                </a:ext>
              </a:extLst>
            </p:cNvPr>
            <p:cNvSpPr/>
            <p:nvPr/>
          </p:nvSpPr>
          <p:spPr>
            <a:xfrm>
              <a:off x="4803573" y="3705508"/>
              <a:ext cx="1044000" cy="108000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GB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F180B2A-3522-4F63-AEA8-48EB9B933B51}"/>
                </a:ext>
              </a:extLst>
            </p:cNvPr>
            <p:cNvCxnSpPr>
              <a:cxnSpLocks/>
              <a:stCxn id="30" idx="3"/>
              <a:endCxn id="31" idx="0"/>
            </p:cNvCxnSpPr>
            <p:nvPr/>
          </p:nvCxnSpPr>
          <p:spPr>
            <a:xfrm flipH="1">
              <a:off x="3754262" y="3083223"/>
              <a:ext cx="435901" cy="622285"/>
            </a:xfrm>
            <a:prstGeom prst="line">
              <a:avLst/>
            </a:prstGeom>
            <a:grpFill/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F3BEFFD-9954-413D-8BB4-45E883DB68F9}"/>
                </a:ext>
              </a:extLst>
            </p:cNvPr>
            <p:cNvCxnSpPr>
              <a:cxnSpLocks/>
              <a:stCxn id="30" idx="5"/>
              <a:endCxn id="32" idx="0"/>
            </p:cNvCxnSpPr>
            <p:nvPr/>
          </p:nvCxnSpPr>
          <p:spPr>
            <a:xfrm>
              <a:off x="4953838" y="3083223"/>
              <a:ext cx="371735" cy="622285"/>
            </a:xfrm>
            <a:prstGeom prst="line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592EF5C-9A83-49E6-8572-D1401FED2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672697"/>
              </p:ext>
            </p:extLst>
          </p:nvPr>
        </p:nvGraphicFramePr>
        <p:xfrm>
          <a:off x="5370233" y="3156855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334D8343-241F-445D-A3CE-830C481430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022758"/>
              </p:ext>
            </p:extLst>
          </p:nvPr>
        </p:nvGraphicFramePr>
        <p:xfrm>
          <a:off x="6951693" y="3166243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EBCD10D5-A8D6-49F6-89DF-504DB1B6F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432212"/>
              </p:ext>
            </p:extLst>
          </p:nvPr>
        </p:nvGraphicFramePr>
        <p:xfrm>
          <a:off x="6198120" y="1622595"/>
          <a:ext cx="432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4675729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700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94049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58F6E6FA-6C62-47AD-9FAE-E2895C9DE7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4472"/>
              </p:ext>
            </p:extLst>
          </p:nvPr>
        </p:nvGraphicFramePr>
        <p:xfrm>
          <a:off x="774000" y="2136553"/>
          <a:ext cx="3900545" cy="12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4407">
                  <a:extLst>
                    <a:ext uri="{9D8B030D-6E8A-4147-A177-3AD203B41FA5}">
                      <a16:colId xmlns:a16="http://schemas.microsoft.com/office/drawing/2014/main" val="899389259"/>
                    </a:ext>
                  </a:extLst>
                </a:gridCol>
                <a:gridCol w="796138">
                  <a:extLst>
                    <a:ext uri="{9D8B030D-6E8A-4147-A177-3AD203B41FA5}">
                      <a16:colId xmlns:a16="http://schemas.microsoft.com/office/drawing/2014/main" val="933996064"/>
                    </a:ext>
                  </a:extLst>
                </a:gridCol>
              </a:tblGrid>
              <a:tr h="648000">
                <a:tc gridSpan="2">
                  <a:txBody>
                    <a:bodyPr/>
                    <a:lstStyle/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9918709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7504138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FC65AE2D-071B-4F50-A2DC-C7592CEDB4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499489"/>
              </p:ext>
            </p:extLst>
          </p:nvPr>
        </p:nvGraphicFramePr>
        <p:xfrm>
          <a:off x="2075191" y="2795392"/>
          <a:ext cx="360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170A24FB-B656-494B-B2D7-44ECAF96FE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574"/>
              </p:ext>
            </p:extLst>
          </p:nvPr>
        </p:nvGraphicFramePr>
        <p:xfrm>
          <a:off x="4062884" y="2800041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41" name="Table 40">
            <a:extLst>
              <a:ext uri="{FF2B5EF4-FFF2-40B4-BE49-F238E27FC236}">
                <a16:creationId xmlns:a16="http://schemas.microsoft.com/office/drawing/2014/main" id="{75FFCA3E-F30C-46CC-A696-625E21DA5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150762"/>
              </p:ext>
            </p:extLst>
          </p:nvPr>
        </p:nvGraphicFramePr>
        <p:xfrm>
          <a:off x="2511210" y="2161077"/>
          <a:ext cx="4320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56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of each shape has been shaded?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3BA2A1F-BC15-4E72-820A-0DE7194134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41790"/>
              </p:ext>
            </p:extLst>
          </p:nvPr>
        </p:nvGraphicFramePr>
        <p:xfrm>
          <a:off x="1318826" y="2147649"/>
          <a:ext cx="2306720" cy="23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2">
                  <a:extLst>
                    <a:ext uri="{9D8B030D-6E8A-4147-A177-3AD203B41FA5}">
                      <a16:colId xmlns:a16="http://schemas.microsoft.com/office/drawing/2014/main" val="2171389766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739901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74402270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899693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2501173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2950850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434864174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686208377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35224117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543519791"/>
                    </a:ext>
                  </a:extLst>
                </a:gridCol>
              </a:tblGrid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8392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6510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81132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12514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2556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643604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4236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2373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9919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BCE2ACC-CCD0-4BB5-85A6-6AF45A85A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984258"/>
              </p:ext>
            </p:extLst>
          </p:nvPr>
        </p:nvGraphicFramePr>
        <p:xfrm>
          <a:off x="5518454" y="2147649"/>
          <a:ext cx="2306720" cy="23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2">
                  <a:extLst>
                    <a:ext uri="{9D8B030D-6E8A-4147-A177-3AD203B41FA5}">
                      <a16:colId xmlns:a16="http://schemas.microsoft.com/office/drawing/2014/main" val="2171389766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739901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74402270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899693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2501173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2950850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434864174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686208377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35224117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543519791"/>
                    </a:ext>
                  </a:extLst>
                </a:gridCol>
              </a:tblGrid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8392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6510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81132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12514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2556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643604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4236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2373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99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339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fraction of each shape has been shaded?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3BA2A1F-BC15-4E72-820A-0DE719413475}"/>
              </a:ext>
            </a:extLst>
          </p:cNvPr>
          <p:cNvGraphicFramePr>
            <a:graphicFrameLocks noGrp="1"/>
          </p:cNvGraphicFramePr>
          <p:nvPr/>
        </p:nvGraphicFramePr>
        <p:xfrm>
          <a:off x="1318826" y="2147649"/>
          <a:ext cx="2306720" cy="23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2">
                  <a:extLst>
                    <a:ext uri="{9D8B030D-6E8A-4147-A177-3AD203B41FA5}">
                      <a16:colId xmlns:a16="http://schemas.microsoft.com/office/drawing/2014/main" val="2171389766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739901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74402270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899693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2501173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2950850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434864174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686208377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35224117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543519791"/>
                    </a:ext>
                  </a:extLst>
                </a:gridCol>
              </a:tblGrid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8392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6510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81132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12514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2556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643604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4236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2373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9919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BCE2ACC-CCD0-4BB5-85A6-6AF45A85A237}"/>
              </a:ext>
            </a:extLst>
          </p:cNvPr>
          <p:cNvGraphicFramePr>
            <a:graphicFrameLocks noGrp="1"/>
          </p:cNvGraphicFramePr>
          <p:nvPr/>
        </p:nvGraphicFramePr>
        <p:xfrm>
          <a:off x="5518454" y="2147649"/>
          <a:ext cx="2306720" cy="23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2">
                  <a:extLst>
                    <a:ext uri="{9D8B030D-6E8A-4147-A177-3AD203B41FA5}">
                      <a16:colId xmlns:a16="http://schemas.microsoft.com/office/drawing/2014/main" val="2171389766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739901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74402270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899693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2501173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2950850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434864174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686208377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35224117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543519791"/>
                    </a:ext>
                  </a:extLst>
                </a:gridCol>
              </a:tblGrid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8392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6510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81132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12514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2556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643604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4236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2373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9919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3B07131-856C-4D97-8A7B-0BEB597E5C1A}"/>
              </a:ext>
            </a:extLst>
          </p:cNvPr>
          <p:cNvSpPr txBox="1"/>
          <p:nvPr/>
        </p:nvSpPr>
        <p:spPr>
          <a:xfrm>
            <a:off x="1252165" y="4994029"/>
            <a:ext cx="2480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or</a:t>
            </a:r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BA74067-FBEF-409D-9BFB-1F605E162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917352"/>
              </p:ext>
            </p:extLst>
          </p:nvPr>
        </p:nvGraphicFramePr>
        <p:xfrm>
          <a:off x="2899756" y="4846542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C2A7E91-108B-4045-B0DA-FB7EDDD36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249639"/>
              </p:ext>
            </p:extLst>
          </p:nvPr>
        </p:nvGraphicFramePr>
        <p:xfrm>
          <a:off x="1647297" y="4846542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8683A03-02A9-485B-B09C-5F44B43D1F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39912"/>
              </p:ext>
            </p:extLst>
          </p:nvPr>
        </p:nvGraphicFramePr>
        <p:xfrm>
          <a:off x="6457482" y="4846542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0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 and shade the hundred square to match.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47 hundredths can be partitioned into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 __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_ tenths and </a:t>
            </a:r>
            <a:r>
              <a:rPr lang="en-GB" sz="2000" b="1" spc="-300" dirty="0">
                <a:solidFill>
                  <a:schemeClr val="tx1"/>
                </a:solidFill>
                <a:latin typeface="Century Gothic" panose="020B0502020202020204" pitchFamily="34" charset="0"/>
              </a:rPr>
              <a:t>__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_ hundredths.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082266-69FC-442F-B615-07166C117D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282935"/>
              </p:ext>
            </p:extLst>
          </p:nvPr>
        </p:nvGraphicFramePr>
        <p:xfrm>
          <a:off x="3418640" y="3577418"/>
          <a:ext cx="2306720" cy="23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2">
                  <a:extLst>
                    <a:ext uri="{9D8B030D-6E8A-4147-A177-3AD203B41FA5}">
                      <a16:colId xmlns:a16="http://schemas.microsoft.com/office/drawing/2014/main" val="2171389766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739901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74402270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899693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2501173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2950850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434864174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686208377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35224117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543519791"/>
                    </a:ext>
                  </a:extLst>
                </a:gridCol>
              </a:tblGrid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8392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6510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81132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12514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2556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643604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4236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2373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99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statement and shade the hundred square to match.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47 hundredths can be partitioned into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4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tenths and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7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hundredths.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E082266-69FC-442F-B615-07166C117D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506865"/>
              </p:ext>
            </p:extLst>
          </p:nvPr>
        </p:nvGraphicFramePr>
        <p:xfrm>
          <a:off x="3418640" y="3577418"/>
          <a:ext cx="2306720" cy="230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672">
                  <a:extLst>
                    <a:ext uri="{9D8B030D-6E8A-4147-A177-3AD203B41FA5}">
                      <a16:colId xmlns:a16="http://schemas.microsoft.com/office/drawing/2014/main" val="2171389766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739901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744022708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899693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952501173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662950850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2434864174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686208377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3352241175"/>
                    </a:ext>
                  </a:extLst>
                </a:gridCol>
                <a:gridCol w="230672">
                  <a:extLst>
                    <a:ext uri="{9D8B030D-6E8A-4147-A177-3AD203B41FA5}">
                      <a16:colId xmlns:a16="http://schemas.microsoft.com/office/drawing/2014/main" val="1543519791"/>
                    </a:ext>
                  </a:extLst>
                </a:gridCol>
              </a:tblGrid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8392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665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265101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181132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12514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25567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643604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4236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923738"/>
                  </a:ext>
                </a:extLst>
              </a:tr>
              <a:tr h="230672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499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54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missing numbers to complete the part-whole model.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469D0AD-3D7B-6443-B85F-CB27E8E61A86}"/>
              </a:ext>
            </a:extLst>
          </p:cNvPr>
          <p:cNvSpPr/>
          <p:nvPr/>
        </p:nvSpPr>
        <p:spPr>
          <a:xfrm>
            <a:off x="4032001" y="2161385"/>
            <a:ext cx="1079999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404963-9037-7B4C-BF29-948C3575AE81}"/>
              </a:ext>
            </a:extLst>
          </p:cNvPr>
          <p:cNvSpPr/>
          <p:nvPr/>
        </p:nvSpPr>
        <p:spPr>
          <a:xfrm>
            <a:off x="2839511" y="3705508"/>
            <a:ext cx="1080001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4A7DBC5-2568-444F-AEB5-C0D2070CE22E}"/>
              </a:ext>
            </a:extLst>
          </p:cNvPr>
          <p:cNvSpPr/>
          <p:nvPr/>
        </p:nvSpPr>
        <p:spPr>
          <a:xfrm>
            <a:off x="5268263" y="3705508"/>
            <a:ext cx="1044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0A62FA4-A23D-3149-A526-BCD6F92990AB}"/>
              </a:ext>
            </a:extLst>
          </p:cNvPr>
          <p:cNvCxnSpPr>
            <a:cxnSpLocks/>
            <a:stCxn id="9" idx="3"/>
            <a:endCxn id="10" idx="0"/>
          </p:cNvCxnSpPr>
          <p:nvPr/>
        </p:nvCxnSpPr>
        <p:spPr>
          <a:xfrm flipH="1">
            <a:off x="3379512" y="3083223"/>
            <a:ext cx="810651" cy="6222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3C9FB0-41F3-ED48-8C6D-1275ADFA3031}"/>
              </a:ext>
            </a:extLst>
          </p:cNvPr>
          <p:cNvCxnSpPr>
            <a:cxnSpLocks/>
            <a:stCxn id="9" idx="5"/>
            <a:endCxn id="11" idx="0"/>
          </p:cNvCxnSpPr>
          <p:nvPr/>
        </p:nvCxnSpPr>
        <p:spPr>
          <a:xfrm>
            <a:off x="4953838" y="3083223"/>
            <a:ext cx="836425" cy="6222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093D2A5-5246-2F4B-A7CE-939B68DD4B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352599"/>
              </p:ext>
            </p:extLst>
          </p:nvPr>
        </p:nvGraphicFramePr>
        <p:xfrm>
          <a:off x="3149271" y="3913367"/>
          <a:ext cx="432000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D52648F-1D6F-074B-B5D1-C3EFFE411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212119"/>
              </p:ext>
            </p:extLst>
          </p:nvPr>
        </p:nvGraphicFramePr>
        <p:xfrm>
          <a:off x="5590167" y="3910348"/>
          <a:ext cx="432000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7538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lang="en-GB" sz="10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6CC654E-DAF6-4386-9473-2BEE6B7A0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782984"/>
              </p:ext>
            </p:extLst>
          </p:nvPr>
        </p:nvGraphicFramePr>
        <p:xfrm>
          <a:off x="4357668" y="2304025"/>
          <a:ext cx="432000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76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426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Fill in the missing numbers to complete the part-whole model.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469D0AD-3D7B-6443-B85F-CB27E8E61A86}"/>
              </a:ext>
            </a:extLst>
          </p:cNvPr>
          <p:cNvSpPr/>
          <p:nvPr/>
        </p:nvSpPr>
        <p:spPr>
          <a:xfrm>
            <a:off x="4032001" y="2161385"/>
            <a:ext cx="1079999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7404963-9037-7B4C-BF29-948C3575AE81}"/>
              </a:ext>
            </a:extLst>
          </p:cNvPr>
          <p:cNvSpPr/>
          <p:nvPr/>
        </p:nvSpPr>
        <p:spPr>
          <a:xfrm>
            <a:off x="2839511" y="3705508"/>
            <a:ext cx="1080001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4A7DBC5-2568-444F-AEB5-C0D2070CE22E}"/>
              </a:ext>
            </a:extLst>
          </p:cNvPr>
          <p:cNvSpPr/>
          <p:nvPr/>
        </p:nvSpPr>
        <p:spPr>
          <a:xfrm>
            <a:off x="5268263" y="3705508"/>
            <a:ext cx="1044000" cy="10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0A62FA4-A23D-3149-A526-BCD6F92990AB}"/>
              </a:ext>
            </a:extLst>
          </p:cNvPr>
          <p:cNvCxnSpPr>
            <a:cxnSpLocks/>
            <a:stCxn id="9" idx="3"/>
            <a:endCxn id="10" idx="0"/>
          </p:cNvCxnSpPr>
          <p:nvPr/>
        </p:nvCxnSpPr>
        <p:spPr>
          <a:xfrm flipH="1">
            <a:off x="3379512" y="3083223"/>
            <a:ext cx="810651" cy="6222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3C9FB0-41F3-ED48-8C6D-1275ADFA3031}"/>
              </a:ext>
            </a:extLst>
          </p:cNvPr>
          <p:cNvCxnSpPr>
            <a:cxnSpLocks/>
            <a:stCxn id="9" idx="5"/>
            <a:endCxn id="11" idx="0"/>
          </p:cNvCxnSpPr>
          <p:nvPr/>
        </p:nvCxnSpPr>
        <p:spPr>
          <a:xfrm>
            <a:off x="4953838" y="3083223"/>
            <a:ext cx="836425" cy="6222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093D2A5-5246-2F4B-A7CE-939B68DD4B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589129"/>
              </p:ext>
            </p:extLst>
          </p:nvPr>
        </p:nvGraphicFramePr>
        <p:xfrm>
          <a:off x="3149271" y="3913367"/>
          <a:ext cx="432000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D52648F-1D6F-074B-B5D1-C3EFFE411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366196"/>
              </p:ext>
            </p:extLst>
          </p:nvPr>
        </p:nvGraphicFramePr>
        <p:xfrm>
          <a:off x="5590167" y="3910348"/>
          <a:ext cx="432000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7538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E6CC654E-DAF6-4386-9473-2BEE6B7A0E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648022"/>
              </p:ext>
            </p:extLst>
          </p:nvPr>
        </p:nvGraphicFramePr>
        <p:xfrm>
          <a:off x="4357668" y="2304025"/>
          <a:ext cx="432000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76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274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928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Partition the following numbers into tenths and hundredths.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228600" indent="-228600">
              <a:buFontTx/>
              <a:buAutoNum type="alphaUcPeriod"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228600" indent="-228600">
              <a:buFontTx/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 algn="ctr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 algn="ctr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6D1468ED-51B6-4DA9-A046-4A3AE8BB6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671276"/>
              </p:ext>
            </p:extLst>
          </p:nvPr>
        </p:nvGraphicFramePr>
        <p:xfrm>
          <a:off x="2585972" y="2213171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59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ED7CFDD7-EBFD-4A33-9747-0AE22005B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203055"/>
              </p:ext>
            </p:extLst>
          </p:nvPr>
        </p:nvGraphicFramePr>
        <p:xfrm>
          <a:off x="2556476" y="4009401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67C3E19E-47BF-4084-86FC-72648D041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3975"/>
              </p:ext>
            </p:extLst>
          </p:nvPr>
        </p:nvGraphicFramePr>
        <p:xfrm>
          <a:off x="4252749" y="376856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99BC329D-98F9-4575-9F93-55EDAD3E1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422085"/>
              </p:ext>
            </p:extLst>
          </p:nvPr>
        </p:nvGraphicFramePr>
        <p:xfrm>
          <a:off x="6363326" y="376856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8799FD26-600F-44AB-BDA0-FD377E594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738814"/>
              </p:ext>
            </p:extLst>
          </p:nvPr>
        </p:nvGraphicFramePr>
        <p:xfrm>
          <a:off x="4267497" y="197233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2FDF7D3B-9AB5-4878-B024-CC8B6D8661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430308"/>
              </p:ext>
            </p:extLst>
          </p:nvPr>
        </p:nvGraphicFramePr>
        <p:xfrm>
          <a:off x="6363326" y="197233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47052A32-B8EF-4714-8FC4-D8091D045A08}"/>
              </a:ext>
            </a:extLst>
          </p:cNvPr>
          <p:cNvSpPr txBox="1"/>
          <p:nvPr/>
        </p:nvSpPr>
        <p:spPr>
          <a:xfrm>
            <a:off x="3479002" y="236366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D986F88-7F8F-416E-95AD-1A0B0CDA8576}"/>
              </a:ext>
            </a:extLst>
          </p:cNvPr>
          <p:cNvSpPr txBox="1"/>
          <p:nvPr/>
        </p:nvSpPr>
        <p:spPr>
          <a:xfrm>
            <a:off x="3456880" y="415989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9BE7BF8-01FB-4C49-A8D4-CF80B19CEE48}"/>
              </a:ext>
            </a:extLst>
          </p:cNvPr>
          <p:cNvSpPr txBox="1"/>
          <p:nvPr/>
        </p:nvSpPr>
        <p:spPr>
          <a:xfrm>
            <a:off x="5264490" y="4159895"/>
            <a:ext cx="678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and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76EAEB6-69A4-457A-87CF-63324CF43F62}"/>
              </a:ext>
            </a:extLst>
          </p:cNvPr>
          <p:cNvSpPr txBox="1"/>
          <p:nvPr/>
        </p:nvSpPr>
        <p:spPr>
          <a:xfrm>
            <a:off x="5271864" y="2363665"/>
            <a:ext cx="678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and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4650B1-5DF4-4A11-B436-6A72480A81B5}"/>
              </a:ext>
            </a:extLst>
          </p:cNvPr>
          <p:cNvSpPr txBox="1"/>
          <p:nvPr/>
        </p:nvSpPr>
        <p:spPr>
          <a:xfrm>
            <a:off x="1701297" y="2363665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DDE1FC-9507-448B-A138-AA87C2BBDF42}"/>
              </a:ext>
            </a:extLst>
          </p:cNvPr>
          <p:cNvSpPr txBox="1"/>
          <p:nvPr/>
        </p:nvSpPr>
        <p:spPr>
          <a:xfrm>
            <a:off x="1701297" y="4159895"/>
            <a:ext cx="405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3833766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9284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Partition the following numbers into tenths and hundredths.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228600" indent="-228600">
              <a:buFontTx/>
              <a:buAutoNum type="alphaUcPeriod"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228600" indent="-228600">
              <a:buFontTx/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 algn="ctr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28600" indent="-228600" algn="ctr">
              <a:buAutoNum type="alphaUcPeriod"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990A030-9E40-41FE-A66A-CFB1FDBC5D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628120"/>
              </p:ext>
            </p:extLst>
          </p:nvPr>
        </p:nvGraphicFramePr>
        <p:xfrm>
          <a:off x="2585972" y="2213171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59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20EB1C6-A273-4859-8CB7-8FE5AB625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267942"/>
              </p:ext>
            </p:extLst>
          </p:nvPr>
        </p:nvGraphicFramePr>
        <p:xfrm>
          <a:off x="2556476" y="4009401"/>
          <a:ext cx="428663" cy="7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63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36000">
                <a:tc>
                  <a:txBody>
                    <a:bodyPr/>
                    <a:lstStyle/>
                    <a:p>
                      <a:pPr algn="ctr"/>
                      <a:r>
                        <a:rPr lang="en-GB" sz="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1836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05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23D549-4C07-449B-AF60-A4D393B94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602441"/>
              </p:ext>
            </p:extLst>
          </p:nvPr>
        </p:nvGraphicFramePr>
        <p:xfrm>
          <a:off x="4252749" y="376856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A1BDBCB-50A3-4BDE-8ACA-0867489AA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822811"/>
              </p:ext>
            </p:extLst>
          </p:nvPr>
        </p:nvGraphicFramePr>
        <p:xfrm>
          <a:off x="6363326" y="376856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935475F-4283-4DF9-B986-0B51D2865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888214"/>
              </p:ext>
            </p:extLst>
          </p:nvPr>
        </p:nvGraphicFramePr>
        <p:xfrm>
          <a:off x="4267497" y="197233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18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FC1C2D0-0228-4C39-B35F-ADD615221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942943"/>
              </p:ext>
            </p:extLst>
          </p:nvPr>
        </p:nvGraphicFramePr>
        <p:xfrm>
          <a:off x="6363326" y="1972331"/>
          <a:ext cx="540000" cy="11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1745152069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8408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3783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en-GB" sz="20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  <a:endParaRPr lang="en-GB" sz="1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00166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881D778-07B6-47F4-B0C5-6D47F7B10090}"/>
              </a:ext>
            </a:extLst>
          </p:cNvPr>
          <p:cNvSpPr txBox="1"/>
          <p:nvPr/>
        </p:nvSpPr>
        <p:spPr>
          <a:xfrm>
            <a:off x="3479002" y="236366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95CC7A-0781-4251-9FF0-5EF4045FA925}"/>
              </a:ext>
            </a:extLst>
          </p:cNvPr>
          <p:cNvSpPr txBox="1"/>
          <p:nvPr/>
        </p:nvSpPr>
        <p:spPr>
          <a:xfrm>
            <a:off x="3456880" y="4159895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=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EDCEAE-12C7-447F-B82A-A7C4ADB40B84}"/>
              </a:ext>
            </a:extLst>
          </p:cNvPr>
          <p:cNvSpPr txBox="1"/>
          <p:nvPr/>
        </p:nvSpPr>
        <p:spPr>
          <a:xfrm>
            <a:off x="5264490" y="4159895"/>
            <a:ext cx="678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and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8FCEBB-0DA0-4B63-8C8A-178A803232CE}"/>
              </a:ext>
            </a:extLst>
          </p:cNvPr>
          <p:cNvSpPr txBox="1"/>
          <p:nvPr/>
        </p:nvSpPr>
        <p:spPr>
          <a:xfrm>
            <a:off x="5271864" y="2363665"/>
            <a:ext cx="678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and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30F6DE-C87B-4B6A-9AEB-6A3F49D7C9CC}"/>
              </a:ext>
            </a:extLst>
          </p:cNvPr>
          <p:cNvSpPr txBox="1"/>
          <p:nvPr/>
        </p:nvSpPr>
        <p:spPr>
          <a:xfrm>
            <a:off x="1701297" y="2363665"/>
            <a:ext cx="4459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A.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639206-765E-462D-BDF0-E12E9A2BCD0E}"/>
              </a:ext>
            </a:extLst>
          </p:cNvPr>
          <p:cNvSpPr txBox="1"/>
          <p:nvPr/>
        </p:nvSpPr>
        <p:spPr>
          <a:xfrm>
            <a:off x="1701297" y="4159895"/>
            <a:ext cx="405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B.</a:t>
            </a:r>
          </a:p>
        </p:txBody>
      </p:sp>
    </p:spTree>
    <p:extLst>
      <p:ext uri="{BB962C8B-B14F-4D97-AF65-F5344CB8AC3E}">
        <p14:creationId xmlns:p14="http://schemas.microsoft.com/office/powerpoint/2010/main" val="1099784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5830DB-4AF1-495C-AEEF-99E2726069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5c7a0828-c5e4-45f8-a074-18a8fdc88ec6"/>
    <ds:schemaRef ds:uri="http://purl.org/dc/elements/1.1/"/>
    <ds:schemaRef ds:uri="http://schemas.openxmlformats.org/package/2006/metadata/core-properties"/>
    <ds:schemaRef ds:uri="http://purl.org/dc/terms/"/>
    <ds:schemaRef ds:uri="86144f90-c7b6-48d0-aae5-f5e9e48cc3df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2786</TotalTime>
  <Words>694</Words>
  <Application>Microsoft Office PowerPoint</Application>
  <PresentationFormat>On-screen Show (4:3)</PresentationFormat>
  <Paragraphs>363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Recognise Tenths and Hundredths PowerPoint Presentation</dc:title>
  <dc:creator>Ashleigh Sobol</dc:creator>
  <cp:lastModifiedBy>CRedford</cp:lastModifiedBy>
  <cp:revision>49</cp:revision>
  <dcterms:created xsi:type="dcterms:W3CDTF">2018-03-17T10:08:43Z</dcterms:created>
  <dcterms:modified xsi:type="dcterms:W3CDTF">2020-07-10T09:40:26Z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4096">
    <vt:lpwstr>183</vt:lpwstr>
  </property>
</Properties>
</file>